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6"/>
  </p:sldMasterIdLst>
  <p:notesMasterIdLst>
    <p:notesMasterId r:id="rId37"/>
  </p:notesMasterIdLst>
  <p:sldIdLst>
    <p:sldId id="271" r:id="rId7"/>
    <p:sldId id="279" r:id="rId8"/>
    <p:sldId id="280" r:id="rId9"/>
    <p:sldId id="300" r:id="rId10"/>
    <p:sldId id="281" r:id="rId11"/>
    <p:sldId id="301" r:id="rId12"/>
    <p:sldId id="302" r:id="rId13"/>
    <p:sldId id="326" r:id="rId14"/>
    <p:sldId id="328" r:id="rId15"/>
    <p:sldId id="329" r:id="rId16"/>
    <p:sldId id="330" r:id="rId17"/>
    <p:sldId id="331" r:id="rId18"/>
    <p:sldId id="332" r:id="rId19"/>
    <p:sldId id="333" r:id="rId20"/>
    <p:sldId id="334" r:id="rId21"/>
    <p:sldId id="335" r:id="rId22"/>
    <p:sldId id="337" r:id="rId23"/>
    <p:sldId id="338" r:id="rId24"/>
    <p:sldId id="348" r:id="rId25"/>
    <p:sldId id="339" r:id="rId26"/>
    <p:sldId id="340" r:id="rId27"/>
    <p:sldId id="341" r:id="rId28"/>
    <p:sldId id="349" r:id="rId29"/>
    <p:sldId id="350" r:id="rId30"/>
    <p:sldId id="319" r:id="rId31"/>
    <p:sldId id="321" r:id="rId32"/>
    <p:sldId id="345" r:id="rId33"/>
    <p:sldId id="346" r:id="rId34"/>
    <p:sldId id="347" r:id="rId35"/>
    <p:sldId id="324" r:id="rId36"/>
  </p:sldIdLst>
  <p:sldSz cx="12192000" cy="6858000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1A5"/>
    <a:srgbClr val="106FB7"/>
    <a:srgbClr val="227122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6F7918-DFC2-45F8-9068-84CC8B85477E}" v="500" dt="2022-05-16T13:30:23.1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50" autoAdjust="0"/>
    <p:restoredTop sz="71956" autoAdjust="0"/>
  </p:normalViewPr>
  <p:slideViewPr>
    <p:cSldViewPr snapToGrid="0">
      <p:cViewPr varScale="1">
        <p:scale>
          <a:sx n="67" d="100"/>
          <a:sy n="67" d="100"/>
        </p:scale>
        <p:origin x="548" y="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5" d="100"/>
          <a:sy n="75" d="100"/>
        </p:scale>
        <p:origin x="3336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microsoft.com/office/2016/11/relationships/changesInfo" Target="changesInfos/changesInfo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ughes, Ffion" userId="b2b1aaa3-abdb-4362-bdd1-c2a453b42c86" providerId="ADAL" clId="{2F6F7918-DFC2-45F8-9068-84CC8B85477E}"/>
    <pc:docChg chg="undo custSel addSld delSld modSld sldOrd">
      <pc:chgData name="Hughes, Ffion" userId="b2b1aaa3-abdb-4362-bdd1-c2a453b42c86" providerId="ADAL" clId="{2F6F7918-DFC2-45F8-9068-84CC8B85477E}" dt="2022-05-16T13:30:23.141" v="771" actId="13926"/>
      <pc:docMkLst>
        <pc:docMk/>
      </pc:docMkLst>
      <pc:sldChg chg="addSp delSp modSp mod">
        <pc:chgData name="Hughes, Ffion" userId="b2b1aaa3-abdb-4362-bdd1-c2a453b42c86" providerId="ADAL" clId="{2F6F7918-DFC2-45F8-9068-84CC8B85477E}" dt="2022-05-16T10:51:45.479" v="13"/>
        <pc:sldMkLst>
          <pc:docMk/>
          <pc:sldMk cId="3841139718" sldId="271"/>
        </pc:sldMkLst>
        <pc:spChg chg="mod">
          <ac:chgData name="Hughes, Ffion" userId="b2b1aaa3-abdb-4362-bdd1-c2a453b42c86" providerId="ADAL" clId="{2F6F7918-DFC2-45F8-9068-84CC8B85477E}" dt="2022-05-16T10:51:27.374" v="5" actId="20577"/>
          <ac:spMkLst>
            <pc:docMk/>
            <pc:sldMk cId="3841139718" sldId="271"/>
            <ac:spMk id="2" creationId="{00000000-0000-0000-0000-000000000000}"/>
          </ac:spMkLst>
        </pc:spChg>
        <pc:spChg chg="mod">
          <ac:chgData name="Hughes, Ffion" userId="b2b1aaa3-abdb-4362-bdd1-c2a453b42c86" providerId="ADAL" clId="{2F6F7918-DFC2-45F8-9068-84CC8B85477E}" dt="2022-05-16T10:51:31.178" v="11" actId="20577"/>
          <ac:spMkLst>
            <pc:docMk/>
            <pc:sldMk cId="3841139718" sldId="271"/>
            <ac:spMk id="12" creationId="{C89E3BED-368D-4C5E-B976-483B68273D34}"/>
          </ac:spMkLst>
        </pc:spChg>
        <pc:picChg chg="add mod">
          <ac:chgData name="Hughes, Ffion" userId="b2b1aaa3-abdb-4362-bdd1-c2a453b42c86" providerId="ADAL" clId="{2F6F7918-DFC2-45F8-9068-84CC8B85477E}" dt="2022-05-16T10:51:45.479" v="13"/>
          <ac:picMkLst>
            <pc:docMk/>
            <pc:sldMk cId="3841139718" sldId="271"/>
            <ac:picMk id="8" creationId="{AFB649A2-EF5E-4A15-B8E5-88D736578365}"/>
          </ac:picMkLst>
        </pc:picChg>
        <pc:picChg chg="del">
          <ac:chgData name="Hughes, Ffion" userId="b2b1aaa3-abdb-4362-bdd1-c2a453b42c86" providerId="ADAL" clId="{2F6F7918-DFC2-45F8-9068-84CC8B85477E}" dt="2022-05-16T10:51:35.216" v="12" actId="478"/>
          <ac:picMkLst>
            <pc:docMk/>
            <pc:sldMk cId="3841139718" sldId="271"/>
            <ac:picMk id="15" creationId="{E76B0684-5461-4708-A542-0ACD76F93851}"/>
          </ac:picMkLst>
        </pc:picChg>
      </pc:sldChg>
      <pc:sldChg chg="addSp delSp modSp mod">
        <pc:chgData name="Hughes, Ffion" userId="b2b1aaa3-abdb-4362-bdd1-c2a453b42c86" providerId="ADAL" clId="{2F6F7918-DFC2-45F8-9068-84CC8B85477E}" dt="2022-05-16T10:54:06.262" v="27" actId="164"/>
        <pc:sldMkLst>
          <pc:docMk/>
          <pc:sldMk cId="1853512535" sldId="279"/>
        </pc:sldMkLst>
        <pc:spChg chg="mod">
          <ac:chgData name="Hughes, Ffion" userId="b2b1aaa3-abdb-4362-bdd1-c2a453b42c86" providerId="ADAL" clId="{2F6F7918-DFC2-45F8-9068-84CC8B85477E}" dt="2022-05-16T10:53:53.411" v="26" actId="20577"/>
          <ac:spMkLst>
            <pc:docMk/>
            <pc:sldMk cId="1853512535" sldId="279"/>
            <ac:spMk id="18" creationId="{F23A1866-47D5-4964-BD90-A6604133EFE9}"/>
          </ac:spMkLst>
        </pc:spChg>
        <pc:grpChg chg="add mod">
          <ac:chgData name="Hughes, Ffion" userId="b2b1aaa3-abdb-4362-bdd1-c2a453b42c86" providerId="ADAL" clId="{2F6F7918-DFC2-45F8-9068-84CC8B85477E}" dt="2022-05-16T10:54:06.262" v="27" actId="164"/>
          <ac:grpSpMkLst>
            <pc:docMk/>
            <pc:sldMk cId="1853512535" sldId="279"/>
            <ac:grpSpMk id="2" creationId="{CCB0A427-D9A8-4538-B6C2-5BCAAF5F1DFC}"/>
          </ac:grpSpMkLst>
        </pc:grpChg>
        <pc:grpChg chg="mod">
          <ac:chgData name="Hughes, Ffion" userId="b2b1aaa3-abdb-4362-bdd1-c2a453b42c86" providerId="ADAL" clId="{2F6F7918-DFC2-45F8-9068-84CC8B85477E}" dt="2022-05-16T10:54:06.262" v="27" actId="164"/>
          <ac:grpSpMkLst>
            <pc:docMk/>
            <pc:sldMk cId="1853512535" sldId="279"/>
            <ac:grpSpMk id="9" creationId="{DAF8B87B-765A-4F7D-B859-F75807648DE3}"/>
          </ac:grpSpMkLst>
        </pc:grpChg>
        <pc:picChg chg="del">
          <ac:chgData name="Hughes, Ffion" userId="b2b1aaa3-abdb-4362-bdd1-c2a453b42c86" providerId="ADAL" clId="{2F6F7918-DFC2-45F8-9068-84CC8B85477E}" dt="2022-05-16T10:53:03.235" v="14" actId="478"/>
          <ac:picMkLst>
            <pc:docMk/>
            <pc:sldMk cId="1853512535" sldId="279"/>
            <ac:picMk id="7" creationId="{B8290B74-F25E-47E4-9C2E-24ECC55641AE}"/>
          </ac:picMkLst>
        </pc:picChg>
        <pc:picChg chg="mod">
          <ac:chgData name="Hughes, Ffion" userId="b2b1aaa3-abdb-4362-bdd1-c2a453b42c86" providerId="ADAL" clId="{2F6F7918-DFC2-45F8-9068-84CC8B85477E}" dt="2022-05-16T10:53:35.022" v="16" actId="478"/>
          <ac:picMkLst>
            <pc:docMk/>
            <pc:sldMk cId="1853512535" sldId="279"/>
            <ac:picMk id="12" creationId="{95FF477B-1080-419A-A958-27B6DFFF3F03}"/>
          </ac:picMkLst>
        </pc:picChg>
        <pc:picChg chg="mod">
          <ac:chgData name="Hughes, Ffion" userId="b2b1aaa3-abdb-4362-bdd1-c2a453b42c86" providerId="ADAL" clId="{2F6F7918-DFC2-45F8-9068-84CC8B85477E}" dt="2022-05-16T10:53:35.022" v="16" actId="478"/>
          <ac:picMkLst>
            <pc:docMk/>
            <pc:sldMk cId="1853512535" sldId="279"/>
            <ac:picMk id="13" creationId="{852CE704-7EB9-4557-AF7A-FA1054DBAD06}"/>
          </ac:picMkLst>
        </pc:picChg>
        <pc:picChg chg="add mod">
          <ac:chgData name="Hughes, Ffion" userId="b2b1aaa3-abdb-4362-bdd1-c2a453b42c86" providerId="ADAL" clId="{2F6F7918-DFC2-45F8-9068-84CC8B85477E}" dt="2022-05-16T10:53:03.545" v="15"/>
          <ac:picMkLst>
            <pc:docMk/>
            <pc:sldMk cId="1853512535" sldId="279"/>
            <ac:picMk id="14" creationId="{F2AAE888-BE92-4EBE-95D4-D140C455F5AA}"/>
          </ac:picMkLst>
        </pc:picChg>
        <pc:picChg chg="add mod">
          <ac:chgData name="Hughes, Ffion" userId="b2b1aaa3-abdb-4362-bdd1-c2a453b42c86" providerId="ADAL" clId="{2F6F7918-DFC2-45F8-9068-84CC8B85477E}" dt="2022-05-16T10:54:06.262" v="27" actId="164"/>
          <ac:picMkLst>
            <pc:docMk/>
            <pc:sldMk cId="1853512535" sldId="279"/>
            <ac:picMk id="15" creationId="{1F73E3F1-0C83-44BA-9DE2-669102E18F9C}"/>
          </ac:picMkLst>
        </pc:picChg>
        <pc:picChg chg="del">
          <ac:chgData name="Hughes, Ffion" userId="b2b1aaa3-abdb-4362-bdd1-c2a453b42c86" providerId="ADAL" clId="{2F6F7918-DFC2-45F8-9068-84CC8B85477E}" dt="2022-05-16T10:53:35.022" v="16" actId="478"/>
          <ac:picMkLst>
            <pc:docMk/>
            <pc:sldMk cId="1853512535" sldId="279"/>
            <ac:picMk id="1028" creationId="{741936FA-3DA0-4E15-AD9F-17023F0EAF14}"/>
          </ac:picMkLst>
        </pc:picChg>
      </pc:sldChg>
      <pc:sldChg chg="addSp delSp modSp mod">
        <pc:chgData name="Hughes, Ffion" userId="b2b1aaa3-abdb-4362-bdd1-c2a453b42c86" providerId="ADAL" clId="{2F6F7918-DFC2-45F8-9068-84CC8B85477E}" dt="2022-05-16T12:03:48.649" v="135"/>
        <pc:sldMkLst>
          <pc:docMk/>
          <pc:sldMk cId="3751634250" sldId="280"/>
        </pc:sldMkLst>
        <pc:spChg chg="mod">
          <ac:chgData name="Hughes, Ffion" userId="b2b1aaa3-abdb-4362-bdd1-c2a453b42c86" providerId="ADAL" clId="{2F6F7918-DFC2-45F8-9068-84CC8B85477E}" dt="2022-05-16T10:54:23.614" v="30" actId="1076"/>
          <ac:spMkLst>
            <pc:docMk/>
            <pc:sldMk cId="3751634250" sldId="280"/>
            <ac:spMk id="16" creationId="{958B6A1A-17EE-40A6-AE6D-A1EAC74162C5}"/>
          </ac:spMkLst>
        </pc:spChg>
        <pc:spChg chg="mod">
          <ac:chgData name="Hughes, Ffion" userId="b2b1aaa3-abdb-4362-bdd1-c2a453b42c86" providerId="ADAL" clId="{2F6F7918-DFC2-45F8-9068-84CC8B85477E}" dt="2022-05-16T12:03:48.649" v="135"/>
          <ac:spMkLst>
            <pc:docMk/>
            <pc:sldMk cId="3751634250" sldId="280"/>
            <ac:spMk id="18" creationId="{722330A5-622B-4603-9E40-31310FAEF240}"/>
          </ac:spMkLst>
        </pc:spChg>
        <pc:grpChg chg="del">
          <ac:chgData name="Hughes, Ffion" userId="b2b1aaa3-abdb-4362-bdd1-c2a453b42c86" providerId="ADAL" clId="{2F6F7918-DFC2-45F8-9068-84CC8B85477E}" dt="2022-05-16T10:54:25.504" v="32" actId="478"/>
          <ac:grpSpMkLst>
            <pc:docMk/>
            <pc:sldMk cId="3751634250" sldId="280"/>
            <ac:grpSpMk id="10" creationId="{8B688EAF-6F7D-47DC-AA16-C850F3354A9F}"/>
          </ac:grpSpMkLst>
        </pc:grpChg>
        <pc:grpChg chg="add del mod">
          <ac:chgData name="Hughes, Ffion" userId="b2b1aaa3-abdb-4362-bdd1-c2a453b42c86" providerId="ADAL" clId="{2F6F7918-DFC2-45F8-9068-84CC8B85477E}" dt="2022-05-16T10:54:24.318" v="31"/>
          <ac:grpSpMkLst>
            <pc:docMk/>
            <pc:sldMk cId="3751634250" sldId="280"/>
            <ac:grpSpMk id="11" creationId="{6032518A-006F-44D0-984F-E8D29B270C81}"/>
          </ac:grpSpMkLst>
        </pc:grpChg>
        <pc:grpChg chg="mod">
          <ac:chgData name="Hughes, Ffion" userId="b2b1aaa3-abdb-4362-bdd1-c2a453b42c86" providerId="ADAL" clId="{2F6F7918-DFC2-45F8-9068-84CC8B85477E}" dt="2022-05-16T10:54:20.720" v="28"/>
          <ac:grpSpMkLst>
            <pc:docMk/>
            <pc:sldMk cId="3751634250" sldId="280"/>
            <ac:grpSpMk id="13" creationId="{97D7D9FD-76FD-4481-8B05-844878B04093}"/>
          </ac:grpSpMkLst>
        </pc:grpChg>
        <pc:grpChg chg="add mod">
          <ac:chgData name="Hughes, Ffion" userId="b2b1aaa3-abdb-4362-bdd1-c2a453b42c86" providerId="ADAL" clId="{2F6F7918-DFC2-45F8-9068-84CC8B85477E}" dt="2022-05-16T10:54:25.854" v="33"/>
          <ac:grpSpMkLst>
            <pc:docMk/>
            <pc:sldMk cId="3751634250" sldId="280"/>
            <ac:grpSpMk id="22" creationId="{EDC6DD73-E93D-4F72-B716-D4EA0B8441CE}"/>
          </ac:grpSpMkLst>
        </pc:grpChg>
        <pc:grpChg chg="mod">
          <ac:chgData name="Hughes, Ffion" userId="b2b1aaa3-abdb-4362-bdd1-c2a453b42c86" providerId="ADAL" clId="{2F6F7918-DFC2-45F8-9068-84CC8B85477E}" dt="2022-05-16T10:54:25.854" v="33"/>
          <ac:grpSpMkLst>
            <pc:docMk/>
            <pc:sldMk cId="3751634250" sldId="280"/>
            <ac:grpSpMk id="23" creationId="{4BDD79E1-EE5E-4D20-B50D-0B99D9664ACA}"/>
          </ac:grpSpMkLst>
        </pc:grpChg>
        <pc:picChg chg="mod">
          <ac:chgData name="Hughes, Ffion" userId="b2b1aaa3-abdb-4362-bdd1-c2a453b42c86" providerId="ADAL" clId="{2F6F7918-DFC2-45F8-9068-84CC8B85477E}" dt="2022-05-16T10:54:20.720" v="28"/>
          <ac:picMkLst>
            <pc:docMk/>
            <pc:sldMk cId="3751634250" sldId="280"/>
            <ac:picMk id="19" creationId="{5E886D21-4620-4670-9B41-712F320B6FD6}"/>
          </ac:picMkLst>
        </pc:picChg>
        <pc:picChg chg="mod">
          <ac:chgData name="Hughes, Ffion" userId="b2b1aaa3-abdb-4362-bdd1-c2a453b42c86" providerId="ADAL" clId="{2F6F7918-DFC2-45F8-9068-84CC8B85477E}" dt="2022-05-16T10:54:20.720" v="28"/>
          <ac:picMkLst>
            <pc:docMk/>
            <pc:sldMk cId="3751634250" sldId="280"/>
            <ac:picMk id="20" creationId="{EC1F2156-78C2-46EA-A64F-ECF2B1E8B6BC}"/>
          </ac:picMkLst>
        </pc:picChg>
        <pc:picChg chg="mod">
          <ac:chgData name="Hughes, Ffion" userId="b2b1aaa3-abdb-4362-bdd1-c2a453b42c86" providerId="ADAL" clId="{2F6F7918-DFC2-45F8-9068-84CC8B85477E}" dt="2022-05-16T10:54:20.720" v="28"/>
          <ac:picMkLst>
            <pc:docMk/>
            <pc:sldMk cId="3751634250" sldId="280"/>
            <ac:picMk id="21" creationId="{A22172B4-1537-4C77-A3B2-A96403BF0A02}"/>
          </ac:picMkLst>
        </pc:picChg>
        <pc:picChg chg="mod">
          <ac:chgData name="Hughes, Ffion" userId="b2b1aaa3-abdb-4362-bdd1-c2a453b42c86" providerId="ADAL" clId="{2F6F7918-DFC2-45F8-9068-84CC8B85477E}" dt="2022-05-16T10:54:25.854" v="33"/>
          <ac:picMkLst>
            <pc:docMk/>
            <pc:sldMk cId="3751634250" sldId="280"/>
            <ac:picMk id="24" creationId="{92152065-FF97-4C6C-85C5-50EB5A8D88D7}"/>
          </ac:picMkLst>
        </pc:picChg>
        <pc:picChg chg="mod">
          <ac:chgData name="Hughes, Ffion" userId="b2b1aaa3-abdb-4362-bdd1-c2a453b42c86" providerId="ADAL" clId="{2F6F7918-DFC2-45F8-9068-84CC8B85477E}" dt="2022-05-16T10:54:25.854" v="33"/>
          <ac:picMkLst>
            <pc:docMk/>
            <pc:sldMk cId="3751634250" sldId="280"/>
            <ac:picMk id="25" creationId="{442302FC-9FC7-4ACD-ACFA-7ED6EE1AE8C2}"/>
          </ac:picMkLst>
        </pc:picChg>
        <pc:picChg chg="mod">
          <ac:chgData name="Hughes, Ffion" userId="b2b1aaa3-abdb-4362-bdd1-c2a453b42c86" providerId="ADAL" clId="{2F6F7918-DFC2-45F8-9068-84CC8B85477E}" dt="2022-05-16T10:54:25.854" v="33"/>
          <ac:picMkLst>
            <pc:docMk/>
            <pc:sldMk cId="3751634250" sldId="280"/>
            <ac:picMk id="26" creationId="{B49EA055-B486-41B3-B33D-3A762B8C1274}"/>
          </ac:picMkLst>
        </pc:picChg>
      </pc:sldChg>
      <pc:sldChg chg="addSp delSp modSp mod">
        <pc:chgData name="Hughes, Ffion" userId="b2b1aaa3-abdb-4362-bdd1-c2a453b42c86" providerId="ADAL" clId="{2F6F7918-DFC2-45F8-9068-84CC8B85477E}" dt="2022-05-16T12:11:08.434" v="211" actId="13926"/>
        <pc:sldMkLst>
          <pc:docMk/>
          <pc:sldMk cId="1769809369" sldId="281"/>
        </pc:sldMkLst>
        <pc:spChg chg="mod">
          <ac:chgData name="Hughes, Ffion" userId="b2b1aaa3-abdb-4362-bdd1-c2a453b42c86" providerId="ADAL" clId="{2F6F7918-DFC2-45F8-9068-84CC8B85477E}" dt="2022-05-16T12:11:08.434" v="211" actId="13926"/>
          <ac:spMkLst>
            <pc:docMk/>
            <pc:sldMk cId="1769809369" sldId="281"/>
            <ac:spMk id="3" creationId="{E447BFE4-6619-423E-AED5-EF26F3980717}"/>
          </ac:spMkLst>
        </pc:spChg>
        <pc:spChg chg="mod">
          <ac:chgData name="Hughes, Ffion" userId="b2b1aaa3-abdb-4362-bdd1-c2a453b42c86" providerId="ADAL" clId="{2F6F7918-DFC2-45F8-9068-84CC8B85477E}" dt="2022-05-16T12:03:56.804" v="137"/>
          <ac:spMkLst>
            <pc:docMk/>
            <pc:sldMk cId="1769809369" sldId="281"/>
            <ac:spMk id="11" creationId="{CB9ABA17-9648-4E25-8D02-41850E343040}"/>
          </ac:spMkLst>
        </pc:spChg>
        <pc:grpChg chg="del">
          <ac:chgData name="Hughes, Ffion" userId="b2b1aaa3-abdb-4362-bdd1-c2a453b42c86" providerId="ADAL" clId="{2F6F7918-DFC2-45F8-9068-84CC8B85477E}" dt="2022-05-16T10:54:31.020" v="36" actId="478"/>
          <ac:grpSpMkLst>
            <pc:docMk/>
            <pc:sldMk cId="1769809369" sldId="281"/>
            <ac:grpSpMk id="12" creationId="{5BC7896B-25EB-47A0-BE6B-144EBE92152B}"/>
          </ac:grpSpMkLst>
        </pc:grpChg>
        <pc:grpChg chg="add mod">
          <ac:chgData name="Hughes, Ffion" userId="b2b1aaa3-abdb-4362-bdd1-c2a453b42c86" providerId="ADAL" clId="{2F6F7918-DFC2-45F8-9068-84CC8B85477E}" dt="2022-05-16T10:54:31.288" v="37"/>
          <ac:grpSpMkLst>
            <pc:docMk/>
            <pc:sldMk cId="1769809369" sldId="281"/>
            <ac:grpSpMk id="13" creationId="{078B19DC-006A-4D92-ABEF-51016BB04148}"/>
          </ac:grpSpMkLst>
        </pc:grpChg>
        <pc:grpChg chg="mod">
          <ac:chgData name="Hughes, Ffion" userId="b2b1aaa3-abdb-4362-bdd1-c2a453b42c86" providerId="ADAL" clId="{2F6F7918-DFC2-45F8-9068-84CC8B85477E}" dt="2022-05-16T10:54:31.288" v="37"/>
          <ac:grpSpMkLst>
            <pc:docMk/>
            <pc:sldMk cId="1769809369" sldId="281"/>
            <ac:grpSpMk id="17" creationId="{C54F46EA-43BA-4F5F-9A2E-E3E64B8BCFF7}"/>
          </ac:grpSpMkLst>
        </pc:grpChg>
        <pc:picChg chg="del">
          <ac:chgData name="Hughes, Ffion" userId="b2b1aaa3-abdb-4362-bdd1-c2a453b42c86" providerId="ADAL" clId="{2F6F7918-DFC2-45F8-9068-84CC8B85477E}" dt="2022-05-16T11:01:15.171" v="95" actId="478"/>
          <ac:picMkLst>
            <pc:docMk/>
            <pc:sldMk cId="1769809369" sldId="281"/>
            <ac:picMk id="6" creationId="{353174A0-8BB8-4F30-B182-53725B3260C9}"/>
          </ac:picMkLst>
        </pc:picChg>
        <pc:picChg chg="mod">
          <ac:chgData name="Hughes, Ffion" userId="b2b1aaa3-abdb-4362-bdd1-c2a453b42c86" providerId="ADAL" clId="{2F6F7918-DFC2-45F8-9068-84CC8B85477E}" dt="2022-05-16T10:54:31.288" v="37"/>
          <ac:picMkLst>
            <pc:docMk/>
            <pc:sldMk cId="1769809369" sldId="281"/>
            <ac:picMk id="18" creationId="{57958018-E9EA-4EC5-AEDD-BDFA8623295D}"/>
          </ac:picMkLst>
        </pc:picChg>
        <pc:picChg chg="mod">
          <ac:chgData name="Hughes, Ffion" userId="b2b1aaa3-abdb-4362-bdd1-c2a453b42c86" providerId="ADAL" clId="{2F6F7918-DFC2-45F8-9068-84CC8B85477E}" dt="2022-05-16T10:54:31.288" v="37"/>
          <ac:picMkLst>
            <pc:docMk/>
            <pc:sldMk cId="1769809369" sldId="281"/>
            <ac:picMk id="19" creationId="{AADC8818-5B48-43B5-A163-6351D5FF8E18}"/>
          </ac:picMkLst>
        </pc:picChg>
        <pc:picChg chg="mod">
          <ac:chgData name="Hughes, Ffion" userId="b2b1aaa3-abdb-4362-bdd1-c2a453b42c86" providerId="ADAL" clId="{2F6F7918-DFC2-45F8-9068-84CC8B85477E}" dt="2022-05-16T10:54:31.288" v="37"/>
          <ac:picMkLst>
            <pc:docMk/>
            <pc:sldMk cId="1769809369" sldId="281"/>
            <ac:picMk id="20" creationId="{12C5283C-D122-4B45-B2D0-B4BE483D0E6A}"/>
          </ac:picMkLst>
        </pc:picChg>
        <pc:picChg chg="add mod">
          <ac:chgData name="Hughes, Ffion" userId="b2b1aaa3-abdb-4362-bdd1-c2a453b42c86" providerId="ADAL" clId="{2F6F7918-DFC2-45F8-9068-84CC8B85477E}" dt="2022-05-16T11:01:20.410" v="97" actId="1076"/>
          <ac:picMkLst>
            <pc:docMk/>
            <pc:sldMk cId="1769809369" sldId="281"/>
            <ac:picMk id="21" creationId="{864DB612-B36B-46BB-AEAD-3C5F357F87D2}"/>
          </ac:picMkLst>
        </pc:picChg>
      </pc:sldChg>
      <pc:sldChg chg="addSp delSp modSp del mod">
        <pc:chgData name="Hughes, Ffion" userId="b2b1aaa3-abdb-4362-bdd1-c2a453b42c86" providerId="ADAL" clId="{2F6F7918-DFC2-45F8-9068-84CC8B85477E}" dt="2022-05-16T12:33:43.366" v="372" actId="47"/>
        <pc:sldMkLst>
          <pc:docMk/>
          <pc:sldMk cId="2608566266" sldId="287"/>
        </pc:sldMkLst>
        <pc:spChg chg="del mod">
          <ac:chgData name="Hughes, Ffion" userId="b2b1aaa3-abdb-4362-bdd1-c2a453b42c86" providerId="ADAL" clId="{2F6F7918-DFC2-45F8-9068-84CC8B85477E}" dt="2022-05-16T12:25:16.239" v="303" actId="21"/>
          <ac:spMkLst>
            <pc:docMk/>
            <pc:sldMk cId="2608566266" sldId="287"/>
            <ac:spMk id="2" creationId="{8C6F538D-D025-4B6F-A34C-A9E72ADA1714}"/>
          </ac:spMkLst>
        </pc:spChg>
        <pc:spChg chg="add mod">
          <ac:chgData name="Hughes, Ffion" userId="b2b1aaa3-abdb-4362-bdd1-c2a453b42c86" providerId="ADAL" clId="{2F6F7918-DFC2-45F8-9068-84CC8B85477E}" dt="2022-05-16T12:25:16.239" v="303" actId="21"/>
          <ac:spMkLst>
            <pc:docMk/>
            <pc:sldMk cId="2608566266" sldId="287"/>
            <ac:spMk id="8" creationId="{9CDFE457-2087-48D0-84B2-089206E77A54}"/>
          </ac:spMkLst>
        </pc:spChg>
        <pc:spChg chg="mod">
          <ac:chgData name="Hughes, Ffion" userId="b2b1aaa3-abdb-4362-bdd1-c2a453b42c86" providerId="ADAL" clId="{2F6F7918-DFC2-45F8-9068-84CC8B85477E}" dt="2022-05-16T10:59:23.394" v="69"/>
          <ac:spMkLst>
            <pc:docMk/>
            <pc:sldMk cId="2608566266" sldId="287"/>
            <ac:spMk id="20" creationId="{6B58BB7D-5CBF-42A6-A69C-AEFC4C1FDC02}"/>
          </ac:spMkLst>
        </pc:spChg>
        <pc:spChg chg="mod">
          <ac:chgData name="Hughes, Ffion" userId="b2b1aaa3-abdb-4362-bdd1-c2a453b42c86" providerId="ADAL" clId="{2F6F7918-DFC2-45F8-9068-84CC8B85477E}" dt="2022-05-16T10:59:23.394" v="69"/>
          <ac:spMkLst>
            <pc:docMk/>
            <pc:sldMk cId="2608566266" sldId="287"/>
            <ac:spMk id="21" creationId="{4BB78121-DC57-4566-A977-96A8815F5EA8}"/>
          </ac:spMkLst>
        </pc:spChg>
        <pc:spChg chg="mod">
          <ac:chgData name="Hughes, Ffion" userId="b2b1aaa3-abdb-4362-bdd1-c2a453b42c86" providerId="ADAL" clId="{2F6F7918-DFC2-45F8-9068-84CC8B85477E}" dt="2022-05-16T10:59:23.394" v="69"/>
          <ac:spMkLst>
            <pc:docMk/>
            <pc:sldMk cId="2608566266" sldId="287"/>
            <ac:spMk id="23" creationId="{00F5D8D1-D017-45C0-8D4D-45A561EE94BA}"/>
          </ac:spMkLst>
        </pc:spChg>
        <pc:spChg chg="mod">
          <ac:chgData name="Hughes, Ffion" userId="b2b1aaa3-abdb-4362-bdd1-c2a453b42c86" providerId="ADAL" clId="{2F6F7918-DFC2-45F8-9068-84CC8B85477E}" dt="2022-05-16T10:59:23.394" v="69"/>
          <ac:spMkLst>
            <pc:docMk/>
            <pc:sldMk cId="2608566266" sldId="287"/>
            <ac:spMk id="26" creationId="{85312AA5-5A6B-46E3-B568-E3ABC1BC70FF}"/>
          </ac:spMkLst>
        </pc:spChg>
        <pc:grpChg chg="add mod">
          <ac:chgData name="Hughes, Ffion" userId="b2b1aaa3-abdb-4362-bdd1-c2a453b42c86" providerId="ADAL" clId="{2F6F7918-DFC2-45F8-9068-84CC8B85477E}" dt="2022-05-16T10:59:23.394" v="69"/>
          <ac:grpSpMkLst>
            <pc:docMk/>
            <pc:sldMk cId="2608566266" sldId="287"/>
            <ac:grpSpMk id="14" creationId="{94479C05-0618-43CB-8FF5-93E9982F8521}"/>
          </ac:grpSpMkLst>
        </pc:grpChg>
        <pc:grpChg chg="mod">
          <ac:chgData name="Hughes, Ffion" userId="b2b1aaa3-abdb-4362-bdd1-c2a453b42c86" providerId="ADAL" clId="{2F6F7918-DFC2-45F8-9068-84CC8B85477E}" dt="2022-05-16T10:59:23.394" v="69"/>
          <ac:grpSpMkLst>
            <pc:docMk/>
            <pc:sldMk cId="2608566266" sldId="287"/>
            <ac:grpSpMk id="16" creationId="{DD544B32-E60C-48EB-BFAB-225F34120AF2}"/>
          </ac:grpSpMkLst>
        </pc:grpChg>
        <pc:grpChg chg="del">
          <ac:chgData name="Hughes, Ffion" userId="b2b1aaa3-abdb-4362-bdd1-c2a453b42c86" providerId="ADAL" clId="{2F6F7918-DFC2-45F8-9068-84CC8B85477E}" dt="2022-05-16T10:59:23.115" v="68" actId="478"/>
          <ac:grpSpMkLst>
            <pc:docMk/>
            <pc:sldMk cId="2608566266" sldId="287"/>
            <ac:grpSpMk id="17" creationId="{81D44DE0-5FCB-4AED-9936-23E3D703B70A}"/>
          </ac:grpSpMkLst>
        </pc:grpChg>
        <pc:grpChg chg="mod">
          <ac:chgData name="Hughes, Ffion" userId="b2b1aaa3-abdb-4362-bdd1-c2a453b42c86" providerId="ADAL" clId="{2F6F7918-DFC2-45F8-9068-84CC8B85477E}" dt="2022-05-16T10:59:23.394" v="69"/>
          <ac:grpSpMkLst>
            <pc:docMk/>
            <pc:sldMk cId="2608566266" sldId="287"/>
            <ac:grpSpMk id="18" creationId="{500553E3-E190-43BC-96DF-93BE8C444932}"/>
          </ac:grpSpMkLst>
        </pc:grpChg>
        <pc:picChg chg="mod">
          <ac:chgData name="Hughes, Ffion" userId="b2b1aaa3-abdb-4362-bdd1-c2a453b42c86" providerId="ADAL" clId="{2F6F7918-DFC2-45F8-9068-84CC8B85477E}" dt="2022-05-16T10:59:23.394" v="69"/>
          <ac:picMkLst>
            <pc:docMk/>
            <pc:sldMk cId="2608566266" sldId="287"/>
            <ac:picMk id="15" creationId="{28B5D892-A256-4A4C-8817-A6C4CEA21FAE}"/>
          </ac:picMkLst>
        </pc:picChg>
      </pc:sldChg>
      <pc:sldChg chg="addSp delSp modSp mod">
        <pc:chgData name="Hughes, Ffion" userId="b2b1aaa3-abdb-4362-bdd1-c2a453b42c86" providerId="ADAL" clId="{2F6F7918-DFC2-45F8-9068-84CC8B85477E}" dt="2022-05-16T12:03:52.493" v="136"/>
        <pc:sldMkLst>
          <pc:docMk/>
          <pc:sldMk cId="1213993306" sldId="300"/>
        </pc:sldMkLst>
        <pc:spChg chg="mod">
          <ac:chgData name="Hughes, Ffion" userId="b2b1aaa3-abdb-4362-bdd1-c2a453b42c86" providerId="ADAL" clId="{2F6F7918-DFC2-45F8-9068-84CC8B85477E}" dt="2022-05-16T12:03:52.493" v="136"/>
          <ac:spMkLst>
            <pc:docMk/>
            <pc:sldMk cId="1213993306" sldId="300"/>
            <ac:spMk id="19" creationId="{D4F877FC-BD6E-4EB7-95D3-BD1076735888}"/>
          </ac:spMkLst>
        </pc:spChg>
        <pc:grpChg chg="add mod">
          <ac:chgData name="Hughes, Ffion" userId="b2b1aaa3-abdb-4362-bdd1-c2a453b42c86" providerId="ADAL" clId="{2F6F7918-DFC2-45F8-9068-84CC8B85477E}" dt="2022-05-16T10:54:28.788" v="35"/>
          <ac:grpSpMkLst>
            <pc:docMk/>
            <pc:sldMk cId="1213993306" sldId="300"/>
            <ac:grpSpMk id="11" creationId="{D438938B-F264-42F8-8926-F035FC9EF7E7}"/>
          </ac:grpSpMkLst>
        </pc:grpChg>
        <pc:grpChg chg="mod">
          <ac:chgData name="Hughes, Ffion" userId="b2b1aaa3-abdb-4362-bdd1-c2a453b42c86" providerId="ADAL" clId="{2F6F7918-DFC2-45F8-9068-84CC8B85477E}" dt="2022-05-16T10:54:28.788" v="35"/>
          <ac:grpSpMkLst>
            <pc:docMk/>
            <pc:sldMk cId="1213993306" sldId="300"/>
            <ac:grpSpMk id="12" creationId="{644AE5FB-387B-481A-AF64-AFD71BDBECD5}"/>
          </ac:grpSpMkLst>
        </pc:grpChg>
        <pc:grpChg chg="del">
          <ac:chgData name="Hughes, Ffion" userId="b2b1aaa3-abdb-4362-bdd1-c2a453b42c86" providerId="ADAL" clId="{2F6F7918-DFC2-45F8-9068-84CC8B85477E}" dt="2022-05-16T10:54:28.411" v="34" actId="478"/>
          <ac:grpSpMkLst>
            <pc:docMk/>
            <pc:sldMk cId="1213993306" sldId="300"/>
            <ac:grpSpMk id="13" creationId="{E8907E10-90A3-4CE7-BEF3-D9B8883961F7}"/>
          </ac:grpSpMkLst>
        </pc:grpChg>
        <pc:picChg chg="mod">
          <ac:chgData name="Hughes, Ffion" userId="b2b1aaa3-abdb-4362-bdd1-c2a453b42c86" providerId="ADAL" clId="{2F6F7918-DFC2-45F8-9068-84CC8B85477E}" dt="2022-05-16T10:54:28.788" v="35"/>
          <ac:picMkLst>
            <pc:docMk/>
            <pc:sldMk cId="1213993306" sldId="300"/>
            <ac:picMk id="14" creationId="{B8DC8819-67B6-4633-A4F8-A4CA397D2AB3}"/>
          </ac:picMkLst>
        </pc:picChg>
        <pc:picChg chg="mod">
          <ac:chgData name="Hughes, Ffion" userId="b2b1aaa3-abdb-4362-bdd1-c2a453b42c86" providerId="ADAL" clId="{2F6F7918-DFC2-45F8-9068-84CC8B85477E}" dt="2022-05-16T10:54:28.788" v="35"/>
          <ac:picMkLst>
            <pc:docMk/>
            <pc:sldMk cId="1213993306" sldId="300"/>
            <ac:picMk id="20" creationId="{052130B2-7E81-4F35-AACB-7B5DE618C7E3}"/>
          </ac:picMkLst>
        </pc:picChg>
        <pc:picChg chg="mod">
          <ac:chgData name="Hughes, Ffion" userId="b2b1aaa3-abdb-4362-bdd1-c2a453b42c86" providerId="ADAL" clId="{2F6F7918-DFC2-45F8-9068-84CC8B85477E}" dt="2022-05-16T10:54:28.788" v="35"/>
          <ac:picMkLst>
            <pc:docMk/>
            <pc:sldMk cId="1213993306" sldId="300"/>
            <ac:picMk id="21" creationId="{A24B4EB3-358D-43BB-8D4B-BC4EFF36E40A}"/>
          </ac:picMkLst>
        </pc:picChg>
      </pc:sldChg>
      <pc:sldChg chg="addSp delSp modSp mod">
        <pc:chgData name="Hughes, Ffion" userId="b2b1aaa3-abdb-4362-bdd1-c2a453b42c86" providerId="ADAL" clId="{2F6F7918-DFC2-45F8-9068-84CC8B85477E}" dt="2022-05-16T12:04:01.746" v="139"/>
        <pc:sldMkLst>
          <pc:docMk/>
          <pc:sldMk cId="1468588104" sldId="301"/>
        </pc:sldMkLst>
        <pc:spChg chg="mod">
          <ac:chgData name="Hughes, Ffion" userId="b2b1aaa3-abdb-4362-bdd1-c2a453b42c86" providerId="ADAL" clId="{2F6F7918-DFC2-45F8-9068-84CC8B85477E}" dt="2022-05-16T12:04:01.746" v="139"/>
          <ac:spMkLst>
            <pc:docMk/>
            <pc:sldMk cId="1468588104" sldId="301"/>
            <ac:spMk id="11" creationId="{CF3A27CA-FBDE-44E7-B463-08A1C3F7CEEC}"/>
          </ac:spMkLst>
        </pc:spChg>
        <pc:grpChg chg="del">
          <ac:chgData name="Hughes, Ffion" userId="b2b1aaa3-abdb-4362-bdd1-c2a453b42c86" providerId="ADAL" clId="{2F6F7918-DFC2-45F8-9068-84CC8B85477E}" dt="2022-05-16T10:54:34.107" v="38" actId="478"/>
          <ac:grpSpMkLst>
            <pc:docMk/>
            <pc:sldMk cId="1468588104" sldId="301"/>
            <ac:grpSpMk id="12" creationId="{F52FB07B-0A6F-4A62-8AE6-86DB3E1E9FF8}"/>
          </ac:grpSpMkLst>
        </pc:grpChg>
        <pc:grpChg chg="add mod">
          <ac:chgData name="Hughes, Ffion" userId="b2b1aaa3-abdb-4362-bdd1-c2a453b42c86" providerId="ADAL" clId="{2F6F7918-DFC2-45F8-9068-84CC8B85477E}" dt="2022-05-16T10:54:34.383" v="39"/>
          <ac:grpSpMkLst>
            <pc:docMk/>
            <pc:sldMk cId="1468588104" sldId="301"/>
            <ac:grpSpMk id="14" creationId="{12110E76-0D87-42BF-BA05-918C0C209B48}"/>
          </ac:grpSpMkLst>
        </pc:grpChg>
        <pc:grpChg chg="mod">
          <ac:chgData name="Hughes, Ffion" userId="b2b1aaa3-abdb-4362-bdd1-c2a453b42c86" providerId="ADAL" clId="{2F6F7918-DFC2-45F8-9068-84CC8B85477E}" dt="2022-05-16T10:54:34.383" v="39"/>
          <ac:grpSpMkLst>
            <pc:docMk/>
            <pc:sldMk cId="1468588104" sldId="301"/>
            <ac:grpSpMk id="18" creationId="{EF29F6C4-68EF-41C8-8216-95E90DDEE039}"/>
          </ac:grpSpMkLst>
        </pc:grpChg>
        <pc:picChg chg="del">
          <ac:chgData name="Hughes, Ffion" userId="b2b1aaa3-abdb-4362-bdd1-c2a453b42c86" providerId="ADAL" clId="{2F6F7918-DFC2-45F8-9068-84CC8B85477E}" dt="2022-05-16T11:01:28.188" v="98" actId="478"/>
          <ac:picMkLst>
            <pc:docMk/>
            <pc:sldMk cId="1468588104" sldId="301"/>
            <ac:picMk id="13" creationId="{DDD089FA-16AD-438C-8730-7D657757F317}"/>
          </ac:picMkLst>
        </pc:picChg>
        <pc:picChg chg="mod">
          <ac:chgData name="Hughes, Ffion" userId="b2b1aaa3-abdb-4362-bdd1-c2a453b42c86" providerId="ADAL" clId="{2F6F7918-DFC2-45F8-9068-84CC8B85477E}" dt="2022-05-16T10:54:34.383" v="39"/>
          <ac:picMkLst>
            <pc:docMk/>
            <pc:sldMk cId="1468588104" sldId="301"/>
            <ac:picMk id="19" creationId="{1E4CAA0C-B102-4D4A-AAEB-6B39C8648DC3}"/>
          </ac:picMkLst>
        </pc:picChg>
        <pc:picChg chg="mod">
          <ac:chgData name="Hughes, Ffion" userId="b2b1aaa3-abdb-4362-bdd1-c2a453b42c86" providerId="ADAL" clId="{2F6F7918-DFC2-45F8-9068-84CC8B85477E}" dt="2022-05-16T10:54:34.383" v="39"/>
          <ac:picMkLst>
            <pc:docMk/>
            <pc:sldMk cId="1468588104" sldId="301"/>
            <ac:picMk id="20" creationId="{7DB90884-568A-4A7F-B6E2-F5E9FD11E121}"/>
          </ac:picMkLst>
        </pc:picChg>
        <pc:picChg chg="mod">
          <ac:chgData name="Hughes, Ffion" userId="b2b1aaa3-abdb-4362-bdd1-c2a453b42c86" providerId="ADAL" clId="{2F6F7918-DFC2-45F8-9068-84CC8B85477E}" dt="2022-05-16T10:54:34.383" v="39"/>
          <ac:picMkLst>
            <pc:docMk/>
            <pc:sldMk cId="1468588104" sldId="301"/>
            <ac:picMk id="21" creationId="{AE68C057-E3E8-4E08-942E-F564A44EAB41}"/>
          </ac:picMkLst>
        </pc:picChg>
        <pc:picChg chg="add mod">
          <ac:chgData name="Hughes, Ffion" userId="b2b1aaa3-abdb-4362-bdd1-c2a453b42c86" providerId="ADAL" clId="{2F6F7918-DFC2-45F8-9068-84CC8B85477E}" dt="2022-05-16T11:01:28.385" v="99"/>
          <ac:picMkLst>
            <pc:docMk/>
            <pc:sldMk cId="1468588104" sldId="301"/>
            <ac:picMk id="22" creationId="{8CA05FDA-FD3D-48DA-93EB-1CE4D729D7F3}"/>
          </ac:picMkLst>
        </pc:picChg>
      </pc:sldChg>
      <pc:sldChg chg="addSp delSp modSp mod">
        <pc:chgData name="Hughes, Ffion" userId="b2b1aaa3-abdb-4362-bdd1-c2a453b42c86" providerId="ADAL" clId="{2F6F7918-DFC2-45F8-9068-84CC8B85477E}" dt="2022-05-16T12:11:36.580" v="217" actId="20577"/>
        <pc:sldMkLst>
          <pc:docMk/>
          <pc:sldMk cId="224387870" sldId="302"/>
        </pc:sldMkLst>
        <pc:spChg chg="mod">
          <ac:chgData name="Hughes, Ffion" userId="b2b1aaa3-abdb-4362-bdd1-c2a453b42c86" providerId="ADAL" clId="{2F6F7918-DFC2-45F8-9068-84CC8B85477E}" dt="2022-05-16T12:11:36.580" v="217" actId="20577"/>
          <ac:spMkLst>
            <pc:docMk/>
            <pc:sldMk cId="224387870" sldId="302"/>
            <ac:spMk id="2" creationId="{93D45D1B-1E4A-4AEA-87C0-76AE108CE7F4}"/>
          </ac:spMkLst>
        </pc:spChg>
        <pc:spChg chg="mod">
          <ac:chgData name="Hughes, Ffion" userId="b2b1aaa3-abdb-4362-bdd1-c2a453b42c86" providerId="ADAL" clId="{2F6F7918-DFC2-45F8-9068-84CC8B85477E}" dt="2022-05-16T12:04:06.332" v="140"/>
          <ac:spMkLst>
            <pc:docMk/>
            <pc:sldMk cId="224387870" sldId="302"/>
            <ac:spMk id="10" creationId="{605606D3-91B8-498B-AAA1-C2BC8A4C3F66}"/>
          </ac:spMkLst>
        </pc:spChg>
        <pc:grpChg chg="del">
          <ac:chgData name="Hughes, Ffion" userId="b2b1aaa3-abdb-4362-bdd1-c2a453b42c86" providerId="ADAL" clId="{2F6F7918-DFC2-45F8-9068-84CC8B85477E}" dt="2022-05-16T10:54:37.627" v="40" actId="478"/>
          <ac:grpSpMkLst>
            <pc:docMk/>
            <pc:sldMk cId="224387870" sldId="302"/>
            <ac:grpSpMk id="11" creationId="{4BEFFABE-8773-48CC-A915-00A2297A40F6}"/>
          </ac:grpSpMkLst>
        </pc:grpChg>
        <pc:grpChg chg="add mod">
          <ac:chgData name="Hughes, Ffion" userId="b2b1aaa3-abdb-4362-bdd1-c2a453b42c86" providerId="ADAL" clId="{2F6F7918-DFC2-45F8-9068-84CC8B85477E}" dt="2022-05-16T10:54:37.838" v="41"/>
          <ac:grpSpMkLst>
            <pc:docMk/>
            <pc:sldMk cId="224387870" sldId="302"/>
            <ac:grpSpMk id="12" creationId="{E02722E3-AFBA-4252-B437-BB331AEBBFF7}"/>
          </ac:grpSpMkLst>
        </pc:grpChg>
        <pc:grpChg chg="mod">
          <ac:chgData name="Hughes, Ffion" userId="b2b1aaa3-abdb-4362-bdd1-c2a453b42c86" providerId="ADAL" clId="{2F6F7918-DFC2-45F8-9068-84CC8B85477E}" dt="2022-05-16T10:54:37.838" v="41"/>
          <ac:grpSpMkLst>
            <pc:docMk/>
            <pc:sldMk cId="224387870" sldId="302"/>
            <ac:grpSpMk id="13" creationId="{607FF9EB-3136-4C84-BE65-929D1319E8E8}"/>
          </ac:grpSpMkLst>
        </pc:grpChg>
        <pc:picChg chg="mod">
          <ac:chgData name="Hughes, Ffion" userId="b2b1aaa3-abdb-4362-bdd1-c2a453b42c86" providerId="ADAL" clId="{2F6F7918-DFC2-45F8-9068-84CC8B85477E}" dt="2022-05-16T10:54:37.838" v="41"/>
          <ac:picMkLst>
            <pc:docMk/>
            <pc:sldMk cId="224387870" sldId="302"/>
            <ac:picMk id="17" creationId="{6A22FB7E-8060-422A-8670-9885B68581A0}"/>
          </ac:picMkLst>
        </pc:picChg>
        <pc:picChg chg="mod">
          <ac:chgData name="Hughes, Ffion" userId="b2b1aaa3-abdb-4362-bdd1-c2a453b42c86" providerId="ADAL" clId="{2F6F7918-DFC2-45F8-9068-84CC8B85477E}" dt="2022-05-16T10:54:37.838" v="41"/>
          <ac:picMkLst>
            <pc:docMk/>
            <pc:sldMk cId="224387870" sldId="302"/>
            <ac:picMk id="18" creationId="{2D592D39-D701-469B-A16C-E9A7781C0819}"/>
          </ac:picMkLst>
        </pc:picChg>
        <pc:picChg chg="mod">
          <ac:chgData name="Hughes, Ffion" userId="b2b1aaa3-abdb-4362-bdd1-c2a453b42c86" providerId="ADAL" clId="{2F6F7918-DFC2-45F8-9068-84CC8B85477E}" dt="2022-05-16T10:54:37.838" v="41"/>
          <ac:picMkLst>
            <pc:docMk/>
            <pc:sldMk cId="224387870" sldId="302"/>
            <ac:picMk id="19" creationId="{5F66ADBB-07DA-43D5-955F-F0A380D5B05E}"/>
          </ac:picMkLst>
        </pc:picChg>
        <pc:picChg chg="add mod">
          <ac:chgData name="Hughes, Ffion" userId="b2b1aaa3-abdb-4362-bdd1-c2a453b42c86" providerId="ADAL" clId="{2F6F7918-DFC2-45F8-9068-84CC8B85477E}" dt="2022-05-16T11:01:52.953" v="101"/>
          <ac:picMkLst>
            <pc:docMk/>
            <pc:sldMk cId="224387870" sldId="302"/>
            <ac:picMk id="20" creationId="{18CF18FB-73B2-4B01-A64F-6948E73BDA48}"/>
          </ac:picMkLst>
        </pc:picChg>
        <pc:picChg chg="del">
          <ac:chgData name="Hughes, Ffion" userId="b2b1aaa3-abdb-4362-bdd1-c2a453b42c86" providerId="ADAL" clId="{2F6F7918-DFC2-45F8-9068-84CC8B85477E}" dt="2022-05-16T11:01:52.747" v="100" actId="478"/>
          <ac:picMkLst>
            <pc:docMk/>
            <pc:sldMk cId="224387870" sldId="302"/>
            <ac:picMk id="1026" creationId="{A2B8F8BA-EDDD-45F8-A6D4-93D8F565C476}"/>
          </ac:picMkLst>
        </pc:picChg>
      </pc:sldChg>
      <pc:sldChg chg="addSp delSp modSp mod ord delAnim modAnim">
        <pc:chgData name="Hughes, Ffion" userId="b2b1aaa3-abdb-4362-bdd1-c2a453b42c86" providerId="ADAL" clId="{2F6F7918-DFC2-45F8-9068-84CC8B85477E}" dt="2022-05-16T13:21:28.332" v="640"/>
        <pc:sldMkLst>
          <pc:docMk/>
          <pc:sldMk cId="1003101399" sldId="319"/>
        </pc:sldMkLst>
        <pc:spChg chg="mod">
          <ac:chgData name="Hughes, Ffion" userId="b2b1aaa3-abdb-4362-bdd1-c2a453b42c86" providerId="ADAL" clId="{2F6F7918-DFC2-45F8-9068-84CC8B85477E}" dt="2022-05-16T13:19:52.961" v="631" actId="255"/>
          <ac:spMkLst>
            <pc:docMk/>
            <pc:sldMk cId="1003101399" sldId="319"/>
            <ac:spMk id="3" creationId="{3DA8D287-8211-4D38-9D7E-DEA48ABF3882}"/>
          </ac:spMkLst>
        </pc:spChg>
        <pc:spChg chg="del mod">
          <ac:chgData name="Hughes, Ffion" userId="b2b1aaa3-abdb-4362-bdd1-c2a453b42c86" providerId="ADAL" clId="{2F6F7918-DFC2-45F8-9068-84CC8B85477E}" dt="2022-05-16T13:19:31.088" v="625" actId="21"/>
          <ac:spMkLst>
            <pc:docMk/>
            <pc:sldMk cId="1003101399" sldId="319"/>
            <ac:spMk id="9" creationId="{383904D4-BCDA-438D-B029-5B22C6FBC054}"/>
          </ac:spMkLst>
        </pc:spChg>
        <pc:spChg chg="mod">
          <ac:chgData name="Hughes, Ffion" userId="b2b1aaa3-abdb-4362-bdd1-c2a453b42c86" providerId="ADAL" clId="{2F6F7918-DFC2-45F8-9068-84CC8B85477E}" dt="2022-05-16T13:17:49.565" v="610"/>
          <ac:spMkLst>
            <pc:docMk/>
            <pc:sldMk cId="1003101399" sldId="319"/>
            <ac:spMk id="15" creationId="{F3D19111-3BF2-4D8A-B646-FEDC7E21AF96}"/>
          </ac:spMkLst>
        </pc:spChg>
        <pc:spChg chg="del">
          <ac:chgData name="Hughes, Ffion" userId="b2b1aaa3-abdb-4362-bdd1-c2a453b42c86" providerId="ADAL" clId="{2F6F7918-DFC2-45F8-9068-84CC8B85477E}" dt="2022-05-16T12:06:10.366" v="175" actId="478"/>
          <ac:spMkLst>
            <pc:docMk/>
            <pc:sldMk cId="1003101399" sldId="319"/>
            <ac:spMk id="16" creationId="{90DCAC93-22DC-47A2-BA27-F77F7522CA85}"/>
          </ac:spMkLst>
        </pc:spChg>
        <pc:spChg chg="mod">
          <ac:chgData name="Hughes, Ffion" userId="b2b1aaa3-abdb-4362-bdd1-c2a453b42c86" providerId="ADAL" clId="{2F6F7918-DFC2-45F8-9068-84CC8B85477E}" dt="2022-05-16T10:59:52.962" v="83"/>
          <ac:spMkLst>
            <pc:docMk/>
            <pc:sldMk cId="1003101399" sldId="319"/>
            <ac:spMk id="20" creationId="{987F84C0-E7BD-4B79-BA87-FF435934053D}"/>
          </ac:spMkLst>
        </pc:spChg>
        <pc:spChg chg="mod">
          <ac:chgData name="Hughes, Ffion" userId="b2b1aaa3-abdb-4362-bdd1-c2a453b42c86" providerId="ADAL" clId="{2F6F7918-DFC2-45F8-9068-84CC8B85477E}" dt="2022-05-16T10:59:52.962" v="83"/>
          <ac:spMkLst>
            <pc:docMk/>
            <pc:sldMk cId="1003101399" sldId="319"/>
            <ac:spMk id="21" creationId="{E467E885-7585-4974-A554-289E2AB16E69}"/>
          </ac:spMkLst>
        </pc:spChg>
        <pc:spChg chg="mod">
          <ac:chgData name="Hughes, Ffion" userId="b2b1aaa3-abdb-4362-bdd1-c2a453b42c86" providerId="ADAL" clId="{2F6F7918-DFC2-45F8-9068-84CC8B85477E}" dt="2022-05-16T10:59:52.962" v="83"/>
          <ac:spMkLst>
            <pc:docMk/>
            <pc:sldMk cId="1003101399" sldId="319"/>
            <ac:spMk id="25" creationId="{B9279C43-EEC0-4A56-ADBF-18A77C9B0D48}"/>
          </ac:spMkLst>
        </pc:spChg>
        <pc:spChg chg="mod">
          <ac:chgData name="Hughes, Ffion" userId="b2b1aaa3-abdb-4362-bdd1-c2a453b42c86" providerId="ADAL" clId="{2F6F7918-DFC2-45F8-9068-84CC8B85477E}" dt="2022-05-16T10:59:52.962" v="83"/>
          <ac:spMkLst>
            <pc:docMk/>
            <pc:sldMk cId="1003101399" sldId="319"/>
            <ac:spMk id="26" creationId="{4016F1AB-2B92-4BF9-96B9-4531AAD8B977}"/>
          </ac:spMkLst>
        </pc:spChg>
        <pc:spChg chg="add mod">
          <ac:chgData name="Hughes, Ffion" userId="b2b1aaa3-abdb-4362-bdd1-c2a453b42c86" providerId="ADAL" clId="{2F6F7918-DFC2-45F8-9068-84CC8B85477E}" dt="2022-05-16T12:06:10.691" v="176"/>
          <ac:spMkLst>
            <pc:docMk/>
            <pc:sldMk cId="1003101399" sldId="319"/>
            <ac:spMk id="30" creationId="{6829A7E6-15A5-472B-AA6F-156FFE5C255F}"/>
          </ac:spMkLst>
        </pc:spChg>
        <pc:grpChg chg="add mod">
          <ac:chgData name="Hughes, Ffion" userId="b2b1aaa3-abdb-4362-bdd1-c2a453b42c86" providerId="ADAL" clId="{2F6F7918-DFC2-45F8-9068-84CC8B85477E}" dt="2022-05-16T10:59:52.962" v="83"/>
          <ac:grpSpMkLst>
            <pc:docMk/>
            <pc:sldMk cId="1003101399" sldId="319"/>
            <ac:grpSpMk id="13" creationId="{AF9A43A9-660F-4230-A41B-46470CE12088}"/>
          </ac:grpSpMkLst>
        </pc:grpChg>
        <pc:grpChg chg="mod">
          <ac:chgData name="Hughes, Ffion" userId="b2b1aaa3-abdb-4362-bdd1-c2a453b42c86" providerId="ADAL" clId="{2F6F7918-DFC2-45F8-9068-84CC8B85477E}" dt="2022-05-16T10:59:52.962" v="83"/>
          <ac:grpSpMkLst>
            <pc:docMk/>
            <pc:sldMk cId="1003101399" sldId="319"/>
            <ac:grpSpMk id="17" creationId="{84266A52-1FD2-47E8-B4C6-0743A3C7FB26}"/>
          </ac:grpSpMkLst>
        </pc:grpChg>
        <pc:grpChg chg="del">
          <ac:chgData name="Hughes, Ffion" userId="b2b1aaa3-abdb-4362-bdd1-c2a453b42c86" providerId="ADAL" clId="{2F6F7918-DFC2-45F8-9068-84CC8B85477E}" dt="2022-05-16T10:59:52.651" v="82" actId="478"/>
          <ac:grpSpMkLst>
            <pc:docMk/>
            <pc:sldMk cId="1003101399" sldId="319"/>
            <ac:grpSpMk id="18" creationId="{4BCE5ECB-F98E-4A05-A441-98B686937AB8}"/>
          </ac:grpSpMkLst>
        </pc:grpChg>
        <pc:grpChg chg="mod">
          <ac:chgData name="Hughes, Ffion" userId="b2b1aaa3-abdb-4362-bdd1-c2a453b42c86" providerId="ADAL" clId="{2F6F7918-DFC2-45F8-9068-84CC8B85477E}" dt="2022-05-16T10:59:52.962" v="83"/>
          <ac:grpSpMkLst>
            <pc:docMk/>
            <pc:sldMk cId="1003101399" sldId="319"/>
            <ac:grpSpMk id="19" creationId="{9DD1E26B-979B-49CF-A595-211B17D6B2BA}"/>
          </ac:grpSpMkLst>
        </pc:grpChg>
        <pc:grpChg chg="add mod">
          <ac:chgData name="Hughes, Ffion" userId="b2b1aaa3-abdb-4362-bdd1-c2a453b42c86" providerId="ADAL" clId="{2F6F7918-DFC2-45F8-9068-84CC8B85477E}" dt="2022-05-16T12:01:33.329" v="127" actId="1076"/>
          <ac:grpSpMkLst>
            <pc:docMk/>
            <pc:sldMk cId="1003101399" sldId="319"/>
            <ac:grpSpMk id="27" creationId="{CF3D71A1-D033-46A1-8501-CAD4690475C8}"/>
          </ac:grpSpMkLst>
        </pc:grpChg>
        <pc:picChg chg="mod">
          <ac:chgData name="Hughes, Ffion" userId="b2b1aaa3-abdb-4362-bdd1-c2a453b42c86" providerId="ADAL" clId="{2F6F7918-DFC2-45F8-9068-84CC8B85477E}" dt="2022-05-16T10:59:52.962" v="83"/>
          <ac:picMkLst>
            <pc:docMk/>
            <pc:sldMk cId="1003101399" sldId="319"/>
            <ac:picMk id="14" creationId="{56CCAE30-CF06-4CA2-A109-4AC2E0BC4BBD}"/>
          </ac:picMkLst>
        </pc:picChg>
        <pc:picChg chg="mod">
          <ac:chgData name="Hughes, Ffion" userId="b2b1aaa3-abdb-4362-bdd1-c2a453b42c86" providerId="ADAL" clId="{2F6F7918-DFC2-45F8-9068-84CC8B85477E}" dt="2022-05-16T12:01:33.329" v="127" actId="1076"/>
          <ac:picMkLst>
            <pc:docMk/>
            <pc:sldMk cId="1003101399" sldId="319"/>
            <ac:picMk id="28" creationId="{2EE414AC-CBD1-486D-B8E5-C435759D0E51}"/>
          </ac:picMkLst>
        </pc:picChg>
        <pc:picChg chg="del">
          <ac:chgData name="Hughes, Ffion" userId="b2b1aaa3-abdb-4362-bdd1-c2a453b42c86" providerId="ADAL" clId="{2F6F7918-DFC2-45F8-9068-84CC8B85477E}" dt="2022-05-16T11:09:14.172" v="124" actId="478"/>
          <ac:picMkLst>
            <pc:docMk/>
            <pc:sldMk cId="1003101399" sldId="319"/>
            <ac:picMk id="2050" creationId="{078AEA81-6B73-4189-93E3-D4A01D207D22}"/>
          </ac:picMkLst>
        </pc:picChg>
        <pc:cxnChg chg="mod">
          <ac:chgData name="Hughes, Ffion" userId="b2b1aaa3-abdb-4362-bdd1-c2a453b42c86" providerId="ADAL" clId="{2F6F7918-DFC2-45F8-9068-84CC8B85477E}" dt="2022-05-16T12:01:33.329" v="127" actId="1076"/>
          <ac:cxnSpMkLst>
            <pc:docMk/>
            <pc:sldMk cId="1003101399" sldId="319"/>
            <ac:cxnSpMk id="29" creationId="{3F80CB2D-B4A4-40DF-842D-2295FA46DF46}"/>
          </ac:cxnSpMkLst>
        </pc:cxnChg>
      </pc:sldChg>
      <pc:sldChg chg="addSp delSp modSp add mod modAnim">
        <pc:chgData name="Hughes, Ffion" userId="b2b1aaa3-abdb-4362-bdd1-c2a453b42c86" providerId="ADAL" clId="{2F6F7918-DFC2-45F8-9068-84CC8B85477E}" dt="2022-05-16T13:28:04.939" v="703"/>
        <pc:sldMkLst>
          <pc:docMk/>
          <pc:sldMk cId="2759276887" sldId="321"/>
        </pc:sldMkLst>
        <pc:spChg chg="del">
          <ac:chgData name="Hughes, Ffion" userId="b2b1aaa3-abdb-4362-bdd1-c2a453b42c86" providerId="ADAL" clId="{2F6F7918-DFC2-45F8-9068-84CC8B85477E}" dt="2022-05-16T13:27:48.008" v="699" actId="478"/>
          <ac:spMkLst>
            <pc:docMk/>
            <pc:sldMk cId="2759276887" sldId="321"/>
            <ac:spMk id="2" creationId="{8C6F538D-D025-4B6F-A34C-A9E72ADA1714}"/>
          </ac:spMkLst>
        </pc:spChg>
        <pc:spChg chg="mod">
          <ac:chgData name="Hughes, Ffion" userId="b2b1aaa3-abdb-4362-bdd1-c2a453b42c86" providerId="ADAL" clId="{2F6F7918-DFC2-45F8-9068-84CC8B85477E}" dt="2022-05-16T13:26:38.844" v="694" actId="6549"/>
          <ac:spMkLst>
            <pc:docMk/>
            <pc:sldMk cId="2759276887" sldId="321"/>
            <ac:spMk id="3" creationId="{3DA8D287-8211-4D38-9D7E-DEA48ABF3882}"/>
          </ac:spMkLst>
        </pc:spChg>
        <pc:spChg chg="add del mod">
          <ac:chgData name="Hughes, Ffion" userId="b2b1aaa3-abdb-4362-bdd1-c2a453b42c86" providerId="ADAL" clId="{2F6F7918-DFC2-45F8-9068-84CC8B85477E}" dt="2022-05-16T13:27:51.936" v="701" actId="478"/>
          <ac:spMkLst>
            <pc:docMk/>
            <pc:sldMk cId="2759276887" sldId="321"/>
            <ac:spMk id="6" creationId="{0FEEDD94-7927-4759-8FA8-02412936C307}"/>
          </ac:spMkLst>
        </pc:spChg>
        <pc:spChg chg="add mod">
          <ac:chgData name="Hughes, Ffion" userId="b2b1aaa3-abdb-4362-bdd1-c2a453b42c86" providerId="ADAL" clId="{2F6F7918-DFC2-45F8-9068-84CC8B85477E}" dt="2022-05-16T13:27:48.315" v="700"/>
          <ac:spMkLst>
            <pc:docMk/>
            <pc:sldMk cId="2759276887" sldId="321"/>
            <ac:spMk id="16" creationId="{9327AF67-1D8F-44A6-A12B-361D9C632C12}"/>
          </ac:spMkLst>
        </pc:spChg>
        <pc:spChg chg="del">
          <ac:chgData name="Hughes, Ffion" userId="b2b1aaa3-abdb-4362-bdd1-c2a453b42c86" providerId="ADAL" clId="{2F6F7918-DFC2-45F8-9068-84CC8B85477E}" dt="2022-05-16T13:28:04.669" v="702" actId="478"/>
          <ac:spMkLst>
            <pc:docMk/>
            <pc:sldMk cId="2759276887" sldId="321"/>
            <ac:spMk id="17" creationId="{2EB99526-CBB6-4920-9064-5B00C923329F}"/>
          </ac:spMkLst>
        </pc:spChg>
        <pc:spChg chg="add mod">
          <ac:chgData name="Hughes, Ffion" userId="b2b1aaa3-abdb-4362-bdd1-c2a453b42c86" providerId="ADAL" clId="{2F6F7918-DFC2-45F8-9068-84CC8B85477E}" dt="2022-05-16T13:28:04.939" v="703"/>
          <ac:spMkLst>
            <pc:docMk/>
            <pc:sldMk cId="2759276887" sldId="321"/>
            <ac:spMk id="20" creationId="{2AB8D332-AC4C-485A-98CE-7A387AFB46EC}"/>
          </ac:spMkLst>
        </pc:spChg>
      </pc:sldChg>
      <pc:sldChg chg="addSp delSp modSp mod">
        <pc:chgData name="Hughes, Ffion" userId="b2b1aaa3-abdb-4362-bdd1-c2a453b42c86" providerId="ADAL" clId="{2F6F7918-DFC2-45F8-9068-84CC8B85477E}" dt="2022-05-16T12:06:40.805" v="188"/>
        <pc:sldMkLst>
          <pc:docMk/>
          <pc:sldMk cId="909151128" sldId="324"/>
        </pc:sldMkLst>
        <pc:spChg chg="del">
          <ac:chgData name="Hughes, Ffion" userId="b2b1aaa3-abdb-4362-bdd1-c2a453b42c86" providerId="ADAL" clId="{2F6F7918-DFC2-45F8-9068-84CC8B85477E}" dt="2022-05-16T12:06:40.588" v="187" actId="478"/>
          <ac:spMkLst>
            <pc:docMk/>
            <pc:sldMk cId="909151128" sldId="324"/>
            <ac:spMk id="11" creationId="{2A2A26BB-9AD0-45D0-AC7B-8EE36AD41D2A}"/>
          </ac:spMkLst>
        </pc:spChg>
        <pc:spChg chg="mod">
          <ac:chgData name="Hughes, Ffion" userId="b2b1aaa3-abdb-4362-bdd1-c2a453b42c86" providerId="ADAL" clId="{2F6F7918-DFC2-45F8-9068-84CC8B85477E}" dt="2022-05-16T11:00:29.738" v="94"/>
          <ac:spMkLst>
            <pc:docMk/>
            <pc:sldMk cId="909151128" sldId="324"/>
            <ac:spMk id="18" creationId="{E898D621-85E9-431F-9D9C-17B540577165}"/>
          </ac:spMkLst>
        </pc:spChg>
        <pc:spChg chg="mod">
          <ac:chgData name="Hughes, Ffion" userId="b2b1aaa3-abdb-4362-bdd1-c2a453b42c86" providerId="ADAL" clId="{2F6F7918-DFC2-45F8-9068-84CC8B85477E}" dt="2022-05-16T11:00:29.738" v="94"/>
          <ac:spMkLst>
            <pc:docMk/>
            <pc:sldMk cId="909151128" sldId="324"/>
            <ac:spMk id="20" creationId="{8D005D9C-8958-42FE-A661-DDC3D0C8998E}"/>
          </ac:spMkLst>
        </pc:spChg>
        <pc:spChg chg="mod">
          <ac:chgData name="Hughes, Ffion" userId="b2b1aaa3-abdb-4362-bdd1-c2a453b42c86" providerId="ADAL" clId="{2F6F7918-DFC2-45F8-9068-84CC8B85477E}" dt="2022-05-16T11:00:29.738" v="94"/>
          <ac:spMkLst>
            <pc:docMk/>
            <pc:sldMk cId="909151128" sldId="324"/>
            <ac:spMk id="21" creationId="{2CA4E8E8-32DB-4E2D-95E2-E3E56679105A}"/>
          </ac:spMkLst>
        </pc:spChg>
        <pc:spChg chg="mod">
          <ac:chgData name="Hughes, Ffion" userId="b2b1aaa3-abdb-4362-bdd1-c2a453b42c86" providerId="ADAL" clId="{2F6F7918-DFC2-45F8-9068-84CC8B85477E}" dt="2022-05-16T11:00:29.738" v="94"/>
          <ac:spMkLst>
            <pc:docMk/>
            <pc:sldMk cId="909151128" sldId="324"/>
            <ac:spMk id="24" creationId="{A926AA8F-EFB7-40FF-AAC1-9C8CD83A1B8D}"/>
          </ac:spMkLst>
        </pc:spChg>
        <pc:spChg chg="add mod">
          <ac:chgData name="Hughes, Ffion" userId="b2b1aaa3-abdb-4362-bdd1-c2a453b42c86" providerId="ADAL" clId="{2F6F7918-DFC2-45F8-9068-84CC8B85477E}" dt="2022-05-16T12:06:40.805" v="188"/>
          <ac:spMkLst>
            <pc:docMk/>
            <pc:sldMk cId="909151128" sldId="324"/>
            <ac:spMk id="26" creationId="{BE63F4D5-69ED-428C-BFDD-4F8C94DE7B9B}"/>
          </ac:spMkLst>
        </pc:spChg>
        <pc:grpChg chg="add mod">
          <ac:chgData name="Hughes, Ffion" userId="b2b1aaa3-abdb-4362-bdd1-c2a453b42c86" providerId="ADAL" clId="{2F6F7918-DFC2-45F8-9068-84CC8B85477E}" dt="2022-05-16T11:00:29.738" v="94"/>
          <ac:grpSpMkLst>
            <pc:docMk/>
            <pc:sldMk cId="909151128" sldId="324"/>
            <ac:grpSpMk id="13" creationId="{730577C3-1056-42DC-BD20-12540E28FB44}"/>
          </ac:grpSpMkLst>
        </pc:grpChg>
        <pc:grpChg chg="mod">
          <ac:chgData name="Hughes, Ffion" userId="b2b1aaa3-abdb-4362-bdd1-c2a453b42c86" providerId="ADAL" clId="{2F6F7918-DFC2-45F8-9068-84CC8B85477E}" dt="2022-05-16T11:00:29.738" v="94"/>
          <ac:grpSpMkLst>
            <pc:docMk/>
            <pc:sldMk cId="909151128" sldId="324"/>
            <ac:grpSpMk id="15" creationId="{ECC6065C-0A06-428E-9372-B3C97D72C91F}"/>
          </ac:grpSpMkLst>
        </pc:grpChg>
        <pc:grpChg chg="mod">
          <ac:chgData name="Hughes, Ffion" userId="b2b1aaa3-abdb-4362-bdd1-c2a453b42c86" providerId="ADAL" clId="{2F6F7918-DFC2-45F8-9068-84CC8B85477E}" dt="2022-05-16T11:00:29.738" v="94"/>
          <ac:grpSpMkLst>
            <pc:docMk/>
            <pc:sldMk cId="909151128" sldId="324"/>
            <ac:grpSpMk id="16" creationId="{C3739072-D8E8-42A1-8563-76912780618C}"/>
          </ac:grpSpMkLst>
        </pc:grpChg>
        <pc:grpChg chg="del">
          <ac:chgData name="Hughes, Ffion" userId="b2b1aaa3-abdb-4362-bdd1-c2a453b42c86" providerId="ADAL" clId="{2F6F7918-DFC2-45F8-9068-84CC8B85477E}" dt="2022-05-16T11:00:29.492" v="93" actId="478"/>
          <ac:grpSpMkLst>
            <pc:docMk/>
            <pc:sldMk cId="909151128" sldId="324"/>
            <ac:grpSpMk id="17" creationId="{28583DEB-7E30-4395-A66A-3FF644D0CBDB}"/>
          </ac:grpSpMkLst>
        </pc:grpChg>
        <pc:picChg chg="del">
          <ac:chgData name="Hughes, Ffion" userId="b2b1aaa3-abdb-4362-bdd1-c2a453b42c86" providerId="ADAL" clId="{2F6F7918-DFC2-45F8-9068-84CC8B85477E}" dt="2022-05-16T12:03:24.684" v="133" actId="478"/>
          <ac:picMkLst>
            <pc:docMk/>
            <pc:sldMk cId="909151128" sldId="324"/>
            <ac:picMk id="8" creationId="{147D76E2-11F7-42AE-AF14-16F5B09C3463}"/>
          </ac:picMkLst>
        </pc:picChg>
        <pc:picChg chg="mod">
          <ac:chgData name="Hughes, Ffion" userId="b2b1aaa3-abdb-4362-bdd1-c2a453b42c86" providerId="ADAL" clId="{2F6F7918-DFC2-45F8-9068-84CC8B85477E}" dt="2022-05-16T11:00:29.738" v="94"/>
          <ac:picMkLst>
            <pc:docMk/>
            <pc:sldMk cId="909151128" sldId="324"/>
            <ac:picMk id="14" creationId="{5A048474-3D62-41C8-AB60-7D9FE134D84B}"/>
          </ac:picMkLst>
        </pc:picChg>
        <pc:picChg chg="add mod">
          <ac:chgData name="Hughes, Ffion" userId="b2b1aaa3-abdb-4362-bdd1-c2a453b42c86" providerId="ADAL" clId="{2F6F7918-DFC2-45F8-9068-84CC8B85477E}" dt="2022-05-16T12:03:25.057" v="134"/>
          <ac:picMkLst>
            <pc:docMk/>
            <pc:sldMk cId="909151128" sldId="324"/>
            <ac:picMk id="25" creationId="{1F25F07C-6811-401E-9560-D352CFE42F2E}"/>
          </ac:picMkLst>
        </pc:picChg>
      </pc:sldChg>
      <pc:sldChg chg="addSp delSp modSp del mod">
        <pc:chgData name="Hughes, Ffion" userId="b2b1aaa3-abdb-4362-bdd1-c2a453b42c86" providerId="ADAL" clId="{2F6F7918-DFC2-45F8-9068-84CC8B85477E}" dt="2022-05-16T12:41:31.947" v="510" actId="47"/>
        <pc:sldMkLst>
          <pc:docMk/>
          <pc:sldMk cId="455282945" sldId="325"/>
        </pc:sldMkLst>
        <pc:spChg chg="mod">
          <ac:chgData name="Hughes, Ffion" userId="b2b1aaa3-abdb-4362-bdd1-c2a453b42c86" providerId="ADAL" clId="{2F6F7918-DFC2-45F8-9068-84CC8B85477E}" dt="2022-05-16T10:59:37.874" v="77"/>
          <ac:spMkLst>
            <pc:docMk/>
            <pc:sldMk cId="455282945" sldId="325"/>
            <ac:spMk id="16" creationId="{EF7DF2C1-4510-44FE-8D31-01B2943C04CC}"/>
          </ac:spMkLst>
        </pc:spChg>
        <pc:spChg chg="mod">
          <ac:chgData name="Hughes, Ffion" userId="b2b1aaa3-abdb-4362-bdd1-c2a453b42c86" providerId="ADAL" clId="{2F6F7918-DFC2-45F8-9068-84CC8B85477E}" dt="2022-05-16T10:59:37.874" v="77"/>
          <ac:spMkLst>
            <pc:docMk/>
            <pc:sldMk cId="455282945" sldId="325"/>
            <ac:spMk id="18" creationId="{34E5C40A-80DC-4E85-9ED0-274E89E9E0B6}"/>
          </ac:spMkLst>
        </pc:spChg>
        <pc:spChg chg="mod">
          <ac:chgData name="Hughes, Ffion" userId="b2b1aaa3-abdb-4362-bdd1-c2a453b42c86" providerId="ADAL" clId="{2F6F7918-DFC2-45F8-9068-84CC8B85477E}" dt="2022-05-16T10:59:37.874" v="77"/>
          <ac:spMkLst>
            <pc:docMk/>
            <pc:sldMk cId="455282945" sldId="325"/>
            <ac:spMk id="20" creationId="{AFB3B088-D697-4251-B2AE-58B6081E4F47}"/>
          </ac:spMkLst>
        </pc:spChg>
        <pc:spChg chg="mod">
          <ac:chgData name="Hughes, Ffion" userId="b2b1aaa3-abdb-4362-bdd1-c2a453b42c86" providerId="ADAL" clId="{2F6F7918-DFC2-45F8-9068-84CC8B85477E}" dt="2022-05-16T10:59:37.874" v="77"/>
          <ac:spMkLst>
            <pc:docMk/>
            <pc:sldMk cId="455282945" sldId="325"/>
            <ac:spMk id="21" creationId="{CA7DB0BA-3F3A-4AB4-91EA-0DC6674150B7}"/>
          </ac:spMkLst>
        </pc:spChg>
        <pc:grpChg chg="add mod">
          <ac:chgData name="Hughes, Ffion" userId="b2b1aaa3-abdb-4362-bdd1-c2a453b42c86" providerId="ADAL" clId="{2F6F7918-DFC2-45F8-9068-84CC8B85477E}" dt="2022-05-16T10:59:37.874" v="77"/>
          <ac:grpSpMkLst>
            <pc:docMk/>
            <pc:sldMk cId="455282945" sldId="325"/>
            <ac:grpSpMk id="11" creationId="{B06CA63A-A04F-49E2-8B5B-1FA6DDB3BE5F}"/>
          </ac:grpSpMkLst>
        </pc:grpChg>
        <pc:grpChg chg="mod">
          <ac:chgData name="Hughes, Ffion" userId="b2b1aaa3-abdb-4362-bdd1-c2a453b42c86" providerId="ADAL" clId="{2F6F7918-DFC2-45F8-9068-84CC8B85477E}" dt="2022-05-16T10:59:37.874" v="77"/>
          <ac:grpSpMkLst>
            <pc:docMk/>
            <pc:sldMk cId="455282945" sldId="325"/>
            <ac:grpSpMk id="14" creationId="{624746B6-4AE3-41D6-B555-067AD08D78ED}"/>
          </ac:grpSpMkLst>
        </pc:grpChg>
        <pc:grpChg chg="mod">
          <ac:chgData name="Hughes, Ffion" userId="b2b1aaa3-abdb-4362-bdd1-c2a453b42c86" providerId="ADAL" clId="{2F6F7918-DFC2-45F8-9068-84CC8B85477E}" dt="2022-05-16T10:59:37.874" v="77"/>
          <ac:grpSpMkLst>
            <pc:docMk/>
            <pc:sldMk cId="455282945" sldId="325"/>
            <ac:grpSpMk id="15" creationId="{B2C30A15-12F7-4DEC-A3E7-32965A5E5F6D}"/>
          </ac:grpSpMkLst>
        </pc:grpChg>
        <pc:grpChg chg="del">
          <ac:chgData name="Hughes, Ffion" userId="b2b1aaa3-abdb-4362-bdd1-c2a453b42c86" providerId="ADAL" clId="{2F6F7918-DFC2-45F8-9068-84CC8B85477E}" dt="2022-05-16T10:59:37.556" v="76" actId="478"/>
          <ac:grpSpMkLst>
            <pc:docMk/>
            <pc:sldMk cId="455282945" sldId="325"/>
            <ac:grpSpMk id="17" creationId="{B7F8820F-385A-4DA7-BA8E-E1D11AFE450B}"/>
          </ac:grpSpMkLst>
        </pc:grpChg>
        <pc:picChg chg="mod">
          <ac:chgData name="Hughes, Ffion" userId="b2b1aaa3-abdb-4362-bdd1-c2a453b42c86" providerId="ADAL" clId="{2F6F7918-DFC2-45F8-9068-84CC8B85477E}" dt="2022-05-16T10:59:43.011" v="78" actId="14100"/>
          <ac:picMkLst>
            <pc:docMk/>
            <pc:sldMk cId="455282945" sldId="325"/>
            <ac:picMk id="13" creationId="{E0479975-329E-4133-9E65-62F1BAB593BA}"/>
          </ac:picMkLst>
        </pc:picChg>
      </pc:sldChg>
      <pc:sldChg chg="addSp delSp modSp mod">
        <pc:chgData name="Hughes, Ffion" userId="b2b1aaa3-abdb-4362-bdd1-c2a453b42c86" providerId="ADAL" clId="{2F6F7918-DFC2-45F8-9068-84CC8B85477E}" dt="2022-05-16T12:04:17.078" v="142" actId="207"/>
        <pc:sldMkLst>
          <pc:docMk/>
          <pc:sldMk cId="1528507686" sldId="326"/>
        </pc:sldMkLst>
        <pc:spChg chg="mod">
          <ac:chgData name="Hughes, Ffion" userId="b2b1aaa3-abdb-4362-bdd1-c2a453b42c86" providerId="ADAL" clId="{2F6F7918-DFC2-45F8-9068-84CC8B85477E}" dt="2022-05-16T12:04:17.078" v="142" actId="207"/>
          <ac:spMkLst>
            <pc:docMk/>
            <pc:sldMk cId="1528507686" sldId="326"/>
            <ac:spMk id="16" creationId="{28799FA0-BF12-46A9-8261-C13CA0D8FE3C}"/>
          </ac:spMkLst>
        </pc:spChg>
        <pc:spChg chg="mod">
          <ac:chgData name="Hughes, Ffion" userId="b2b1aaa3-abdb-4362-bdd1-c2a453b42c86" providerId="ADAL" clId="{2F6F7918-DFC2-45F8-9068-84CC8B85477E}" dt="2022-05-16T12:04:10.540" v="141"/>
          <ac:spMkLst>
            <pc:docMk/>
            <pc:sldMk cId="1528507686" sldId="326"/>
            <ac:spMk id="21" creationId="{23AED678-8A04-48C0-B918-937CFEBC31EA}"/>
          </ac:spMkLst>
        </pc:spChg>
        <pc:grpChg chg="add mod">
          <ac:chgData name="Hughes, Ffion" userId="b2b1aaa3-abdb-4362-bdd1-c2a453b42c86" providerId="ADAL" clId="{2F6F7918-DFC2-45F8-9068-84CC8B85477E}" dt="2022-05-16T10:54:41.180" v="43"/>
          <ac:grpSpMkLst>
            <pc:docMk/>
            <pc:sldMk cId="1528507686" sldId="326"/>
            <ac:grpSpMk id="13" creationId="{9AC1261F-98F4-4753-A663-C38E22710CD8}"/>
          </ac:grpSpMkLst>
        </pc:grpChg>
        <pc:grpChg chg="del">
          <ac:chgData name="Hughes, Ffion" userId="b2b1aaa3-abdb-4362-bdd1-c2a453b42c86" providerId="ADAL" clId="{2F6F7918-DFC2-45F8-9068-84CC8B85477E}" dt="2022-05-16T10:54:40.964" v="42" actId="478"/>
          <ac:grpSpMkLst>
            <pc:docMk/>
            <pc:sldMk cId="1528507686" sldId="326"/>
            <ac:grpSpMk id="14" creationId="{E40DD890-B77B-4A21-B874-591814A0C941}"/>
          </ac:grpSpMkLst>
        </pc:grpChg>
        <pc:grpChg chg="mod">
          <ac:chgData name="Hughes, Ffion" userId="b2b1aaa3-abdb-4362-bdd1-c2a453b42c86" providerId="ADAL" clId="{2F6F7918-DFC2-45F8-9068-84CC8B85477E}" dt="2022-05-16T10:54:41.180" v="43"/>
          <ac:grpSpMkLst>
            <pc:docMk/>
            <pc:sldMk cId="1528507686" sldId="326"/>
            <ac:grpSpMk id="17" creationId="{54868AD6-0864-44D6-88B4-C6F8C9050D5F}"/>
          </ac:grpSpMkLst>
        </pc:grpChg>
        <pc:picChg chg="mod">
          <ac:chgData name="Hughes, Ffion" userId="b2b1aaa3-abdb-4362-bdd1-c2a453b42c86" providerId="ADAL" clId="{2F6F7918-DFC2-45F8-9068-84CC8B85477E}" dt="2022-05-16T10:54:41.180" v="43"/>
          <ac:picMkLst>
            <pc:docMk/>
            <pc:sldMk cId="1528507686" sldId="326"/>
            <ac:picMk id="22" creationId="{897C592D-48BC-4B80-A128-90AAB137A298}"/>
          </ac:picMkLst>
        </pc:picChg>
        <pc:picChg chg="mod">
          <ac:chgData name="Hughes, Ffion" userId="b2b1aaa3-abdb-4362-bdd1-c2a453b42c86" providerId="ADAL" clId="{2F6F7918-DFC2-45F8-9068-84CC8B85477E}" dt="2022-05-16T10:54:41.180" v="43"/>
          <ac:picMkLst>
            <pc:docMk/>
            <pc:sldMk cId="1528507686" sldId="326"/>
            <ac:picMk id="23" creationId="{F426EC7B-8444-4888-A8CC-CBA4209B54ED}"/>
          </ac:picMkLst>
        </pc:picChg>
        <pc:picChg chg="mod">
          <ac:chgData name="Hughes, Ffion" userId="b2b1aaa3-abdb-4362-bdd1-c2a453b42c86" providerId="ADAL" clId="{2F6F7918-DFC2-45F8-9068-84CC8B85477E}" dt="2022-05-16T10:54:41.180" v="43"/>
          <ac:picMkLst>
            <pc:docMk/>
            <pc:sldMk cId="1528507686" sldId="326"/>
            <ac:picMk id="24" creationId="{FABDECAA-697C-4EC9-B7D5-418694E9A412}"/>
          </ac:picMkLst>
        </pc:picChg>
      </pc:sldChg>
      <pc:sldChg chg="addSp delSp modSp mod">
        <pc:chgData name="Hughes, Ffion" userId="b2b1aaa3-abdb-4362-bdd1-c2a453b42c86" providerId="ADAL" clId="{2F6F7918-DFC2-45F8-9068-84CC8B85477E}" dt="2022-05-16T12:04:20.541" v="143"/>
        <pc:sldMkLst>
          <pc:docMk/>
          <pc:sldMk cId="1018862078" sldId="328"/>
        </pc:sldMkLst>
        <pc:spChg chg="mod">
          <ac:chgData name="Hughes, Ffion" userId="b2b1aaa3-abdb-4362-bdd1-c2a453b42c86" providerId="ADAL" clId="{2F6F7918-DFC2-45F8-9068-84CC8B85477E}" dt="2022-05-16T12:04:20.541" v="143"/>
          <ac:spMkLst>
            <pc:docMk/>
            <pc:sldMk cId="1018862078" sldId="328"/>
            <ac:spMk id="14" creationId="{0776A921-F4E1-4C45-9E4A-723A66A71687}"/>
          </ac:spMkLst>
        </pc:spChg>
        <pc:spChg chg="mod">
          <ac:chgData name="Hughes, Ffion" userId="b2b1aaa3-abdb-4362-bdd1-c2a453b42c86" providerId="ADAL" clId="{2F6F7918-DFC2-45F8-9068-84CC8B85477E}" dt="2022-05-16T10:57:57.005" v="44"/>
          <ac:spMkLst>
            <pc:docMk/>
            <pc:sldMk cId="1018862078" sldId="328"/>
            <ac:spMk id="19" creationId="{BF8D40B8-417C-464E-A2DF-40B1D36281EA}"/>
          </ac:spMkLst>
        </pc:spChg>
        <pc:spChg chg="mod">
          <ac:chgData name="Hughes, Ffion" userId="b2b1aaa3-abdb-4362-bdd1-c2a453b42c86" providerId="ADAL" clId="{2F6F7918-DFC2-45F8-9068-84CC8B85477E}" dt="2022-05-16T10:57:57.005" v="44"/>
          <ac:spMkLst>
            <pc:docMk/>
            <pc:sldMk cId="1018862078" sldId="328"/>
            <ac:spMk id="20" creationId="{E18DB849-CD98-4C3E-9D33-EE952020A71A}"/>
          </ac:spMkLst>
        </pc:spChg>
        <pc:spChg chg="mod">
          <ac:chgData name="Hughes, Ffion" userId="b2b1aaa3-abdb-4362-bdd1-c2a453b42c86" providerId="ADAL" clId="{2F6F7918-DFC2-45F8-9068-84CC8B85477E}" dt="2022-05-16T10:57:57.005" v="44"/>
          <ac:spMkLst>
            <pc:docMk/>
            <pc:sldMk cId="1018862078" sldId="328"/>
            <ac:spMk id="21" creationId="{64BD6C39-BC69-43F1-A5AA-EBFB8CA0828D}"/>
          </ac:spMkLst>
        </pc:spChg>
        <pc:spChg chg="mod">
          <ac:chgData name="Hughes, Ffion" userId="b2b1aaa3-abdb-4362-bdd1-c2a453b42c86" providerId="ADAL" clId="{2F6F7918-DFC2-45F8-9068-84CC8B85477E}" dt="2022-05-16T10:57:57.005" v="44"/>
          <ac:spMkLst>
            <pc:docMk/>
            <pc:sldMk cId="1018862078" sldId="328"/>
            <ac:spMk id="22" creationId="{F743BC0D-0615-438E-ACAD-C88D702F6EF5}"/>
          </ac:spMkLst>
        </pc:spChg>
        <pc:spChg chg="mod">
          <ac:chgData name="Hughes, Ffion" userId="b2b1aaa3-abdb-4362-bdd1-c2a453b42c86" providerId="ADAL" clId="{2F6F7918-DFC2-45F8-9068-84CC8B85477E}" dt="2022-05-16T10:58:00.507" v="47"/>
          <ac:spMkLst>
            <pc:docMk/>
            <pc:sldMk cId="1018862078" sldId="328"/>
            <ac:spMk id="28" creationId="{89F6EF97-4409-4197-80AF-01517E399089}"/>
          </ac:spMkLst>
        </pc:spChg>
        <pc:spChg chg="mod">
          <ac:chgData name="Hughes, Ffion" userId="b2b1aaa3-abdb-4362-bdd1-c2a453b42c86" providerId="ADAL" clId="{2F6F7918-DFC2-45F8-9068-84CC8B85477E}" dt="2022-05-16T10:58:00.507" v="47"/>
          <ac:spMkLst>
            <pc:docMk/>
            <pc:sldMk cId="1018862078" sldId="328"/>
            <ac:spMk id="29" creationId="{96689426-606E-40B9-A29E-D232205BEEB5}"/>
          </ac:spMkLst>
        </pc:spChg>
        <pc:spChg chg="mod">
          <ac:chgData name="Hughes, Ffion" userId="b2b1aaa3-abdb-4362-bdd1-c2a453b42c86" providerId="ADAL" clId="{2F6F7918-DFC2-45F8-9068-84CC8B85477E}" dt="2022-05-16T10:58:00.507" v="47"/>
          <ac:spMkLst>
            <pc:docMk/>
            <pc:sldMk cId="1018862078" sldId="328"/>
            <ac:spMk id="30" creationId="{3FB52FA9-75ED-45D4-AE69-97E3FE8428D9}"/>
          </ac:spMkLst>
        </pc:spChg>
        <pc:spChg chg="mod">
          <ac:chgData name="Hughes, Ffion" userId="b2b1aaa3-abdb-4362-bdd1-c2a453b42c86" providerId="ADAL" clId="{2F6F7918-DFC2-45F8-9068-84CC8B85477E}" dt="2022-05-16T10:58:00.507" v="47"/>
          <ac:spMkLst>
            <pc:docMk/>
            <pc:sldMk cId="1018862078" sldId="328"/>
            <ac:spMk id="31" creationId="{B898C13E-4735-4A39-992E-74CEC545FD32}"/>
          </ac:spMkLst>
        </pc:spChg>
        <pc:grpChg chg="add del mod">
          <ac:chgData name="Hughes, Ffion" userId="b2b1aaa3-abdb-4362-bdd1-c2a453b42c86" providerId="ADAL" clId="{2F6F7918-DFC2-45F8-9068-84CC8B85477E}" dt="2022-05-16T10:57:58.822" v="45"/>
          <ac:grpSpMkLst>
            <pc:docMk/>
            <pc:sldMk cId="1018862078" sldId="328"/>
            <ac:grpSpMk id="11" creationId="{8A47A0EA-59C1-4AB2-A1FD-6D762B1473BD}"/>
          </ac:grpSpMkLst>
        </pc:grpChg>
        <pc:grpChg chg="mod">
          <ac:chgData name="Hughes, Ffion" userId="b2b1aaa3-abdb-4362-bdd1-c2a453b42c86" providerId="ADAL" clId="{2F6F7918-DFC2-45F8-9068-84CC8B85477E}" dt="2022-05-16T10:57:57.005" v="44"/>
          <ac:grpSpMkLst>
            <pc:docMk/>
            <pc:sldMk cId="1018862078" sldId="328"/>
            <ac:grpSpMk id="13" creationId="{E309105C-80A8-4792-AEA4-EE2A16867D51}"/>
          </ac:grpSpMkLst>
        </pc:grpChg>
        <pc:grpChg chg="del">
          <ac:chgData name="Hughes, Ffion" userId="b2b1aaa3-abdb-4362-bdd1-c2a453b42c86" providerId="ADAL" clId="{2F6F7918-DFC2-45F8-9068-84CC8B85477E}" dt="2022-05-16T10:58:00.163" v="46" actId="478"/>
          <ac:grpSpMkLst>
            <pc:docMk/>
            <pc:sldMk cId="1018862078" sldId="328"/>
            <ac:grpSpMk id="15" creationId="{268FF5CF-E5A3-48E0-B754-F428BCA86474}"/>
          </ac:grpSpMkLst>
        </pc:grpChg>
        <pc:grpChg chg="mod">
          <ac:chgData name="Hughes, Ffion" userId="b2b1aaa3-abdb-4362-bdd1-c2a453b42c86" providerId="ADAL" clId="{2F6F7918-DFC2-45F8-9068-84CC8B85477E}" dt="2022-05-16T10:57:57.005" v="44"/>
          <ac:grpSpMkLst>
            <pc:docMk/>
            <pc:sldMk cId="1018862078" sldId="328"/>
            <ac:grpSpMk id="17" creationId="{C9F5D4F4-4416-49FF-ABA9-348FF17C2C65}"/>
          </ac:grpSpMkLst>
        </pc:grpChg>
        <pc:grpChg chg="add mod">
          <ac:chgData name="Hughes, Ffion" userId="b2b1aaa3-abdb-4362-bdd1-c2a453b42c86" providerId="ADAL" clId="{2F6F7918-DFC2-45F8-9068-84CC8B85477E}" dt="2022-05-16T10:58:00.507" v="47"/>
          <ac:grpSpMkLst>
            <pc:docMk/>
            <pc:sldMk cId="1018862078" sldId="328"/>
            <ac:grpSpMk id="24" creationId="{8676E493-B38F-49B8-8AF3-851B9F339727}"/>
          </ac:grpSpMkLst>
        </pc:grpChg>
        <pc:grpChg chg="mod">
          <ac:chgData name="Hughes, Ffion" userId="b2b1aaa3-abdb-4362-bdd1-c2a453b42c86" providerId="ADAL" clId="{2F6F7918-DFC2-45F8-9068-84CC8B85477E}" dt="2022-05-16T10:58:00.507" v="47"/>
          <ac:grpSpMkLst>
            <pc:docMk/>
            <pc:sldMk cId="1018862078" sldId="328"/>
            <ac:grpSpMk id="26" creationId="{9AE33963-678C-4106-AEC5-474AD26293E3}"/>
          </ac:grpSpMkLst>
        </pc:grpChg>
        <pc:grpChg chg="mod">
          <ac:chgData name="Hughes, Ffion" userId="b2b1aaa3-abdb-4362-bdd1-c2a453b42c86" providerId="ADAL" clId="{2F6F7918-DFC2-45F8-9068-84CC8B85477E}" dt="2022-05-16T10:58:00.507" v="47"/>
          <ac:grpSpMkLst>
            <pc:docMk/>
            <pc:sldMk cId="1018862078" sldId="328"/>
            <ac:grpSpMk id="27" creationId="{DC4B2C38-954D-4C12-A97B-BEDF60375C6C}"/>
          </ac:grpSpMkLst>
        </pc:grpChg>
        <pc:picChg chg="mod">
          <ac:chgData name="Hughes, Ffion" userId="b2b1aaa3-abdb-4362-bdd1-c2a453b42c86" providerId="ADAL" clId="{2F6F7918-DFC2-45F8-9068-84CC8B85477E}" dt="2022-05-16T10:57:57.005" v="44"/>
          <ac:picMkLst>
            <pc:docMk/>
            <pc:sldMk cId="1018862078" sldId="328"/>
            <ac:picMk id="12" creationId="{8043F48D-B463-49C4-A06B-56512FF097E6}"/>
          </ac:picMkLst>
        </pc:picChg>
        <pc:picChg chg="mod">
          <ac:chgData name="Hughes, Ffion" userId="b2b1aaa3-abdb-4362-bdd1-c2a453b42c86" providerId="ADAL" clId="{2F6F7918-DFC2-45F8-9068-84CC8B85477E}" dt="2022-05-16T10:58:00.507" v="47"/>
          <ac:picMkLst>
            <pc:docMk/>
            <pc:sldMk cId="1018862078" sldId="328"/>
            <ac:picMk id="25" creationId="{CF81A9C4-8B35-40E7-B618-CF42B50F7C45}"/>
          </ac:picMkLst>
        </pc:picChg>
      </pc:sldChg>
      <pc:sldChg chg="addSp delSp modSp mod">
        <pc:chgData name="Hughes, Ffion" userId="b2b1aaa3-abdb-4362-bdd1-c2a453b42c86" providerId="ADAL" clId="{2F6F7918-DFC2-45F8-9068-84CC8B85477E}" dt="2022-05-16T12:04:25.474" v="144"/>
        <pc:sldMkLst>
          <pc:docMk/>
          <pc:sldMk cId="3201817895" sldId="329"/>
        </pc:sldMkLst>
        <pc:spChg chg="mod">
          <ac:chgData name="Hughes, Ffion" userId="b2b1aaa3-abdb-4362-bdd1-c2a453b42c86" providerId="ADAL" clId="{2F6F7918-DFC2-45F8-9068-84CC8B85477E}" dt="2022-05-16T10:58:06.155" v="49"/>
          <ac:spMkLst>
            <pc:docMk/>
            <pc:sldMk cId="3201817895" sldId="329"/>
            <ac:spMk id="18" creationId="{9B3187A7-F517-48A7-B030-256E62AA4849}"/>
          </ac:spMkLst>
        </pc:spChg>
        <pc:spChg chg="mod">
          <ac:chgData name="Hughes, Ffion" userId="b2b1aaa3-abdb-4362-bdd1-c2a453b42c86" providerId="ADAL" clId="{2F6F7918-DFC2-45F8-9068-84CC8B85477E}" dt="2022-05-16T10:58:06.155" v="49"/>
          <ac:spMkLst>
            <pc:docMk/>
            <pc:sldMk cId="3201817895" sldId="329"/>
            <ac:spMk id="19" creationId="{276EBD9F-E95F-42E1-BB1A-853F150D57F2}"/>
          </ac:spMkLst>
        </pc:spChg>
        <pc:spChg chg="mod">
          <ac:chgData name="Hughes, Ffion" userId="b2b1aaa3-abdb-4362-bdd1-c2a453b42c86" providerId="ADAL" clId="{2F6F7918-DFC2-45F8-9068-84CC8B85477E}" dt="2022-05-16T12:04:25.474" v="144"/>
          <ac:spMkLst>
            <pc:docMk/>
            <pc:sldMk cId="3201817895" sldId="329"/>
            <ac:spMk id="21" creationId="{C145CC5F-63CF-46E7-8836-89CB29649C8F}"/>
          </ac:spMkLst>
        </pc:spChg>
        <pc:spChg chg="mod">
          <ac:chgData name="Hughes, Ffion" userId="b2b1aaa3-abdb-4362-bdd1-c2a453b42c86" providerId="ADAL" clId="{2F6F7918-DFC2-45F8-9068-84CC8B85477E}" dt="2022-05-16T10:58:06.155" v="49"/>
          <ac:spMkLst>
            <pc:docMk/>
            <pc:sldMk cId="3201817895" sldId="329"/>
            <ac:spMk id="22" creationId="{6E3CE792-71D1-4B56-9574-6FE3AFC6B37F}"/>
          </ac:spMkLst>
        </pc:spChg>
        <pc:spChg chg="mod">
          <ac:chgData name="Hughes, Ffion" userId="b2b1aaa3-abdb-4362-bdd1-c2a453b42c86" providerId="ADAL" clId="{2F6F7918-DFC2-45F8-9068-84CC8B85477E}" dt="2022-05-16T10:58:06.155" v="49"/>
          <ac:spMkLst>
            <pc:docMk/>
            <pc:sldMk cId="3201817895" sldId="329"/>
            <ac:spMk id="23" creationId="{D6FE5A5F-72DC-4B49-BCF8-EE702BFA1CFB}"/>
          </ac:spMkLst>
        </pc:spChg>
        <pc:grpChg chg="add mod">
          <ac:chgData name="Hughes, Ffion" userId="b2b1aaa3-abdb-4362-bdd1-c2a453b42c86" providerId="ADAL" clId="{2F6F7918-DFC2-45F8-9068-84CC8B85477E}" dt="2022-05-16T10:58:06.155" v="49"/>
          <ac:grpSpMkLst>
            <pc:docMk/>
            <pc:sldMk cId="3201817895" sldId="329"/>
            <ac:grpSpMk id="11" creationId="{0998735F-6034-4D22-B5A6-0A79B29D41A1}"/>
          </ac:grpSpMkLst>
        </pc:grpChg>
        <pc:grpChg chg="del">
          <ac:chgData name="Hughes, Ffion" userId="b2b1aaa3-abdb-4362-bdd1-c2a453b42c86" providerId="ADAL" clId="{2F6F7918-DFC2-45F8-9068-84CC8B85477E}" dt="2022-05-16T10:58:05.811" v="48" actId="478"/>
          <ac:grpSpMkLst>
            <pc:docMk/>
            <pc:sldMk cId="3201817895" sldId="329"/>
            <ac:grpSpMk id="12" creationId="{DAE8262A-393B-43E4-8A18-09FB3781B82A}"/>
          </ac:grpSpMkLst>
        </pc:grpChg>
        <pc:grpChg chg="mod">
          <ac:chgData name="Hughes, Ffion" userId="b2b1aaa3-abdb-4362-bdd1-c2a453b42c86" providerId="ADAL" clId="{2F6F7918-DFC2-45F8-9068-84CC8B85477E}" dt="2022-05-16T10:58:06.155" v="49"/>
          <ac:grpSpMkLst>
            <pc:docMk/>
            <pc:sldMk cId="3201817895" sldId="329"/>
            <ac:grpSpMk id="16" creationId="{48923B19-4289-468C-8047-18CE7D546007}"/>
          </ac:grpSpMkLst>
        </pc:grpChg>
        <pc:grpChg chg="mod">
          <ac:chgData name="Hughes, Ffion" userId="b2b1aaa3-abdb-4362-bdd1-c2a453b42c86" providerId="ADAL" clId="{2F6F7918-DFC2-45F8-9068-84CC8B85477E}" dt="2022-05-16T10:58:06.155" v="49"/>
          <ac:grpSpMkLst>
            <pc:docMk/>
            <pc:sldMk cId="3201817895" sldId="329"/>
            <ac:grpSpMk id="17" creationId="{3BE6C989-0BF0-49F4-ABCD-20DC9F048AB4}"/>
          </ac:grpSpMkLst>
        </pc:grpChg>
        <pc:picChg chg="mod">
          <ac:chgData name="Hughes, Ffion" userId="b2b1aaa3-abdb-4362-bdd1-c2a453b42c86" providerId="ADAL" clId="{2F6F7918-DFC2-45F8-9068-84CC8B85477E}" dt="2022-05-16T10:58:06.155" v="49"/>
          <ac:picMkLst>
            <pc:docMk/>
            <pc:sldMk cId="3201817895" sldId="329"/>
            <ac:picMk id="13" creationId="{70F3685F-A556-4C33-990E-4D8ED54B144E}"/>
          </ac:picMkLst>
        </pc:picChg>
      </pc:sldChg>
      <pc:sldChg chg="addSp delSp modSp mod">
        <pc:chgData name="Hughes, Ffion" userId="b2b1aaa3-abdb-4362-bdd1-c2a453b42c86" providerId="ADAL" clId="{2F6F7918-DFC2-45F8-9068-84CC8B85477E}" dt="2022-05-16T12:04:28.930" v="145"/>
        <pc:sldMkLst>
          <pc:docMk/>
          <pc:sldMk cId="1966289391" sldId="330"/>
        </pc:sldMkLst>
        <pc:spChg chg="mod">
          <ac:chgData name="Hughes, Ffion" userId="b2b1aaa3-abdb-4362-bdd1-c2a453b42c86" providerId="ADAL" clId="{2F6F7918-DFC2-45F8-9068-84CC8B85477E}" dt="2022-05-16T10:58:08.618" v="51"/>
          <ac:spMkLst>
            <pc:docMk/>
            <pc:sldMk cId="1966289391" sldId="330"/>
            <ac:spMk id="17" creationId="{0B94AB51-864E-4DEC-BEA7-88ABD7BAC205}"/>
          </ac:spMkLst>
        </pc:spChg>
        <pc:spChg chg="mod">
          <ac:chgData name="Hughes, Ffion" userId="b2b1aaa3-abdb-4362-bdd1-c2a453b42c86" providerId="ADAL" clId="{2F6F7918-DFC2-45F8-9068-84CC8B85477E}" dt="2022-05-16T10:58:08.618" v="51"/>
          <ac:spMkLst>
            <pc:docMk/>
            <pc:sldMk cId="1966289391" sldId="330"/>
            <ac:spMk id="18" creationId="{6672018A-0A72-4CF6-824C-D3C974BAC660}"/>
          </ac:spMkLst>
        </pc:spChg>
        <pc:spChg chg="mod">
          <ac:chgData name="Hughes, Ffion" userId="b2b1aaa3-abdb-4362-bdd1-c2a453b42c86" providerId="ADAL" clId="{2F6F7918-DFC2-45F8-9068-84CC8B85477E}" dt="2022-05-16T12:04:28.930" v="145"/>
          <ac:spMkLst>
            <pc:docMk/>
            <pc:sldMk cId="1966289391" sldId="330"/>
            <ac:spMk id="22" creationId="{C270F57A-F2EF-4CB1-AD30-228952F762B9}"/>
          </ac:spMkLst>
        </pc:spChg>
        <pc:spChg chg="mod">
          <ac:chgData name="Hughes, Ffion" userId="b2b1aaa3-abdb-4362-bdd1-c2a453b42c86" providerId="ADAL" clId="{2F6F7918-DFC2-45F8-9068-84CC8B85477E}" dt="2022-05-16T10:58:08.618" v="51"/>
          <ac:spMkLst>
            <pc:docMk/>
            <pc:sldMk cId="1966289391" sldId="330"/>
            <ac:spMk id="23" creationId="{9BB7C5AA-B659-461B-9598-D261B8F0EEB0}"/>
          </ac:spMkLst>
        </pc:spChg>
        <pc:spChg chg="mod">
          <ac:chgData name="Hughes, Ffion" userId="b2b1aaa3-abdb-4362-bdd1-c2a453b42c86" providerId="ADAL" clId="{2F6F7918-DFC2-45F8-9068-84CC8B85477E}" dt="2022-05-16T10:58:08.618" v="51"/>
          <ac:spMkLst>
            <pc:docMk/>
            <pc:sldMk cId="1966289391" sldId="330"/>
            <ac:spMk id="24" creationId="{1B102959-DAD2-4F46-AD23-45B3EFD37BFC}"/>
          </ac:spMkLst>
        </pc:spChg>
        <pc:grpChg chg="add mod">
          <ac:chgData name="Hughes, Ffion" userId="b2b1aaa3-abdb-4362-bdd1-c2a453b42c86" providerId="ADAL" clId="{2F6F7918-DFC2-45F8-9068-84CC8B85477E}" dt="2022-05-16T10:58:08.618" v="51"/>
          <ac:grpSpMkLst>
            <pc:docMk/>
            <pc:sldMk cId="1966289391" sldId="330"/>
            <ac:grpSpMk id="12" creationId="{443D11B6-1FA3-4599-BCB6-275036490A9F}"/>
          </ac:grpSpMkLst>
        </pc:grpChg>
        <pc:grpChg chg="del">
          <ac:chgData name="Hughes, Ffion" userId="b2b1aaa3-abdb-4362-bdd1-c2a453b42c86" providerId="ADAL" clId="{2F6F7918-DFC2-45F8-9068-84CC8B85477E}" dt="2022-05-16T10:58:08.347" v="50" actId="478"/>
          <ac:grpSpMkLst>
            <pc:docMk/>
            <pc:sldMk cId="1966289391" sldId="330"/>
            <ac:grpSpMk id="13" creationId="{638E616C-4A59-44B8-ADC2-850601ECA637}"/>
          </ac:grpSpMkLst>
        </pc:grpChg>
        <pc:grpChg chg="mod">
          <ac:chgData name="Hughes, Ffion" userId="b2b1aaa3-abdb-4362-bdd1-c2a453b42c86" providerId="ADAL" clId="{2F6F7918-DFC2-45F8-9068-84CC8B85477E}" dt="2022-05-16T10:58:08.618" v="51"/>
          <ac:grpSpMkLst>
            <pc:docMk/>
            <pc:sldMk cId="1966289391" sldId="330"/>
            <ac:grpSpMk id="15" creationId="{B77FA0E6-39EF-4C15-AF55-106956A61F8D}"/>
          </ac:grpSpMkLst>
        </pc:grpChg>
        <pc:grpChg chg="mod">
          <ac:chgData name="Hughes, Ffion" userId="b2b1aaa3-abdb-4362-bdd1-c2a453b42c86" providerId="ADAL" clId="{2F6F7918-DFC2-45F8-9068-84CC8B85477E}" dt="2022-05-16T10:58:08.618" v="51"/>
          <ac:grpSpMkLst>
            <pc:docMk/>
            <pc:sldMk cId="1966289391" sldId="330"/>
            <ac:grpSpMk id="16" creationId="{02D0D31F-3A35-4B44-9E32-835E3F1D248C}"/>
          </ac:grpSpMkLst>
        </pc:grpChg>
        <pc:picChg chg="del">
          <ac:chgData name="Hughes, Ffion" userId="b2b1aaa3-abdb-4362-bdd1-c2a453b42c86" providerId="ADAL" clId="{2F6F7918-DFC2-45F8-9068-84CC8B85477E}" dt="2022-05-16T11:05:13.612" v="102" actId="478"/>
          <ac:picMkLst>
            <pc:docMk/>
            <pc:sldMk cId="1966289391" sldId="330"/>
            <ac:picMk id="6" creationId="{897745FB-A5E1-4CB7-98C3-CC7EA55AA468}"/>
          </ac:picMkLst>
        </pc:picChg>
        <pc:picChg chg="mod">
          <ac:chgData name="Hughes, Ffion" userId="b2b1aaa3-abdb-4362-bdd1-c2a453b42c86" providerId="ADAL" clId="{2F6F7918-DFC2-45F8-9068-84CC8B85477E}" dt="2022-05-16T10:58:08.618" v="51"/>
          <ac:picMkLst>
            <pc:docMk/>
            <pc:sldMk cId="1966289391" sldId="330"/>
            <ac:picMk id="14" creationId="{B9C4F368-906F-4160-BD79-BBF4B3AD9974}"/>
          </ac:picMkLst>
        </pc:picChg>
        <pc:picChg chg="add mod">
          <ac:chgData name="Hughes, Ffion" userId="b2b1aaa3-abdb-4362-bdd1-c2a453b42c86" providerId="ADAL" clId="{2F6F7918-DFC2-45F8-9068-84CC8B85477E}" dt="2022-05-16T11:05:27.547" v="104" actId="1076"/>
          <ac:picMkLst>
            <pc:docMk/>
            <pc:sldMk cId="1966289391" sldId="330"/>
            <ac:picMk id="25" creationId="{18B64732-BE1A-44E0-ACFB-81F53388A7FD}"/>
          </ac:picMkLst>
        </pc:picChg>
      </pc:sldChg>
      <pc:sldChg chg="addSp delSp modSp mod">
        <pc:chgData name="Hughes, Ffion" userId="b2b1aaa3-abdb-4362-bdd1-c2a453b42c86" providerId="ADAL" clId="{2F6F7918-DFC2-45F8-9068-84CC8B85477E}" dt="2022-05-16T12:12:58.611" v="240" actId="13926"/>
        <pc:sldMkLst>
          <pc:docMk/>
          <pc:sldMk cId="1062629153" sldId="331"/>
        </pc:sldMkLst>
        <pc:spChg chg="mod">
          <ac:chgData name="Hughes, Ffion" userId="b2b1aaa3-abdb-4362-bdd1-c2a453b42c86" providerId="ADAL" clId="{2F6F7918-DFC2-45F8-9068-84CC8B85477E}" dt="2022-05-16T12:12:58.611" v="240" actId="13926"/>
          <ac:spMkLst>
            <pc:docMk/>
            <pc:sldMk cId="1062629153" sldId="331"/>
            <ac:spMk id="3" creationId="{87025017-5F1A-4F1D-A601-9916B49517D3}"/>
          </ac:spMkLst>
        </pc:spChg>
        <pc:spChg chg="mod">
          <ac:chgData name="Hughes, Ffion" userId="b2b1aaa3-abdb-4362-bdd1-c2a453b42c86" providerId="ADAL" clId="{2F6F7918-DFC2-45F8-9068-84CC8B85477E}" dt="2022-05-16T10:58:11.784" v="53"/>
          <ac:spMkLst>
            <pc:docMk/>
            <pc:sldMk cId="1062629153" sldId="331"/>
            <ac:spMk id="17" creationId="{1235A2BE-7039-4928-9C5E-091969FC312B}"/>
          </ac:spMkLst>
        </pc:spChg>
        <pc:spChg chg="mod">
          <ac:chgData name="Hughes, Ffion" userId="b2b1aaa3-abdb-4362-bdd1-c2a453b42c86" providerId="ADAL" clId="{2F6F7918-DFC2-45F8-9068-84CC8B85477E}" dt="2022-05-16T12:04:34.178" v="147"/>
          <ac:spMkLst>
            <pc:docMk/>
            <pc:sldMk cId="1062629153" sldId="331"/>
            <ac:spMk id="18" creationId="{83BEEBD6-5AD5-4DAA-B8CC-4B98DAAC536B}"/>
          </ac:spMkLst>
        </pc:spChg>
        <pc:spChg chg="mod">
          <ac:chgData name="Hughes, Ffion" userId="b2b1aaa3-abdb-4362-bdd1-c2a453b42c86" providerId="ADAL" clId="{2F6F7918-DFC2-45F8-9068-84CC8B85477E}" dt="2022-05-16T10:58:11.784" v="53"/>
          <ac:spMkLst>
            <pc:docMk/>
            <pc:sldMk cId="1062629153" sldId="331"/>
            <ac:spMk id="23" creationId="{59EDC44A-A56B-4C9F-AA36-0FFCDAE9918D}"/>
          </ac:spMkLst>
        </pc:spChg>
        <pc:spChg chg="mod">
          <ac:chgData name="Hughes, Ffion" userId="b2b1aaa3-abdb-4362-bdd1-c2a453b42c86" providerId="ADAL" clId="{2F6F7918-DFC2-45F8-9068-84CC8B85477E}" dt="2022-05-16T10:58:11.784" v="53"/>
          <ac:spMkLst>
            <pc:docMk/>
            <pc:sldMk cId="1062629153" sldId="331"/>
            <ac:spMk id="24" creationId="{1F33B45E-16BB-4DF2-8F8C-55FD28C788A2}"/>
          </ac:spMkLst>
        </pc:spChg>
        <pc:spChg chg="mod">
          <ac:chgData name="Hughes, Ffion" userId="b2b1aaa3-abdb-4362-bdd1-c2a453b42c86" providerId="ADAL" clId="{2F6F7918-DFC2-45F8-9068-84CC8B85477E}" dt="2022-05-16T10:58:11.784" v="53"/>
          <ac:spMkLst>
            <pc:docMk/>
            <pc:sldMk cId="1062629153" sldId="331"/>
            <ac:spMk id="25" creationId="{001EDAA8-86B4-49A0-B9A6-AD589C11836E}"/>
          </ac:spMkLst>
        </pc:spChg>
        <pc:grpChg chg="add mod">
          <ac:chgData name="Hughes, Ffion" userId="b2b1aaa3-abdb-4362-bdd1-c2a453b42c86" providerId="ADAL" clId="{2F6F7918-DFC2-45F8-9068-84CC8B85477E}" dt="2022-05-16T10:58:11.784" v="53"/>
          <ac:grpSpMkLst>
            <pc:docMk/>
            <pc:sldMk cId="1062629153" sldId="331"/>
            <ac:grpSpMk id="12" creationId="{B2AD103B-7845-4AF8-B61C-ECF845EB9802}"/>
          </ac:grpSpMkLst>
        </pc:grpChg>
        <pc:grpChg chg="mod">
          <ac:chgData name="Hughes, Ffion" userId="b2b1aaa3-abdb-4362-bdd1-c2a453b42c86" providerId="ADAL" clId="{2F6F7918-DFC2-45F8-9068-84CC8B85477E}" dt="2022-05-16T10:58:11.784" v="53"/>
          <ac:grpSpMkLst>
            <pc:docMk/>
            <pc:sldMk cId="1062629153" sldId="331"/>
            <ac:grpSpMk id="14" creationId="{F993E9B6-C343-4498-B74A-67DC5F031A52}"/>
          </ac:grpSpMkLst>
        </pc:grpChg>
        <pc:grpChg chg="mod">
          <ac:chgData name="Hughes, Ffion" userId="b2b1aaa3-abdb-4362-bdd1-c2a453b42c86" providerId="ADAL" clId="{2F6F7918-DFC2-45F8-9068-84CC8B85477E}" dt="2022-05-16T10:58:11.784" v="53"/>
          <ac:grpSpMkLst>
            <pc:docMk/>
            <pc:sldMk cId="1062629153" sldId="331"/>
            <ac:grpSpMk id="15" creationId="{074EB712-8556-462E-BBC2-5B36E72C6A35}"/>
          </ac:grpSpMkLst>
        </pc:grpChg>
        <pc:grpChg chg="del">
          <ac:chgData name="Hughes, Ffion" userId="b2b1aaa3-abdb-4362-bdd1-c2a453b42c86" providerId="ADAL" clId="{2F6F7918-DFC2-45F8-9068-84CC8B85477E}" dt="2022-05-16T10:58:11.484" v="52" actId="478"/>
          <ac:grpSpMkLst>
            <pc:docMk/>
            <pc:sldMk cId="1062629153" sldId="331"/>
            <ac:grpSpMk id="19" creationId="{8436CC3C-B079-4C1F-BBD0-D23070CDC3EA}"/>
          </ac:grpSpMkLst>
        </pc:grpChg>
        <pc:picChg chg="mod">
          <ac:chgData name="Hughes, Ffion" userId="b2b1aaa3-abdb-4362-bdd1-c2a453b42c86" providerId="ADAL" clId="{2F6F7918-DFC2-45F8-9068-84CC8B85477E}" dt="2022-05-16T10:58:11.784" v="53"/>
          <ac:picMkLst>
            <pc:docMk/>
            <pc:sldMk cId="1062629153" sldId="331"/>
            <ac:picMk id="13" creationId="{43393A27-6165-41F1-B8F4-D04B0D6E03AA}"/>
          </ac:picMkLst>
        </pc:picChg>
      </pc:sldChg>
      <pc:sldChg chg="addSp delSp modSp mod">
        <pc:chgData name="Hughes, Ffion" userId="b2b1aaa3-abdb-4362-bdd1-c2a453b42c86" providerId="ADAL" clId="{2F6F7918-DFC2-45F8-9068-84CC8B85477E}" dt="2022-05-16T12:13:08.988" v="246" actId="20577"/>
        <pc:sldMkLst>
          <pc:docMk/>
          <pc:sldMk cId="3856566352" sldId="332"/>
        </pc:sldMkLst>
        <pc:spChg chg="mod">
          <ac:chgData name="Hughes, Ffion" userId="b2b1aaa3-abdb-4362-bdd1-c2a453b42c86" providerId="ADAL" clId="{2F6F7918-DFC2-45F8-9068-84CC8B85477E}" dt="2022-05-16T12:13:08.988" v="246" actId="20577"/>
          <ac:spMkLst>
            <pc:docMk/>
            <pc:sldMk cId="3856566352" sldId="332"/>
            <ac:spMk id="2" creationId="{AF8A1BF2-7831-42E4-9AAB-55ED0CD35BBA}"/>
          </ac:spMkLst>
        </pc:spChg>
        <pc:spChg chg="mod">
          <ac:chgData name="Hughes, Ffion" userId="b2b1aaa3-abdb-4362-bdd1-c2a453b42c86" providerId="ADAL" clId="{2F6F7918-DFC2-45F8-9068-84CC8B85477E}" dt="2022-05-16T10:58:15.003" v="55"/>
          <ac:spMkLst>
            <pc:docMk/>
            <pc:sldMk cId="3856566352" sldId="332"/>
            <ac:spMk id="16" creationId="{C0C0C25D-92E9-4317-BD7A-AF736211C315}"/>
          </ac:spMkLst>
        </pc:spChg>
        <pc:spChg chg="mod">
          <ac:chgData name="Hughes, Ffion" userId="b2b1aaa3-abdb-4362-bdd1-c2a453b42c86" providerId="ADAL" clId="{2F6F7918-DFC2-45F8-9068-84CC8B85477E}" dt="2022-05-16T12:04:37.995" v="149"/>
          <ac:spMkLst>
            <pc:docMk/>
            <pc:sldMk cId="3856566352" sldId="332"/>
            <ac:spMk id="17" creationId="{4E63747C-5382-43BD-B1AD-D0162A0824D6}"/>
          </ac:spMkLst>
        </pc:spChg>
        <pc:spChg chg="mod">
          <ac:chgData name="Hughes, Ffion" userId="b2b1aaa3-abdb-4362-bdd1-c2a453b42c86" providerId="ADAL" clId="{2F6F7918-DFC2-45F8-9068-84CC8B85477E}" dt="2022-05-16T10:58:15.003" v="55"/>
          <ac:spMkLst>
            <pc:docMk/>
            <pc:sldMk cId="3856566352" sldId="332"/>
            <ac:spMk id="22" creationId="{27D2D603-3BF3-435B-AD65-A053F40AFEC6}"/>
          </ac:spMkLst>
        </pc:spChg>
        <pc:spChg chg="mod">
          <ac:chgData name="Hughes, Ffion" userId="b2b1aaa3-abdb-4362-bdd1-c2a453b42c86" providerId="ADAL" clId="{2F6F7918-DFC2-45F8-9068-84CC8B85477E}" dt="2022-05-16T10:58:15.003" v="55"/>
          <ac:spMkLst>
            <pc:docMk/>
            <pc:sldMk cId="3856566352" sldId="332"/>
            <ac:spMk id="23" creationId="{AE2E6EAE-819A-49DE-ACD2-45ED22148124}"/>
          </ac:spMkLst>
        </pc:spChg>
        <pc:spChg chg="mod">
          <ac:chgData name="Hughes, Ffion" userId="b2b1aaa3-abdb-4362-bdd1-c2a453b42c86" providerId="ADAL" clId="{2F6F7918-DFC2-45F8-9068-84CC8B85477E}" dt="2022-05-16T10:58:15.003" v="55"/>
          <ac:spMkLst>
            <pc:docMk/>
            <pc:sldMk cId="3856566352" sldId="332"/>
            <ac:spMk id="24" creationId="{361842BF-4D5F-4E3E-B3F5-2A5FA9B964A7}"/>
          </ac:spMkLst>
        </pc:spChg>
        <pc:grpChg chg="add mod">
          <ac:chgData name="Hughes, Ffion" userId="b2b1aaa3-abdb-4362-bdd1-c2a453b42c86" providerId="ADAL" clId="{2F6F7918-DFC2-45F8-9068-84CC8B85477E}" dt="2022-05-16T10:58:15.003" v="55"/>
          <ac:grpSpMkLst>
            <pc:docMk/>
            <pc:sldMk cId="3856566352" sldId="332"/>
            <ac:grpSpMk id="12" creationId="{D5EE3FC8-C78E-490D-835C-5A820A22EDB0}"/>
          </ac:grpSpMkLst>
        </pc:grpChg>
        <pc:grpChg chg="mod">
          <ac:chgData name="Hughes, Ffion" userId="b2b1aaa3-abdb-4362-bdd1-c2a453b42c86" providerId="ADAL" clId="{2F6F7918-DFC2-45F8-9068-84CC8B85477E}" dt="2022-05-16T10:58:15.003" v="55"/>
          <ac:grpSpMkLst>
            <pc:docMk/>
            <pc:sldMk cId="3856566352" sldId="332"/>
            <ac:grpSpMk id="14" creationId="{55C4C13A-ACCD-4DBC-B19D-2660BD71A523}"/>
          </ac:grpSpMkLst>
        </pc:grpChg>
        <pc:grpChg chg="mod">
          <ac:chgData name="Hughes, Ffion" userId="b2b1aaa3-abdb-4362-bdd1-c2a453b42c86" providerId="ADAL" clId="{2F6F7918-DFC2-45F8-9068-84CC8B85477E}" dt="2022-05-16T10:58:15.003" v="55"/>
          <ac:grpSpMkLst>
            <pc:docMk/>
            <pc:sldMk cId="3856566352" sldId="332"/>
            <ac:grpSpMk id="15" creationId="{81BF66C6-9BC3-4D70-BD16-B1D59DFB8323}"/>
          </ac:grpSpMkLst>
        </pc:grpChg>
        <pc:grpChg chg="del">
          <ac:chgData name="Hughes, Ffion" userId="b2b1aaa3-abdb-4362-bdd1-c2a453b42c86" providerId="ADAL" clId="{2F6F7918-DFC2-45F8-9068-84CC8B85477E}" dt="2022-05-16T10:58:14.635" v="54" actId="478"/>
          <ac:grpSpMkLst>
            <pc:docMk/>
            <pc:sldMk cId="3856566352" sldId="332"/>
            <ac:grpSpMk id="18" creationId="{BAB5B8C1-7521-4303-899E-C59631E2F8BA}"/>
          </ac:grpSpMkLst>
        </pc:grpChg>
        <pc:picChg chg="del">
          <ac:chgData name="Hughes, Ffion" userId="b2b1aaa3-abdb-4362-bdd1-c2a453b42c86" providerId="ADAL" clId="{2F6F7918-DFC2-45F8-9068-84CC8B85477E}" dt="2022-05-16T11:05:39.844" v="105" actId="478"/>
          <ac:picMkLst>
            <pc:docMk/>
            <pc:sldMk cId="3856566352" sldId="332"/>
            <ac:picMk id="7" creationId="{C6A2863B-85E8-4191-8EC4-DAA64376EED4}"/>
          </ac:picMkLst>
        </pc:picChg>
        <pc:picChg chg="mod">
          <ac:chgData name="Hughes, Ffion" userId="b2b1aaa3-abdb-4362-bdd1-c2a453b42c86" providerId="ADAL" clId="{2F6F7918-DFC2-45F8-9068-84CC8B85477E}" dt="2022-05-16T11:05:46.115" v="108" actId="14100"/>
          <ac:picMkLst>
            <pc:docMk/>
            <pc:sldMk cId="3856566352" sldId="332"/>
            <ac:picMk id="13" creationId="{1DF603D6-24FB-4E06-B47A-974B0800DFF9}"/>
          </ac:picMkLst>
        </pc:picChg>
        <pc:picChg chg="add mod">
          <ac:chgData name="Hughes, Ffion" userId="b2b1aaa3-abdb-4362-bdd1-c2a453b42c86" providerId="ADAL" clId="{2F6F7918-DFC2-45F8-9068-84CC8B85477E}" dt="2022-05-16T11:05:53.546" v="111" actId="1076"/>
          <ac:picMkLst>
            <pc:docMk/>
            <pc:sldMk cId="3856566352" sldId="332"/>
            <ac:picMk id="25" creationId="{4A52A2B8-B823-4BCA-8D23-F66E61A04084}"/>
          </ac:picMkLst>
        </pc:picChg>
      </pc:sldChg>
      <pc:sldChg chg="addSp delSp modSp mod">
        <pc:chgData name="Hughes, Ffion" userId="b2b1aaa3-abdb-4362-bdd1-c2a453b42c86" providerId="ADAL" clId="{2F6F7918-DFC2-45F8-9068-84CC8B85477E}" dt="2022-05-16T12:04:45.051" v="151"/>
        <pc:sldMkLst>
          <pc:docMk/>
          <pc:sldMk cId="2659686873" sldId="333"/>
        </pc:sldMkLst>
        <pc:spChg chg="mod">
          <ac:chgData name="Hughes, Ffion" userId="b2b1aaa3-abdb-4362-bdd1-c2a453b42c86" providerId="ADAL" clId="{2F6F7918-DFC2-45F8-9068-84CC8B85477E}" dt="2022-05-16T10:58:17.507" v="57"/>
          <ac:spMkLst>
            <pc:docMk/>
            <pc:sldMk cId="2659686873" sldId="333"/>
            <ac:spMk id="16" creationId="{05594C0F-A5FC-4089-9153-6F960FB14A03}"/>
          </ac:spMkLst>
        </pc:spChg>
        <pc:spChg chg="mod">
          <ac:chgData name="Hughes, Ffion" userId="b2b1aaa3-abdb-4362-bdd1-c2a453b42c86" providerId="ADAL" clId="{2F6F7918-DFC2-45F8-9068-84CC8B85477E}" dt="2022-05-16T12:04:45.051" v="151"/>
          <ac:spMkLst>
            <pc:docMk/>
            <pc:sldMk cId="2659686873" sldId="333"/>
            <ac:spMk id="17" creationId="{E5C3B2A2-255E-4633-A950-B65429EF1E18}"/>
          </ac:spMkLst>
        </pc:spChg>
        <pc:spChg chg="mod">
          <ac:chgData name="Hughes, Ffion" userId="b2b1aaa3-abdb-4362-bdd1-c2a453b42c86" providerId="ADAL" clId="{2F6F7918-DFC2-45F8-9068-84CC8B85477E}" dt="2022-05-16T10:58:17.507" v="57"/>
          <ac:spMkLst>
            <pc:docMk/>
            <pc:sldMk cId="2659686873" sldId="333"/>
            <ac:spMk id="22" creationId="{8D6B40C6-5A27-4392-8A37-3F0DEF7183AF}"/>
          </ac:spMkLst>
        </pc:spChg>
        <pc:spChg chg="mod">
          <ac:chgData name="Hughes, Ffion" userId="b2b1aaa3-abdb-4362-bdd1-c2a453b42c86" providerId="ADAL" clId="{2F6F7918-DFC2-45F8-9068-84CC8B85477E}" dt="2022-05-16T10:58:17.507" v="57"/>
          <ac:spMkLst>
            <pc:docMk/>
            <pc:sldMk cId="2659686873" sldId="333"/>
            <ac:spMk id="23" creationId="{9E5766B0-8831-4E34-A185-5AA8FF84AE31}"/>
          </ac:spMkLst>
        </pc:spChg>
        <pc:spChg chg="mod">
          <ac:chgData name="Hughes, Ffion" userId="b2b1aaa3-abdb-4362-bdd1-c2a453b42c86" providerId="ADAL" clId="{2F6F7918-DFC2-45F8-9068-84CC8B85477E}" dt="2022-05-16T10:58:17.507" v="57"/>
          <ac:spMkLst>
            <pc:docMk/>
            <pc:sldMk cId="2659686873" sldId="333"/>
            <ac:spMk id="24" creationId="{EA6D8054-751B-4AAE-B140-A5D519ED5A23}"/>
          </ac:spMkLst>
        </pc:spChg>
        <pc:grpChg chg="add mod">
          <ac:chgData name="Hughes, Ffion" userId="b2b1aaa3-abdb-4362-bdd1-c2a453b42c86" providerId="ADAL" clId="{2F6F7918-DFC2-45F8-9068-84CC8B85477E}" dt="2022-05-16T10:58:17.507" v="57"/>
          <ac:grpSpMkLst>
            <pc:docMk/>
            <pc:sldMk cId="2659686873" sldId="333"/>
            <ac:grpSpMk id="12" creationId="{5528E809-0260-4DD2-B3B2-06F9D8739E57}"/>
          </ac:grpSpMkLst>
        </pc:grpChg>
        <pc:grpChg chg="mod">
          <ac:chgData name="Hughes, Ffion" userId="b2b1aaa3-abdb-4362-bdd1-c2a453b42c86" providerId="ADAL" clId="{2F6F7918-DFC2-45F8-9068-84CC8B85477E}" dt="2022-05-16T10:58:17.507" v="57"/>
          <ac:grpSpMkLst>
            <pc:docMk/>
            <pc:sldMk cId="2659686873" sldId="333"/>
            <ac:grpSpMk id="14" creationId="{308F9DCC-B5A6-457F-99DE-3DAE7F3C8805}"/>
          </ac:grpSpMkLst>
        </pc:grpChg>
        <pc:grpChg chg="mod">
          <ac:chgData name="Hughes, Ffion" userId="b2b1aaa3-abdb-4362-bdd1-c2a453b42c86" providerId="ADAL" clId="{2F6F7918-DFC2-45F8-9068-84CC8B85477E}" dt="2022-05-16T10:58:17.507" v="57"/>
          <ac:grpSpMkLst>
            <pc:docMk/>
            <pc:sldMk cId="2659686873" sldId="333"/>
            <ac:grpSpMk id="15" creationId="{A125FC3B-A6B5-4766-9ADB-019F830ECC85}"/>
          </ac:grpSpMkLst>
        </pc:grpChg>
        <pc:grpChg chg="del">
          <ac:chgData name="Hughes, Ffion" userId="b2b1aaa3-abdb-4362-bdd1-c2a453b42c86" providerId="ADAL" clId="{2F6F7918-DFC2-45F8-9068-84CC8B85477E}" dt="2022-05-16T10:58:17.283" v="56" actId="478"/>
          <ac:grpSpMkLst>
            <pc:docMk/>
            <pc:sldMk cId="2659686873" sldId="333"/>
            <ac:grpSpMk id="18" creationId="{E009C8FE-15A6-43BD-88F9-21E810113D65}"/>
          </ac:grpSpMkLst>
        </pc:grpChg>
        <pc:picChg chg="mod">
          <ac:chgData name="Hughes, Ffion" userId="b2b1aaa3-abdb-4362-bdd1-c2a453b42c86" providerId="ADAL" clId="{2F6F7918-DFC2-45F8-9068-84CC8B85477E}" dt="2022-05-16T10:58:17.507" v="57"/>
          <ac:picMkLst>
            <pc:docMk/>
            <pc:sldMk cId="2659686873" sldId="333"/>
            <ac:picMk id="13" creationId="{D535B223-80FA-47B1-9010-268C1106DE76}"/>
          </ac:picMkLst>
        </pc:picChg>
      </pc:sldChg>
      <pc:sldChg chg="addSp delSp modSp mod">
        <pc:chgData name="Hughes, Ffion" userId="b2b1aaa3-abdb-4362-bdd1-c2a453b42c86" providerId="ADAL" clId="{2F6F7918-DFC2-45F8-9068-84CC8B85477E}" dt="2022-05-16T12:04:48.986" v="153"/>
        <pc:sldMkLst>
          <pc:docMk/>
          <pc:sldMk cId="2082973768" sldId="334"/>
        </pc:sldMkLst>
        <pc:spChg chg="mod">
          <ac:chgData name="Hughes, Ffion" userId="b2b1aaa3-abdb-4362-bdd1-c2a453b42c86" providerId="ADAL" clId="{2F6F7918-DFC2-45F8-9068-84CC8B85477E}" dt="2022-05-16T12:04:48.986" v="153"/>
          <ac:spMkLst>
            <pc:docMk/>
            <pc:sldMk cId="2082973768" sldId="334"/>
            <ac:spMk id="12" creationId="{B241EBA9-0902-44B1-A69C-6D00A800213D}"/>
          </ac:spMkLst>
        </pc:spChg>
        <pc:spChg chg="mod">
          <ac:chgData name="Hughes, Ffion" userId="b2b1aaa3-abdb-4362-bdd1-c2a453b42c86" providerId="ADAL" clId="{2F6F7918-DFC2-45F8-9068-84CC8B85477E}" dt="2022-05-16T10:58:21.531" v="59"/>
          <ac:spMkLst>
            <pc:docMk/>
            <pc:sldMk cId="2082973768" sldId="334"/>
            <ac:spMk id="18" creationId="{5D60B5D8-5C88-4360-982E-2EF7C95C49CC}"/>
          </ac:spMkLst>
        </pc:spChg>
        <pc:spChg chg="mod">
          <ac:chgData name="Hughes, Ffion" userId="b2b1aaa3-abdb-4362-bdd1-c2a453b42c86" providerId="ADAL" clId="{2F6F7918-DFC2-45F8-9068-84CC8B85477E}" dt="2022-05-16T10:58:21.531" v="59"/>
          <ac:spMkLst>
            <pc:docMk/>
            <pc:sldMk cId="2082973768" sldId="334"/>
            <ac:spMk id="19" creationId="{63C0C5DE-29B0-4F9C-A767-2D3E08195F83}"/>
          </ac:spMkLst>
        </pc:spChg>
        <pc:spChg chg="mod">
          <ac:chgData name="Hughes, Ffion" userId="b2b1aaa3-abdb-4362-bdd1-c2a453b42c86" providerId="ADAL" clId="{2F6F7918-DFC2-45F8-9068-84CC8B85477E}" dt="2022-05-16T10:58:21.531" v="59"/>
          <ac:spMkLst>
            <pc:docMk/>
            <pc:sldMk cId="2082973768" sldId="334"/>
            <ac:spMk id="23" creationId="{54B99845-E8B6-4608-A6F9-123297E5A49F}"/>
          </ac:spMkLst>
        </pc:spChg>
        <pc:spChg chg="mod">
          <ac:chgData name="Hughes, Ffion" userId="b2b1aaa3-abdb-4362-bdd1-c2a453b42c86" providerId="ADAL" clId="{2F6F7918-DFC2-45F8-9068-84CC8B85477E}" dt="2022-05-16T10:58:21.531" v="59"/>
          <ac:spMkLst>
            <pc:docMk/>
            <pc:sldMk cId="2082973768" sldId="334"/>
            <ac:spMk id="24" creationId="{10F559F3-9965-4D96-B3E3-38C534EFAE74}"/>
          </ac:spMkLst>
        </pc:spChg>
        <pc:grpChg chg="add mod">
          <ac:chgData name="Hughes, Ffion" userId="b2b1aaa3-abdb-4362-bdd1-c2a453b42c86" providerId="ADAL" clId="{2F6F7918-DFC2-45F8-9068-84CC8B85477E}" dt="2022-05-16T10:58:21.531" v="59"/>
          <ac:grpSpMkLst>
            <pc:docMk/>
            <pc:sldMk cId="2082973768" sldId="334"/>
            <ac:grpSpMk id="11" creationId="{E06E26FC-4DFD-4B8F-8E20-FBF59A03A22A}"/>
          </ac:grpSpMkLst>
        </pc:grpChg>
        <pc:grpChg chg="del">
          <ac:chgData name="Hughes, Ffion" userId="b2b1aaa3-abdb-4362-bdd1-c2a453b42c86" providerId="ADAL" clId="{2F6F7918-DFC2-45F8-9068-84CC8B85477E}" dt="2022-05-16T10:58:21.283" v="58" actId="478"/>
          <ac:grpSpMkLst>
            <pc:docMk/>
            <pc:sldMk cId="2082973768" sldId="334"/>
            <ac:grpSpMk id="14" creationId="{2E62A915-6885-4A08-A7D9-A08BBECDE09D}"/>
          </ac:grpSpMkLst>
        </pc:grpChg>
        <pc:grpChg chg="mod">
          <ac:chgData name="Hughes, Ffion" userId="b2b1aaa3-abdb-4362-bdd1-c2a453b42c86" providerId="ADAL" clId="{2F6F7918-DFC2-45F8-9068-84CC8B85477E}" dt="2022-05-16T10:58:21.531" v="59"/>
          <ac:grpSpMkLst>
            <pc:docMk/>
            <pc:sldMk cId="2082973768" sldId="334"/>
            <ac:grpSpMk id="16" creationId="{48779150-65B5-4F5F-A7CA-1020931A5317}"/>
          </ac:grpSpMkLst>
        </pc:grpChg>
        <pc:grpChg chg="mod">
          <ac:chgData name="Hughes, Ffion" userId="b2b1aaa3-abdb-4362-bdd1-c2a453b42c86" providerId="ADAL" clId="{2F6F7918-DFC2-45F8-9068-84CC8B85477E}" dt="2022-05-16T10:58:21.531" v="59"/>
          <ac:grpSpMkLst>
            <pc:docMk/>
            <pc:sldMk cId="2082973768" sldId="334"/>
            <ac:grpSpMk id="17" creationId="{2A5BEAC1-66CB-41A2-A9FF-24BC268CD71B}"/>
          </ac:grpSpMkLst>
        </pc:grpChg>
        <pc:picChg chg="mod">
          <ac:chgData name="Hughes, Ffion" userId="b2b1aaa3-abdb-4362-bdd1-c2a453b42c86" providerId="ADAL" clId="{2F6F7918-DFC2-45F8-9068-84CC8B85477E}" dt="2022-05-16T10:58:21.531" v="59"/>
          <ac:picMkLst>
            <pc:docMk/>
            <pc:sldMk cId="2082973768" sldId="334"/>
            <ac:picMk id="13" creationId="{B7A70E95-63A8-4AC2-8527-73C91167B894}"/>
          </ac:picMkLst>
        </pc:picChg>
        <pc:picChg chg="del">
          <ac:chgData name="Hughes, Ffion" userId="b2b1aaa3-abdb-4362-bdd1-c2a453b42c86" providerId="ADAL" clId="{2F6F7918-DFC2-45F8-9068-84CC8B85477E}" dt="2022-05-16T11:06:37.883" v="112" actId="478"/>
          <ac:picMkLst>
            <pc:docMk/>
            <pc:sldMk cId="2082973768" sldId="334"/>
            <ac:picMk id="22" creationId="{1A9FABE3-17B3-4B34-BD07-DE1E1C44EB44}"/>
          </ac:picMkLst>
        </pc:picChg>
        <pc:picChg chg="add mod">
          <ac:chgData name="Hughes, Ffion" userId="b2b1aaa3-abdb-4362-bdd1-c2a453b42c86" providerId="ADAL" clId="{2F6F7918-DFC2-45F8-9068-84CC8B85477E}" dt="2022-05-16T11:06:39.208" v="113"/>
          <ac:picMkLst>
            <pc:docMk/>
            <pc:sldMk cId="2082973768" sldId="334"/>
            <ac:picMk id="25" creationId="{7A225C27-D9D0-4E46-B74B-B8FF018DF419}"/>
          </ac:picMkLst>
        </pc:picChg>
      </pc:sldChg>
      <pc:sldChg chg="addSp delSp modSp mod">
        <pc:chgData name="Hughes, Ffion" userId="b2b1aaa3-abdb-4362-bdd1-c2a453b42c86" providerId="ADAL" clId="{2F6F7918-DFC2-45F8-9068-84CC8B85477E}" dt="2022-05-16T12:21:17.809" v="258" actId="20577"/>
        <pc:sldMkLst>
          <pc:docMk/>
          <pc:sldMk cId="4248402090" sldId="335"/>
        </pc:sldMkLst>
        <pc:spChg chg="mod">
          <ac:chgData name="Hughes, Ffion" userId="b2b1aaa3-abdb-4362-bdd1-c2a453b42c86" providerId="ADAL" clId="{2F6F7918-DFC2-45F8-9068-84CC8B85477E}" dt="2022-05-16T12:21:17.809" v="258" actId="20577"/>
          <ac:spMkLst>
            <pc:docMk/>
            <pc:sldMk cId="4248402090" sldId="335"/>
            <ac:spMk id="3" creationId="{B37DD326-C6F4-4086-980E-9BD3D12E7E20}"/>
          </ac:spMkLst>
        </pc:spChg>
        <pc:spChg chg="mod">
          <ac:chgData name="Hughes, Ffion" userId="b2b1aaa3-abdb-4362-bdd1-c2a453b42c86" providerId="ADAL" clId="{2F6F7918-DFC2-45F8-9068-84CC8B85477E}" dt="2022-05-16T12:04:53.775" v="155"/>
          <ac:spMkLst>
            <pc:docMk/>
            <pc:sldMk cId="4248402090" sldId="335"/>
            <ac:spMk id="12" creationId="{E5826639-2D84-4225-9E8B-D78BA62D2D45}"/>
          </ac:spMkLst>
        </pc:spChg>
        <pc:spChg chg="mod">
          <ac:chgData name="Hughes, Ffion" userId="b2b1aaa3-abdb-4362-bdd1-c2a453b42c86" providerId="ADAL" clId="{2F6F7918-DFC2-45F8-9068-84CC8B85477E}" dt="2022-05-16T10:58:24.153" v="61"/>
          <ac:spMkLst>
            <pc:docMk/>
            <pc:sldMk cId="4248402090" sldId="335"/>
            <ac:spMk id="17" creationId="{85482E57-CEBE-410D-B568-E55D71F88A3C}"/>
          </ac:spMkLst>
        </pc:spChg>
        <pc:spChg chg="mod">
          <ac:chgData name="Hughes, Ffion" userId="b2b1aaa3-abdb-4362-bdd1-c2a453b42c86" providerId="ADAL" clId="{2F6F7918-DFC2-45F8-9068-84CC8B85477E}" dt="2022-05-16T10:58:24.153" v="61"/>
          <ac:spMkLst>
            <pc:docMk/>
            <pc:sldMk cId="4248402090" sldId="335"/>
            <ac:spMk id="18" creationId="{BCB08D21-4FF0-435A-BF40-45C0C2FB1383}"/>
          </ac:spMkLst>
        </pc:spChg>
        <pc:spChg chg="mod">
          <ac:chgData name="Hughes, Ffion" userId="b2b1aaa3-abdb-4362-bdd1-c2a453b42c86" providerId="ADAL" clId="{2F6F7918-DFC2-45F8-9068-84CC8B85477E}" dt="2022-05-16T10:58:24.153" v="61"/>
          <ac:spMkLst>
            <pc:docMk/>
            <pc:sldMk cId="4248402090" sldId="335"/>
            <ac:spMk id="19" creationId="{219301F1-4769-46CB-858D-FB1992CCFB0E}"/>
          </ac:spMkLst>
        </pc:spChg>
        <pc:spChg chg="mod">
          <ac:chgData name="Hughes, Ffion" userId="b2b1aaa3-abdb-4362-bdd1-c2a453b42c86" providerId="ADAL" clId="{2F6F7918-DFC2-45F8-9068-84CC8B85477E}" dt="2022-05-16T10:58:24.153" v="61"/>
          <ac:spMkLst>
            <pc:docMk/>
            <pc:sldMk cId="4248402090" sldId="335"/>
            <ac:spMk id="22" creationId="{93656789-35EC-491C-BCFA-5E79A56D50FE}"/>
          </ac:spMkLst>
        </pc:spChg>
        <pc:grpChg chg="add mod">
          <ac:chgData name="Hughes, Ffion" userId="b2b1aaa3-abdb-4362-bdd1-c2a453b42c86" providerId="ADAL" clId="{2F6F7918-DFC2-45F8-9068-84CC8B85477E}" dt="2022-05-16T10:58:24.153" v="61"/>
          <ac:grpSpMkLst>
            <pc:docMk/>
            <pc:sldMk cId="4248402090" sldId="335"/>
            <ac:grpSpMk id="10" creationId="{9594C2FC-D185-412D-AAC8-0FB2146711D3}"/>
          </ac:grpSpMkLst>
        </pc:grpChg>
        <pc:grpChg chg="mod">
          <ac:chgData name="Hughes, Ffion" userId="b2b1aaa3-abdb-4362-bdd1-c2a453b42c86" providerId="ADAL" clId="{2F6F7918-DFC2-45F8-9068-84CC8B85477E}" dt="2022-05-16T10:58:24.153" v="61"/>
          <ac:grpSpMkLst>
            <pc:docMk/>
            <pc:sldMk cId="4248402090" sldId="335"/>
            <ac:grpSpMk id="13" creationId="{BC825F54-BE8E-4B31-9181-81C99613C8FD}"/>
          </ac:grpSpMkLst>
        </pc:grpChg>
        <pc:grpChg chg="del">
          <ac:chgData name="Hughes, Ffion" userId="b2b1aaa3-abdb-4362-bdd1-c2a453b42c86" providerId="ADAL" clId="{2F6F7918-DFC2-45F8-9068-84CC8B85477E}" dt="2022-05-16T10:58:23.931" v="60" actId="478"/>
          <ac:grpSpMkLst>
            <pc:docMk/>
            <pc:sldMk cId="4248402090" sldId="335"/>
            <ac:grpSpMk id="14" creationId="{6AFCA12C-4DDD-4866-A1C4-D8973F600D54}"/>
          </ac:grpSpMkLst>
        </pc:grpChg>
        <pc:grpChg chg="mod">
          <ac:chgData name="Hughes, Ffion" userId="b2b1aaa3-abdb-4362-bdd1-c2a453b42c86" providerId="ADAL" clId="{2F6F7918-DFC2-45F8-9068-84CC8B85477E}" dt="2022-05-16T10:58:24.153" v="61"/>
          <ac:grpSpMkLst>
            <pc:docMk/>
            <pc:sldMk cId="4248402090" sldId="335"/>
            <ac:grpSpMk id="16" creationId="{BB1F0C5B-98EA-4CF4-B24C-7AF78F45A140}"/>
          </ac:grpSpMkLst>
        </pc:grpChg>
        <pc:picChg chg="mod">
          <ac:chgData name="Hughes, Ffion" userId="b2b1aaa3-abdb-4362-bdd1-c2a453b42c86" providerId="ADAL" clId="{2F6F7918-DFC2-45F8-9068-84CC8B85477E}" dt="2022-05-16T10:58:24.153" v="61"/>
          <ac:picMkLst>
            <pc:docMk/>
            <pc:sldMk cId="4248402090" sldId="335"/>
            <ac:picMk id="11" creationId="{1098109F-706B-4398-B312-4D8E4B15E443}"/>
          </ac:picMkLst>
        </pc:picChg>
      </pc:sldChg>
      <pc:sldChg chg="addSp delSp modSp mod modAnim">
        <pc:chgData name="Hughes, Ffion" userId="b2b1aaa3-abdb-4362-bdd1-c2a453b42c86" providerId="ADAL" clId="{2F6F7918-DFC2-45F8-9068-84CC8B85477E}" dt="2022-05-16T12:24:27.307" v="294" actId="13926"/>
        <pc:sldMkLst>
          <pc:docMk/>
          <pc:sldMk cId="3329747300" sldId="337"/>
        </pc:sldMkLst>
        <pc:spChg chg="mod">
          <ac:chgData name="Hughes, Ffion" userId="b2b1aaa3-abdb-4362-bdd1-c2a453b42c86" providerId="ADAL" clId="{2F6F7918-DFC2-45F8-9068-84CC8B85477E}" dt="2022-05-16T12:23:32.995" v="276" actId="1076"/>
          <ac:spMkLst>
            <pc:docMk/>
            <pc:sldMk cId="3329747300" sldId="337"/>
            <ac:spMk id="2" creationId="{F4D52BA2-111A-4FB9-829D-40C015024A93}"/>
          </ac:spMkLst>
        </pc:spChg>
        <pc:spChg chg="mod">
          <ac:chgData name="Hughes, Ffion" userId="b2b1aaa3-abdb-4362-bdd1-c2a453b42c86" providerId="ADAL" clId="{2F6F7918-DFC2-45F8-9068-84CC8B85477E}" dt="2022-05-16T12:24:27.307" v="294" actId="13926"/>
          <ac:spMkLst>
            <pc:docMk/>
            <pc:sldMk cId="3329747300" sldId="337"/>
            <ac:spMk id="3" creationId="{B37DD326-C6F4-4086-980E-9BD3D12E7E20}"/>
          </ac:spMkLst>
        </pc:spChg>
        <pc:spChg chg="mod">
          <ac:chgData name="Hughes, Ffion" userId="b2b1aaa3-abdb-4362-bdd1-c2a453b42c86" providerId="ADAL" clId="{2F6F7918-DFC2-45F8-9068-84CC8B85477E}" dt="2022-05-16T12:04:56.701" v="156"/>
          <ac:spMkLst>
            <pc:docMk/>
            <pc:sldMk cId="3329747300" sldId="337"/>
            <ac:spMk id="12" creationId="{A2E0A123-9E06-42D0-8942-69A1AC2CB77F}"/>
          </ac:spMkLst>
        </pc:spChg>
        <pc:spChg chg="mod">
          <ac:chgData name="Hughes, Ffion" userId="b2b1aaa3-abdb-4362-bdd1-c2a453b42c86" providerId="ADAL" clId="{2F6F7918-DFC2-45F8-9068-84CC8B85477E}" dt="2022-05-16T10:58:27.507" v="63"/>
          <ac:spMkLst>
            <pc:docMk/>
            <pc:sldMk cId="3329747300" sldId="337"/>
            <ac:spMk id="17" creationId="{4D741E79-672C-4691-9170-27AF1324A552}"/>
          </ac:spMkLst>
        </pc:spChg>
        <pc:spChg chg="mod">
          <ac:chgData name="Hughes, Ffion" userId="b2b1aaa3-abdb-4362-bdd1-c2a453b42c86" providerId="ADAL" clId="{2F6F7918-DFC2-45F8-9068-84CC8B85477E}" dt="2022-05-16T10:58:27.507" v="63"/>
          <ac:spMkLst>
            <pc:docMk/>
            <pc:sldMk cId="3329747300" sldId="337"/>
            <ac:spMk id="18" creationId="{DEECFAD2-55A1-4D92-B701-8E0DA86519A2}"/>
          </ac:spMkLst>
        </pc:spChg>
        <pc:spChg chg="mod">
          <ac:chgData name="Hughes, Ffion" userId="b2b1aaa3-abdb-4362-bdd1-c2a453b42c86" providerId="ADAL" clId="{2F6F7918-DFC2-45F8-9068-84CC8B85477E}" dt="2022-05-16T10:58:27.507" v="63"/>
          <ac:spMkLst>
            <pc:docMk/>
            <pc:sldMk cId="3329747300" sldId="337"/>
            <ac:spMk id="19" creationId="{49D21C0B-CAB5-4C69-9D87-F0BD5AE3A1A7}"/>
          </ac:spMkLst>
        </pc:spChg>
        <pc:spChg chg="mod">
          <ac:chgData name="Hughes, Ffion" userId="b2b1aaa3-abdb-4362-bdd1-c2a453b42c86" providerId="ADAL" clId="{2F6F7918-DFC2-45F8-9068-84CC8B85477E}" dt="2022-05-16T10:58:27.507" v="63"/>
          <ac:spMkLst>
            <pc:docMk/>
            <pc:sldMk cId="3329747300" sldId="337"/>
            <ac:spMk id="22" creationId="{6264C08E-8FE1-49E6-A1F5-50C154A951E6}"/>
          </ac:spMkLst>
        </pc:spChg>
        <pc:grpChg chg="add mod">
          <ac:chgData name="Hughes, Ffion" userId="b2b1aaa3-abdb-4362-bdd1-c2a453b42c86" providerId="ADAL" clId="{2F6F7918-DFC2-45F8-9068-84CC8B85477E}" dt="2022-05-16T10:58:27.507" v="63"/>
          <ac:grpSpMkLst>
            <pc:docMk/>
            <pc:sldMk cId="3329747300" sldId="337"/>
            <ac:grpSpMk id="10" creationId="{F990A988-A604-4371-92CD-BB9C706D37AE}"/>
          </ac:grpSpMkLst>
        </pc:grpChg>
        <pc:grpChg chg="mod">
          <ac:chgData name="Hughes, Ffion" userId="b2b1aaa3-abdb-4362-bdd1-c2a453b42c86" providerId="ADAL" clId="{2F6F7918-DFC2-45F8-9068-84CC8B85477E}" dt="2022-05-16T10:58:27.507" v="63"/>
          <ac:grpSpMkLst>
            <pc:docMk/>
            <pc:sldMk cId="3329747300" sldId="337"/>
            <ac:grpSpMk id="13" creationId="{DD21170B-44D2-4AB9-9870-979ABBC67DE7}"/>
          </ac:grpSpMkLst>
        </pc:grpChg>
        <pc:grpChg chg="del">
          <ac:chgData name="Hughes, Ffion" userId="b2b1aaa3-abdb-4362-bdd1-c2a453b42c86" providerId="ADAL" clId="{2F6F7918-DFC2-45F8-9068-84CC8B85477E}" dt="2022-05-16T10:58:27.259" v="62" actId="478"/>
          <ac:grpSpMkLst>
            <pc:docMk/>
            <pc:sldMk cId="3329747300" sldId="337"/>
            <ac:grpSpMk id="14" creationId="{823B2034-BA20-49D9-BAC0-AC7A79C901DF}"/>
          </ac:grpSpMkLst>
        </pc:grpChg>
        <pc:grpChg chg="mod">
          <ac:chgData name="Hughes, Ffion" userId="b2b1aaa3-abdb-4362-bdd1-c2a453b42c86" providerId="ADAL" clId="{2F6F7918-DFC2-45F8-9068-84CC8B85477E}" dt="2022-05-16T10:58:27.507" v="63"/>
          <ac:grpSpMkLst>
            <pc:docMk/>
            <pc:sldMk cId="3329747300" sldId="337"/>
            <ac:grpSpMk id="16" creationId="{F9E229A2-B78B-49FE-9976-3BAD97CC16A2}"/>
          </ac:grpSpMkLst>
        </pc:grpChg>
        <pc:picChg chg="add mod">
          <ac:chgData name="Hughes, Ffion" userId="b2b1aaa3-abdb-4362-bdd1-c2a453b42c86" providerId="ADAL" clId="{2F6F7918-DFC2-45F8-9068-84CC8B85477E}" dt="2022-05-16T12:23:42.392" v="281" actId="1582"/>
          <ac:picMkLst>
            <pc:docMk/>
            <pc:sldMk cId="3329747300" sldId="337"/>
            <ac:picMk id="5" creationId="{85A4FAE0-F01C-4B0F-A662-F4208EDE6D48}"/>
          </ac:picMkLst>
        </pc:picChg>
        <pc:picChg chg="mod">
          <ac:chgData name="Hughes, Ffion" userId="b2b1aaa3-abdb-4362-bdd1-c2a453b42c86" providerId="ADAL" clId="{2F6F7918-DFC2-45F8-9068-84CC8B85477E}" dt="2022-05-16T10:58:27.507" v="63"/>
          <ac:picMkLst>
            <pc:docMk/>
            <pc:sldMk cId="3329747300" sldId="337"/>
            <ac:picMk id="11" creationId="{5B9A936A-772B-42C0-BB07-00163607C0DF}"/>
          </ac:picMkLst>
        </pc:picChg>
      </pc:sldChg>
      <pc:sldChg chg="addSp delSp modSp mod">
        <pc:chgData name="Hughes, Ffion" userId="b2b1aaa3-abdb-4362-bdd1-c2a453b42c86" providerId="ADAL" clId="{2F6F7918-DFC2-45F8-9068-84CC8B85477E}" dt="2022-05-16T12:24:41.884" v="295" actId="13926"/>
        <pc:sldMkLst>
          <pc:docMk/>
          <pc:sldMk cId="2976715073" sldId="338"/>
        </pc:sldMkLst>
        <pc:spChg chg="mod">
          <ac:chgData name="Hughes, Ffion" userId="b2b1aaa3-abdb-4362-bdd1-c2a453b42c86" providerId="ADAL" clId="{2F6F7918-DFC2-45F8-9068-84CC8B85477E}" dt="2022-05-16T12:24:41.884" v="295" actId="13926"/>
          <ac:spMkLst>
            <pc:docMk/>
            <pc:sldMk cId="2976715073" sldId="338"/>
            <ac:spMk id="6" creationId="{7EE7EF9A-3E57-4B40-871F-B8506EDEEBB2}"/>
          </ac:spMkLst>
        </pc:spChg>
        <pc:spChg chg="mod">
          <ac:chgData name="Hughes, Ffion" userId="b2b1aaa3-abdb-4362-bdd1-c2a453b42c86" providerId="ADAL" clId="{2F6F7918-DFC2-45F8-9068-84CC8B85477E}" dt="2022-05-16T12:05:01.004" v="158"/>
          <ac:spMkLst>
            <pc:docMk/>
            <pc:sldMk cId="2976715073" sldId="338"/>
            <ac:spMk id="14" creationId="{DA4C52BB-0712-498F-88CA-EF2CCE20CD5F}"/>
          </ac:spMkLst>
        </pc:spChg>
        <pc:spChg chg="mod">
          <ac:chgData name="Hughes, Ffion" userId="b2b1aaa3-abdb-4362-bdd1-c2a453b42c86" providerId="ADAL" clId="{2F6F7918-DFC2-45F8-9068-84CC8B85477E}" dt="2022-05-16T10:59:14.060" v="65"/>
          <ac:spMkLst>
            <pc:docMk/>
            <pc:sldMk cId="2976715073" sldId="338"/>
            <ac:spMk id="22" creationId="{5838DC6E-EF3C-4AC6-98FC-FE03E16C405A}"/>
          </ac:spMkLst>
        </pc:spChg>
        <pc:spChg chg="mod">
          <ac:chgData name="Hughes, Ffion" userId="b2b1aaa3-abdb-4362-bdd1-c2a453b42c86" providerId="ADAL" clId="{2F6F7918-DFC2-45F8-9068-84CC8B85477E}" dt="2022-05-16T10:59:14.060" v="65"/>
          <ac:spMkLst>
            <pc:docMk/>
            <pc:sldMk cId="2976715073" sldId="338"/>
            <ac:spMk id="23" creationId="{5F59FC12-556D-40D1-86B1-468633D6B887}"/>
          </ac:spMkLst>
        </pc:spChg>
        <pc:spChg chg="mod">
          <ac:chgData name="Hughes, Ffion" userId="b2b1aaa3-abdb-4362-bdd1-c2a453b42c86" providerId="ADAL" clId="{2F6F7918-DFC2-45F8-9068-84CC8B85477E}" dt="2022-05-16T10:59:14.060" v="65"/>
          <ac:spMkLst>
            <pc:docMk/>
            <pc:sldMk cId="2976715073" sldId="338"/>
            <ac:spMk id="24" creationId="{6D458440-0C98-41CB-B39E-AB539D615C13}"/>
          </ac:spMkLst>
        </pc:spChg>
        <pc:spChg chg="mod">
          <ac:chgData name="Hughes, Ffion" userId="b2b1aaa3-abdb-4362-bdd1-c2a453b42c86" providerId="ADAL" clId="{2F6F7918-DFC2-45F8-9068-84CC8B85477E}" dt="2022-05-16T10:59:14.060" v="65"/>
          <ac:spMkLst>
            <pc:docMk/>
            <pc:sldMk cId="2976715073" sldId="338"/>
            <ac:spMk id="25" creationId="{657EE495-9DD5-43E2-A4F5-BBD847DCD76A}"/>
          </ac:spMkLst>
        </pc:spChg>
        <pc:grpChg chg="del">
          <ac:chgData name="Hughes, Ffion" userId="b2b1aaa3-abdb-4362-bdd1-c2a453b42c86" providerId="ADAL" clId="{2F6F7918-DFC2-45F8-9068-84CC8B85477E}" dt="2022-05-16T10:59:13.772" v="64" actId="478"/>
          <ac:grpSpMkLst>
            <pc:docMk/>
            <pc:sldMk cId="2976715073" sldId="338"/>
            <ac:grpSpMk id="11" creationId="{48397CF0-80E0-4F67-9B98-8173E984213B}"/>
          </ac:grpSpMkLst>
        </pc:grpChg>
        <pc:grpChg chg="add mod">
          <ac:chgData name="Hughes, Ffion" userId="b2b1aaa3-abdb-4362-bdd1-c2a453b42c86" providerId="ADAL" clId="{2F6F7918-DFC2-45F8-9068-84CC8B85477E}" dt="2022-05-16T10:59:14.060" v="65"/>
          <ac:grpSpMkLst>
            <pc:docMk/>
            <pc:sldMk cId="2976715073" sldId="338"/>
            <ac:grpSpMk id="13" creationId="{948EC85C-9FED-4284-B5B8-0C01CDDAAF33}"/>
          </ac:grpSpMkLst>
        </pc:grpChg>
        <pc:grpChg chg="mod">
          <ac:chgData name="Hughes, Ffion" userId="b2b1aaa3-abdb-4362-bdd1-c2a453b42c86" providerId="ADAL" clId="{2F6F7918-DFC2-45F8-9068-84CC8B85477E}" dt="2022-05-16T10:59:14.060" v="65"/>
          <ac:grpSpMkLst>
            <pc:docMk/>
            <pc:sldMk cId="2976715073" sldId="338"/>
            <ac:grpSpMk id="20" creationId="{6445EAD4-2CEC-482F-85B5-81E4E5F9EC23}"/>
          </ac:grpSpMkLst>
        </pc:grpChg>
        <pc:grpChg chg="mod">
          <ac:chgData name="Hughes, Ffion" userId="b2b1aaa3-abdb-4362-bdd1-c2a453b42c86" providerId="ADAL" clId="{2F6F7918-DFC2-45F8-9068-84CC8B85477E}" dt="2022-05-16T10:59:14.060" v="65"/>
          <ac:grpSpMkLst>
            <pc:docMk/>
            <pc:sldMk cId="2976715073" sldId="338"/>
            <ac:grpSpMk id="21" creationId="{E2A9FD95-FD1F-43FC-AE40-8A9DF3C60064}"/>
          </ac:grpSpMkLst>
        </pc:grpChg>
        <pc:picChg chg="del">
          <ac:chgData name="Hughes, Ffion" userId="b2b1aaa3-abdb-4362-bdd1-c2a453b42c86" providerId="ADAL" clId="{2F6F7918-DFC2-45F8-9068-84CC8B85477E}" dt="2022-05-16T11:07:01.707" v="114" actId="478"/>
          <ac:picMkLst>
            <pc:docMk/>
            <pc:sldMk cId="2976715073" sldId="338"/>
            <ac:picMk id="12" creationId="{7A1A3774-2C83-41D7-A2CE-1BEE8D16778E}"/>
          </ac:picMkLst>
        </pc:picChg>
        <pc:picChg chg="mod">
          <ac:chgData name="Hughes, Ffion" userId="b2b1aaa3-abdb-4362-bdd1-c2a453b42c86" providerId="ADAL" clId="{2F6F7918-DFC2-45F8-9068-84CC8B85477E}" dt="2022-05-16T10:59:19.690" v="67" actId="14100"/>
          <ac:picMkLst>
            <pc:docMk/>
            <pc:sldMk cId="2976715073" sldId="338"/>
            <ac:picMk id="15" creationId="{75B412AC-2BF7-4E62-93F5-CB68C3380043}"/>
          </ac:picMkLst>
        </pc:picChg>
        <pc:picChg chg="add mod">
          <ac:chgData name="Hughes, Ffion" userId="b2b1aaa3-abdb-4362-bdd1-c2a453b42c86" providerId="ADAL" clId="{2F6F7918-DFC2-45F8-9068-84CC8B85477E}" dt="2022-05-16T11:07:04.019" v="116" actId="1076"/>
          <ac:picMkLst>
            <pc:docMk/>
            <pc:sldMk cId="2976715073" sldId="338"/>
            <ac:picMk id="26" creationId="{48848136-AF77-4860-928D-286DC21A4422}"/>
          </ac:picMkLst>
        </pc:picChg>
      </pc:sldChg>
      <pc:sldChg chg="addSp delSp modSp mod">
        <pc:chgData name="Hughes, Ffion" userId="b2b1aaa3-abdb-4362-bdd1-c2a453b42c86" providerId="ADAL" clId="{2F6F7918-DFC2-45F8-9068-84CC8B85477E}" dt="2022-05-16T12:33:54.956" v="379" actId="13926"/>
        <pc:sldMkLst>
          <pc:docMk/>
          <pc:sldMk cId="619442080" sldId="339"/>
        </pc:sldMkLst>
        <pc:spChg chg="mod">
          <ac:chgData name="Hughes, Ffion" userId="b2b1aaa3-abdb-4362-bdd1-c2a453b42c86" providerId="ADAL" clId="{2F6F7918-DFC2-45F8-9068-84CC8B85477E}" dt="2022-05-16T12:33:54.956" v="379" actId="13926"/>
          <ac:spMkLst>
            <pc:docMk/>
            <pc:sldMk cId="619442080" sldId="339"/>
            <ac:spMk id="2" creationId="{8C6F538D-D025-4B6F-A34C-A9E72ADA1714}"/>
          </ac:spMkLst>
        </pc:spChg>
        <pc:spChg chg="mod">
          <ac:chgData name="Hughes, Ffion" userId="b2b1aaa3-abdb-4362-bdd1-c2a453b42c86" providerId="ADAL" clId="{2F6F7918-DFC2-45F8-9068-84CC8B85477E}" dt="2022-05-16T12:05:22.868" v="166" actId="20577"/>
          <ac:spMkLst>
            <pc:docMk/>
            <pc:sldMk cId="619442080" sldId="339"/>
            <ac:spMk id="11" creationId="{43DC3689-634F-41B2-9CD3-6C75A60F0AC7}"/>
          </ac:spMkLst>
        </pc:spChg>
        <pc:spChg chg="mod">
          <ac:chgData name="Hughes, Ffion" userId="b2b1aaa3-abdb-4362-bdd1-c2a453b42c86" providerId="ADAL" clId="{2F6F7918-DFC2-45F8-9068-84CC8B85477E}" dt="2022-05-16T10:59:26.900" v="71"/>
          <ac:spMkLst>
            <pc:docMk/>
            <pc:sldMk cId="619442080" sldId="339"/>
            <ac:spMk id="17" creationId="{5245DE49-5930-4730-BBC9-D481EBB1E073}"/>
          </ac:spMkLst>
        </pc:spChg>
        <pc:spChg chg="mod">
          <ac:chgData name="Hughes, Ffion" userId="b2b1aaa3-abdb-4362-bdd1-c2a453b42c86" providerId="ADAL" clId="{2F6F7918-DFC2-45F8-9068-84CC8B85477E}" dt="2022-05-16T10:59:26.900" v="71"/>
          <ac:spMkLst>
            <pc:docMk/>
            <pc:sldMk cId="619442080" sldId="339"/>
            <ac:spMk id="20" creationId="{B1CA53AA-DDDA-4B00-8F9B-61105F2B13AE}"/>
          </ac:spMkLst>
        </pc:spChg>
        <pc:spChg chg="mod">
          <ac:chgData name="Hughes, Ffion" userId="b2b1aaa3-abdb-4362-bdd1-c2a453b42c86" providerId="ADAL" clId="{2F6F7918-DFC2-45F8-9068-84CC8B85477E}" dt="2022-05-16T10:59:26.900" v="71"/>
          <ac:spMkLst>
            <pc:docMk/>
            <pc:sldMk cId="619442080" sldId="339"/>
            <ac:spMk id="21" creationId="{F43A3552-C5C9-4B88-AD48-059118CD789C}"/>
          </ac:spMkLst>
        </pc:spChg>
        <pc:spChg chg="mod">
          <ac:chgData name="Hughes, Ffion" userId="b2b1aaa3-abdb-4362-bdd1-c2a453b42c86" providerId="ADAL" clId="{2F6F7918-DFC2-45F8-9068-84CC8B85477E}" dt="2022-05-16T10:59:26.900" v="71"/>
          <ac:spMkLst>
            <pc:docMk/>
            <pc:sldMk cId="619442080" sldId="339"/>
            <ac:spMk id="22" creationId="{DE5B1B5A-19DB-4D59-AD3B-D91FE0A0E0DE}"/>
          </ac:spMkLst>
        </pc:spChg>
        <pc:grpChg chg="add mod">
          <ac:chgData name="Hughes, Ffion" userId="b2b1aaa3-abdb-4362-bdd1-c2a453b42c86" providerId="ADAL" clId="{2F6F7918-DFC2-45F8-9068-84CC8B85477E}" dt="2022-05-16T10:59:26.900" v="71"/>
          <ac:grpSpMkLst>
            <pc:docMk/>
            <pc:sldMk cId="619442080" sldId="339"/>
            <ac:grpSpMk id="10" creationId="{F7DD8A67-666B-4676-9050-217FD044AFCF}"/>
          </ac:grpSpMkLst>
        </pc:grpChg>
        <pc:grpChg chg="del">
          <ac:chgData name="Hughes, Ffion" userId="b2b1aaa3-abdb-4362-bdd1-c2a453b42c86" providerId="ADAL" clId="{2F6F7918-DFC2-45F8-9068-84CC8B85477E}" dt="2022-05-16T10:59:26.620" v="70" actId="478"/>
          <ac:grpSpMkLst>
            <pc:docMk/>
            <pc:sldMk cId="619442080" sldId="339"/>
            <ac:grpSpMk id="12" creationId="{0831BDA5-E327-4694-9166-1A80EC221EA8}"/>
          </ac:grpSpMkLst>
        </pc:grpChg>
        <pc:grpChg chg="mod">
          <ac:chgData name="Hughes, Ffion" userId="b2b1aaa3-abdb-4362-bdd1-c2a453b42c86" providerId="ADAL" clId="{2F6F7918-DFC2-45F8-9068-84CC8B85477E}" dt="2022-05-16T10:59:26.900" v="71"/>
          <ac:grpSpMkLst>
            <pc:docMk/>
            <pc:sldMk cId="619442080" sldId="339"/>
            <ac:grpSpMk id="15" creationId="{C9489D14-C0B1-4211-ADE8-8BF6F5489783}"/>
          </ac:grpSpMkLst>
        </pc:grpChg>
        <pc:grpChg chg="mod">
          <ac:chgData name="Hughes, Ffion" userId="b2b1aaa3-abdb-4362-bdd1-c2a453b42c86" providerId="ADAL" clId="{2F6F7918-DFC2-45F8-9068-84CC8B85477E}" dt="2022-05-16T10:59:26.900" v="71"/>
          <ac:grpSpMkLst>
            <pc:docMk/>
            <pc:sldMk cId="619442080" sldId="339"/>
            <ac:grpSpMk id="16" creationId="{810ECD41-158C-4DD8-8FA5-454E25033B35}"/>
          </ac:grpSpMkLst>
        </pc:grpChg>
        <pc:picChg chg="del">
          <ac:chgData name="Hughes, Ffion" userId="b2b1aaa3-abdb-4362-bdd1-c2a453b42c86" providerId="ADAL" clId="{2F6F7918-DFC2-45F8-9068-84CC8B85477E}" dt="2022-05-16T11:07:38.899" v="118" actId="478"/>
          <ac:picMkLst>
            <pc:docMk/>
            <pc:sldMk cId="619442080" sldId="339"/>
            <ac:picMk id="6" creationId="{F780ACA5-2CCA-45BC-9026-3A8D562B9D99}"/>
          </ac:picMkLst>
        </pc:picChg>
        <pc:picChg chg="mod">
          <ac:chgData name="Hughes, Ffion" userId="b2b1aaa3-abdb-4362-bdd1-c2a453b42c86" providerId="ADAL" clId="{2F6F7918-DFC2-45F8-9068-84CC8B85477E}" dt="2022-05-16T10:59:26.900" v="71"/>
          <ac:picMkLst>
            <pc:docMk/>
            <pc:sldMk cId="619442080" sldId="339"/>
            <ac:picMk id="13" creationId="{3B4D225B-0386-4D05-AC55-6A91E2E01E73}"/>
          </ac:picMkLst>
        </pc:picChg>
        <pc:picChg chg="add mod">
          <ac:chgData name="Hughes, Ffion" userId="b2b1aaa3-abdb-4362-bdd1-c2a453b42c86" providerId="ADAL" clId="{2F6F7918-DFC2-45F8-9068-84CC8B85477E}" dt="2022-05-16T11:07:39.132" v="119"/>
          <ac:picMkLst>
            <pc:docMk/>
            <pc:sldMk cId="619442080" sldId="339"/>
            <ac:picMk id="23" creationId="{6683EB0C-9768-4F10-8DEE-027E330A5CCA}"/>
          </ac:picMkLst>
        </pc:picChg>
      </pc:sldChg>
      <pc:sldChg chg="addSp delSp modSp mod">
        <pc:chgData name="Hughes, Ffion" userId="b2b1aaa3-abdb-4362-bdd1-c2a453b42c86" providerId="ADAL" clId="{2F6F7918-DFC2-45F8-9068-84CC8B85477E}" dt="2022-05-16T12:34:35.707" v="403" actId="13926"/>
        <pc:sldMkLst>
          <pc:docMk/>
          <pc:sldMk cId="3642293899" sldId="340"/>
        </pc:sldMkLst>
        <pc:spChg chg="mod">
          <ac:chgData name="Hughes, Ffion" userId="b2b1aaa3-abdb-4362-bdd1-c2a453b42c86" providerId="ADAL" clId="{2F6F7918-DFC2-45F8-9068-84CC8B85477E}" dt="2022-05-16T12:34:35.707" v="403" actId="13926"/>
          <ac:spMkLst>
            <pc:docMk/>
            <pc:sldMk cId="3642293899" sldId="340"/>
            <ac:spMk id="3" creationId="{3DA8D287-8211-4D38-9D7E-DEA48ABF3882}"/>
          </ac:spMkLst>
        </pc:spChg>
        <pc:spChg chg="mod">
          <ac:chgData name="Hughes, Ffion" userId="b2b1aaa3-abdb-4362-bdd1-c2a453b42c86" providerId="ADAL" clId="{2F6F7918-DFC2-45F8-9068-84CC8B85477E}" dt="2022-05-16T10:59:29.740" v="73"/>
          <ac:spMkLst>
            <pc:docMk/>
            <pc:sldMk cId="3642293899" sldId="340"/>
            <ac:spMk id="17" creationId="{AC036818-9055-4C3D-A6B9-3397606CF7D7}"/>
          </ac:spMkLst>
        </pc:spChg>
        <pc:spChg chg="mod">
          <ac:chgData name="Hughes, Ffion" userId="b2b1aaa3-abdb-4362-bdd1-c2a453b42c86" providerId="ADAL" clId="{2F6F7918-DFC2-45F8-9068-84CC8B85477E}" dt="2022-05-16T10:59:29.740" v="73"/>
          <ac:spMkLst>
            <pc:docMk/>
            <pc:sldMk cId="3642293899" sldId="340"/>
            <ac:spMk id="20" creationId="{5CDA20B1-F716-4E26-B7E4-615A8301811B}"/>
          </ac:spMkLst>
        </pc:spChg>
        <pc:spChg chg="mod">
          <ac:chgData name="Hughes, Ffion" userId="b2b1aaa3-abdb-4362-bdd1-c2a453b42c86" providerId="ADAL" clId="{2F6F7918-DFC2-45F8-9068-84CC8B85477E}" dt="2022-05-16T10:59:29.740" v="73"/>
          <ac:spMkLst>
            <pc:docMk/>
            <pc:sldMk cId="3642293899" sldId="340"/>
            <ac:spMk id="21" creationId="{3D6053AE-6444-4F31-8C41-DFEEAFE1C1F4}"/>
          </ac:spMkLst>
        </pc:spChg>
        <pc:spChg chg="mod">
          <ac:chgData name="Hughes, Ffion" userId="b2b1aaa3-abdb-4362-bdd1-c2a453b42c86" providerId="ADAL" clId="{2F6F7918-DFC2-45F8-9068-84CC8B85477E}" dt="2022-05-16T12:05:34.763" v="167"/>
          <ac:spMkLst>
            <pc:docMk/>
            <pc:sldMk cId="3642293899" sldId="340"/>
            <ac:spMk id="22" creationId="{A220DB7B-DE63-4D69-83D3-975599B4554A}"/>
          </ac:spMkLst>
        </pc:spChg>
        <pc:spChg chg="mod">
          <ac:chgData name="Hughes, Ffion" userId="b2b1aaa3-abdb-4362-bdd1-c2a453b42c86" providerId="ADAL" clId="{2F6F7918-DFC2-45F8-9068-84CC8B85477E}" dt="2022-05-16T10:59:29.740" v="73"/>
          <ac:spMkLst>
            <pc:docMk/>
            <pc:sldMk cId="3642293899" sldId="340"/>
            <ac:spMk id="23" creationId="{662471E7-6FDB-4C6B-AD5C-43097A9FA7A1}"/>
          </ac:spMkLst>
        </pc:spChg>
        <pc:grpChg chg="add mod">
          <ac:chgData name="Hughes, Ffion" userId="b2b1aaa3-abdb-4362-bdd1-c2a453b42c86" providerId="ADAL" clId="{2F6F7918-DFC2-45F8-9068-84CC8B85477E}" dt="2022-05-16T10:59:29.740" v="73"/>
          <ac:grpSpMkLst>
            <pc:docMk/>
            <pc:sldMk cId="3642293899" sldId="340"/>
            <ac:grpSpMk id="11" creationId="{737FD9AC-43D5-4849-8670-5E811EBA0468}"/>
          </ac:grpSpMkLst>
        </pc:grpChg>
        <pc:grpChg chg="del">
          <ac:chgData name="Hughes, Ffion" userId="b2b1aaa3-abdb-4362-bdd1-c2a453b42c86" providerId="ADAL" clId="{2F6F7918-DFC2-45F8-9068-84CC8B85477E}" dt="2022-05-16T10:59:29.468" v="72" actId="478"/>
          <ac:grpSpMkLst>
            <pc:docMk/>
            <pc:sldMk cId="3642293899" sldId="340"/>
            <ac:grpSpMk id="12" creationId="{DDFEBBB1-B5E2-46DC-80D2-4809BAAB509D}"/>
          </ac:grpSpMkLst>
        </pc:grpChg>
        <pc:grpChg chg="mod">
          <ac:chgData name="Hughes, Ffion" userId="b2b1aaa3-abdb-4362-bdd1-c2a453b42c86" providerId="ADAL" clId="{2F6F7918-DFC2-45F8-9068-84CC8B85477E}" dt="2022-05-16T10:59:29.740" v="73"/>
          <ac:grpSpMkLst>
            <pc:docMk/>
            <pc:sldMk cId="3642293899" sldId="340"/>
            <ac:grpSpMk id="15" creationId="{55493A63-4029-43A3-8DD6-A82B15D67ECA}"/>
          </ac:grpSpMkLst>
        </pc:grpChg>
        <pc:grpChg chg="mod">
          <ac:chgData name="Hughes, Ffion" userId="b2b1aaa3-abdb-4362-bdd1-c2a453b42c86" providerId="ADAL" clId="{2F6F7918-DFC2-45F8-9068-84CC8B85477E}" dt="2022-05-16T10:59:29.740" v="73"/>
          <ac:grpSpMkLst>
            <pc:docMk/>
            <pc:sldMk cId="3642293899" sldId="340"/>
            <ac:grpSpMk id="16" creationId="{181FA7F6-3867-4156-AF25-A5C0B41DD227}"/>
          </ac:grpSpMkLst>
        </pc:grpChg>
        <pc:picChg chg="mod">
          <ac:chgData name="Hughes, Ffion" userId="b2b1aaa3-abdb-4362-bdd1-c2a453b42c86" providerId="ADAL" clId="{2F6F7918-DFC2-45F8-9068-84CC8B85477E}" dt="2022-05-16T10:59:29.740" v="73"/>
          <ac:picMkLst>
            <pc:docMk/>
            <pc:sldMk cId="3642293899" sldId="340"/>
            <ac:picMk id="13" creationId="{4B978D43-E141-4B59-AA6F-B480E33D741C}"/>
          </ac:picMkLst>
        </pc:picChg>
        <pc:picChg chg="add mod">
          <ac:chgData name="Hughes, Ffion" userId="b2b1aaa3-abdb-4362-bdd1-c2a453b42c86" providerId="ADAL" clId="{2F6F7918-DFC2-45F8-9068-84CC8B85477E}" dt="2022-05-16T11:07:53.585" v="121"/>
          <ac:picMkLst>
            <pc:docMk/>
            <pc:sldMk cId="3642293899" sldId="340"/>
            <ac:picMk id="24" creationId="{05800936-2DA1-43B6-BB75-098CC17A035A}"/>
          </ac:picMkLst>
        </pc:picChg>
        <pc:picChg chg="del">
          <ac:chgData name="Hughes, Ffion" userId="b2b1aaa3-abdb-4362-bdd1-c2a453b42c86" providerId="ADAL" clId="{2F6F7918-DFC2-45F8-9068-84CC8B85477E}" dt="2022-05-16T11:07:53.364" v="120" actId="478"/>
          <ac:picMkLst>
            <pc:docMk/>
            <pc:sldMk cId="3642293899" sldId="340"/>
            <ac:picMk id="4098" creationId="{91EE3C65-988F-4C19-8C20-2FC1925CB407}"/>
          </ac:picMkLst>
        </pc:picChg>
      </pc:sldChg>
      <pc:sldChg chg="addSp delSp modSp mod">
        <pc:chgData name="Hughes, Ffion" userId="b2b1aaa3-abdb-4362-bdd1-c2a453b42c86" providerId="ADAL" clId="{2F6F7918-DFC2-45F8-9068-84CC8B85477E}" dt="2022-05-16T12:34:55.588" v="410" actId="13926"/>
        <pc:sldMkLst>
          <pc:docMk/>
          <pc:sldMk cId="4133127018" sldId="341"/>
        </pc:sldMkLst>
        <pc:spChg chg="mod">
          <ac:chgData name="Hughes, Ffion" userId="b2b1aaa3-abdb-4362-bdd1-c2a453b42c86" providerId="ADAL" clId="{2F6F7918-DFC2-45F8-9068-84CC8B85477E}" dt="2022-05-16T12:34:55.588" v="410" actId="13926"/>
          <ac:spMkLst>
            <pc:docMk/>
            <pc:sldMk cId="4133127018" sldId="341"/>
            <ac:spMk id="2" creationId="{8C6F538D-D025-4B6F-A34C-A9E72ADA1714}"/>
          </ac:spMkLst>
        </pc:spChg>
        <pc:spChg chg="mod">
          <ac:chgData name="Hughes, Ffion" userId="b2b1aaa3-abdb-4362-bdd1-c2a453b42c86" providerId="ADAL" clId="{2F6F7918-DFC2-45F8-9068-84CC8B85477E}" dt="2022-05-16T12:05:38.867" v="168"/>
          <ac:spMkLst>
            <pc:docMk/>
            <pc:sldMk cId="4133127018" sldId="341"/>
            <ac:spMk id="14" creationId="{3F485D43-5CF9-4435-B115-90586BACB2C9}"/>
          </ac:spMkLst>
        </pc:spChg>
        <pc:spChg chg="mod">
          <ac:chgData name="Hughes, Ffion" userId="b2b1aaa3-abdb-4362-bdd1-c2a453b42c86" providerId="ADAL" clId="{2F6F7918-DFC2-45F8-9068-84CC8B85477E}" dt="2022-05-16T10:59:32.514" v="75"/>
          <ac:spMkLst>
            <pc:docMk/>
            <pc:sldMk cId="4133127018" sldId="341"/>
            <ac:spMk id="17" creationId="{C52D50C5-8B27-46A4-8C52-4F5F27282801}"/>
          </ac:spMkLst>
        </pc:spChg>
        <pc:spChg chg="mod">
          <ac:chgData name="Hughes, Ffion" userId="b2b1aaa3-abdb-4362-bdd1-c2a453b42c86" providerId="ADAL" clId="{2F6F7918-DFC2-45F8-9068-84CC8B85477E}" dt="2022-05-16T10:59:32.514" v="75"/>
          <ac:spMkLst>
            <pc:docMk/>
            <pc:sldMk cId="4133127018" sldId="341"/>
            <ac:spMk id="20" creationId="{76F85663-17D1-4D4D-A31D-06E868A86A2E}"/>
          </ac:spMkLst>
        </pc:spChg>
        <pc:spChg chg="mod">
          <ac:chgData name="Hughes, Ffion" userId="b2b1aaa3-abdb-4362-bdd1-c2a453b42c86" providerId="ADAL" clId="{2F6F7918-DFC2-45F8-9068-84CC8B85477E}" dt="2022-05-16T10:59:32.514" v="75"/>
          <ac:spMkLst>
            <pc:docMk/>
            <pc:sldMk cId="4133127018" sldId="341"/>
            <ac:spMk id="21" creationId="{D8334D1C-D900-4EB2-9DC7-B7B60B0EEB42}"/>
          </ac:spMkLst>
        </pc:spChg>
        <pc:spChg chg="mod">
          <ac:chgData name="Hughes, Ffion" userId="b2b1aaa3-abdb-4362-bdd1-c2a453b42c86" providerId="ADAL" clId="{2F6F7918-DFC2-45F8-9068-84CC8B85477E}" dt="2022-05-16T10:59:32.514" v="75"/>
          <ac:spMkLst>
            <pc:docMk/>
            <pc:sldMk cId="4133127018" sldId="341"/>
            <ac:spMk id="24" creationId="{6968A7D5-C047-4D35-B6EE-F767F8372668}"/>
          </ac:spMkLst>
        </pc:spChg>
        <pc:grpChg chg="add mod">
          <ac:chgData name="Hughes, Ffion" userId="b2b1aaa3-abdb-4362-bdd1-c2a453b42c86" providerId="ADAL" clId="{2F6F7918-DFC2-45F8-9068-84CC8B85477E}" dt="2022-05-16T10:59:32.514" v="75"/>
          <ac:grpSpMkLst>
            <pc:docMk/>
            <pc:sldMk cId="4133127018" sldId="341"/>
            <ac:grpSpMk id="12" creationId="{736BABF8-9111-4C30-971C-973B0FD472F8}"/>
          </ac:grpSpMkLst>
        </pc:grpChg>
        <pc:grpChg chg="mod">
          <ac:chgData name="Hughes, Ffion" userId="b2b1aaa3-abdb-4362-bdd1-c2a453b42c86" providerId="ADAL" clId="{2F6F7918-DFC2-45F8-9068-84CC8B85477E}" dt="2022-05-16T10:59:32.514" v="75"/>
          <ac:grpSpMkLst>
            <pc:docMk/>
            <pc:sldMk cId="4133127018" sldId="341"/>
            <ac:grpSpMk id="15" creationId="{21F6FC35-74A8-41E3-89EF-F51310C8B619}"/>
          </ac:grpSpMkLst>
        </pc:grpChg>
        <pc:grpChg chg="mod">
          <ac:chgData name="Hughes, Ffion" userId="b2b1aaa3-abdb-4362-bdd1-c2a453b42c86" providerId="ADAL" clId="{2F6F7918-DFC2-45F8-9068-84CC8B85477E}" dt="2022-05-16T10:59:32.514" v="75"/>
          <ac:grpSpMkLst>
            <pc:docMk/>
            <pc:sldMk cId="4133127018" sldId="341"/>
            <ac:grpSpMk id="16" creationId="{B15F31D1-6A5F-460D-974C-71872E53FE7F}"/>
          </ac:grpSpMkLst>
        </pc:grpChg>
        <pc:grpChg chg="del">
          <ac:chgData name="Hughes, Ffion" userId="b2b1aaa3-abdb-4362-bdd1-c2a453b42c86" providerId="ADAL" clId="{2F6F7918-DFC2-45F8-9068-84CC8B85477E}" dt="2022-05-16T10:59:32.275" v="74" actId="478"/>
          <ac:grpSpMkLst>
            <pc:docMk/>
            <pc:sldMk cId="4133127018" sldId="341"/>
            <ac:grpSpMk id="18" creationId="{6F7818E5-71EF-403E-8C6F-5367B9653885}"/>
          </ac:grpSpMkLst>
        </pc:grpChg>
        <pc:picChg chg="mod">
          <ac:chgData name="Hughes, Ffion" userId="b2b1aaa3-abdb-4362-bdd1-c2a453b42c86" providerId="ADAL" clId="{2F6F7918-DFC2-45F8-9068-84CC8B85477E}" dt="2022-05-16T10:59:32.514" v="75"/>
          <ac:picMkLst>
            <pc:docMk/>
            <pc:sldMk cId="4133127018" sldId="341"/>
            <ac:picMk id="13" creationId="{CE15F1CD-F649-4045-A5B7-24F9CF50291A}"/>
          </ac:picMkLst>
        </pc:picChg>
      </pc:sldChg>
      <pc:sldChg chg="addSp delSp modSp del mod addAnim delAnim modAnim">
        <pc:chgData name="Hughes, Ffion" userId="b2b1aaa3-abdb-4362-bdd1-c2a453b42c86" providerId="ADAL" clId="{2F6F7918-DFC2-45F8-9068-84CC8B85477E}" dt="2022-05-16T13:30:09.285" v="762" actId="47"/>
        <pc:sldMkLst>
          <pc:docMk/>
          <pc:sldMk cId="498941245" sldId="342"/>
        </pc:sldMkLst>
        <pc:spChg chg="mod">
          <ac:chgData name="Hughes, Ffion" userId="b2b1aaa3-abdb-4362-bdd1-c2a453b42c86" providerId="ADAL" clId="{2F6F7918-DFC2-45F8-9068-84CC8B85477E}" dt="2022-05-16T13:18:15.473" v="619" actId="21"/>
          <ac:spMkLst>
            <pc:docMk/>
            <pc:sldMk cId="498941245" sldId="342"/>
            <ac:spMk id="3" creationId="{3DA8D287-8211-4D38-9D7E-DEA48ABF3882}"/>
          </ac:spMkLst>
        </pc:spChg>
        <pc:spChg chg="del">
          <ac:chgData name="Hughes, Ffion" userId="b2b1aaa3-abdb-4362-bdd1-c2a453b42c86" providerId="ADAL" clId="{2F6F7918-DFC2-45F8-9068-84CC8B85477E}" dt="2022-05-16T12:06:04.029" v="173" actId="478"/>
          <ac:spMkLst>
            <pc:docMk/>
            <pc:sldMk cId="498941245" sldId="342"/>
            <ac:spMk id="12" creationId="{6558D7C9-F4D2-447E-8842-27627E4B67B4}"/>
          </ac:spMkLst>
        </pc:spChg>
        <pc:spChg chg="mod">
          <ac:chgData name="Hughes, Ffion" userId="b2b1aaa3-abdb-4362-bdd1-c2a453b42c86" providerId="ADAL" clId="{2F6F7918-DFC2-45F8-9068-84CC8B85477E}" dt="2022-05-16T10:59:47.805" v="80"/>
          <ac:spMkLst>
            <pc:docMk/>
            <pc:sldMk cId="498941245" sldId="342"/>
            <ac:spMk id="17" creationId="{F74E879B-A59C-48CE-9893-931D9349F6F3}"/>
          </ac:spMkLst>
        </pc:spChg>
        <pc:spChg chg="mod">
          <ac:chgData name="Hughes, Ffion" userId="b2b1aaa3-abdb-4362-bdd1-c2a453b42c86" providerId="ADAL" clId="{2F6F7918-DFC2-45F8-9068-84CC8B85477E}" dt="2022-05-16T10:59:47.805" v="80"/>
          <ac:spMkLst>
            <pc:docMk/>
            <pc:sldMk cId="498941245" sldId="342"/>
            <ac:spMk id="20" creationId="{CEF2F50C-60BB-4B4A-9E7F-C38C3CDD13C1}"/>
          </ac:spMkLst>
        </pc:spChg>
        <pc:spChg chg="mod">
          <ac:chgData name="Hughes, Ffion" userId="b2b1aaa3-abdb-4362-bdd1-c2a453b42c86" providerId="ADAL" clId="{2F6F7918-DFC2-45F8-9068-84CC8B85477E}" dt="2022-05-16T10:59:47.805" v="80"/>
          <ac:spMkLst>
            <pc:docMk/>
            <pc:sldMk cId="498941245" sldId="342"/>
            <ac:spMk id="21" creationId="{3D364584-1EC5-4BE1-BDA5-4630651A1A14}"/>
          </ac:spMkLst>
        </pc:spChg>
        <pc:spChg chg="mod">
          <ac:chgData name="Hughes, Ffion" userId="b2b1aaa3-abdb-4362-bdd1-c2a453b42c86" providerId="ADAL" clId="{2F6F7918-DFC2-45F8-9068-84CC8B85477E}" dt="2022-05-16T10:59:47.805" v="80"/>
          <ac:spMkLst>
            <pc:docMk/>
            <pc:sldMk cId="498941245" sldId="342"/>
            <ac:spMk id="24" creationId="{10974607-024C-44FD-A634-DE6174B27A04}"/>
          </ac:spMkLst>
        </pc:spChg>
        <pc:spChg chg="add mod">
          <ac:chgData name="Hughes, Ffion" userId="b2b1aaa3-abdb-4362-bdd1-c2a453b42c86" providerId="ADAL" clId="{2F6F7918-DFC2-45F8-9068-84CC8B85477E}" dt="2022-05-16T12:06:04.328" v="174"/>
          <ac:spMkLst>
            <pc:docMk/>
            <pc:sldMk cId="498941245" sldId="342"/>
            <ac:spMk id="25" creationId="{71F52E2C-192D-48C0-8301-4E5492D06B0C}"/>
          </ac:spMkLst>
        </pc:spChg>
        <pc:spChg chg="add del mod">
          <ac:chgData name="Hughes, Ffion" userId="b2b1aaa3-abdb-4362-bdd1-c2a453b42c86" providerId="ADAL" clId="{2F6F7918-DFC2-45F8-9068-84CC8B85477E}" dt="2022-05-16T12:43:19.652" v="535"/>
          <ac:spMkLst>
            <pc:docMk/>
            <pc:sldMk cId="498941245" sldId="342"/>
            <ac:spMk id="26" creationId="{64E0FCB9-F15C-44F9-93DB-1956C22F5264}"/>
          </ac:spMkLst>
        </pc:spChg>
        <pc:spChg chg="add mod">
          <ac:chgData name="Hughes, Ffion" userId="b2b1aaa3-abdb-4362-bdd1-c2a453b42c86" providerId="ADAL" clId="{2F6F7918-DFC2-45F8-9068-84CC8B85477E}" dt="2022-05-16T13:19:32.028" v="626"/>
          <ac:spMkLst>
            <pc:docMk/>
            <pc:sldMk cId="498941245" sldId="342"/>
            <ac:spMk id="27" creationId="{5B2D36B9-F15A-41F5-B520-3CC781529EA5}"/>
          </ac:spMkLst>
        </pc:spChg>
        <pc:grpChg chg="add mod">
          <ac:chgData name="Hughes, Ffion" userId="b2b1aaa3-abdb-4362-bdd1-c2a453b42c86" providerId="ADAL" clId="{2F6F7918-DFC2-45F8-9068-84CC8B85477E}" dt="2022-05-16T10:59:47.805" v="80"/>
          <ac:grpSpMkLst>
            <pc:docMk/>
            <pc:sldMk cId="498941245" sldId="342"/>
            <ac:grpSpMk id="11" creationId="{CD59596A-F523-456E-ABAE-79F410460EC9}"/>
          </ac:grpSpMkLst>
        </pc:grpChg>
        <pc:grpChg chg="del">
          <ac:chgData name="Hughes, Ffion" userId="b2b1aaa3-abdb-4362-bdd1-c2a453b42c86" providerId="ADAL" clId="{2F6F7918-DFC2-45F8-9068-84CC8B85477E}" dt="2022-05-16T10:59:47.516" v="79" actId="478"/>
          <ac:grpSpMkLst>
            <pc:docMk/>
            <pc:sldMk cId="498941245" sldId="342"/>
            <ac:grpSpMk id="14" creationId="{FDBBC18D-85DE-4AE3-A86F-446C8AEABEC8}"/>
          </ac:grpSpMkLst>
        </pc:grpChg>
        <pc:grpChg chg="mod">
          <ac:chgData name="Hughes, Ffion" userId="b2b1aaa3-abdb-4362-bdd1-c2a453b42c86" providerId="ADAL" clId="{2F6F7918-DFC2-45F8-9068-84CC8B85477E}" dt="2022-05-16T10:59:47.805" v="80"/>
          <ac:grpSpMkLst>
            <pc:docMk/>
            <pc:sldMk cId="498941245" sldId="342"/>
            <ac:grpSpMk id="15" creationId="{6E775269-725D-4B28-8C77-D2DD2A4A77C8}"/>
          </ac:grpSpMkLst>
        </pc:grpChg>
        <pc:grpChg chg="mod">
          <ac:chgData name="Hughes, Ffion" userId="b2b1aaa3-abdb-4362-bdd1-c2a453b42c86" providerId="ADAL" clId="{2F6F7918-DFC2-45F8-9068-84CC8B85477E}" dt="2022-05-16T10:59:47.805" v="80"/>
          <ac:grpSpMkLst>
            <pc:docMk/>
            <pc:sldMk cId="498941245" sldId="342"/>
            <ac:grpSpMk id="16" creationId="{5F9FDFA3-323C-4077-8A7A-D8C682254C85}"/>
          </ac:grpSpMkLst>
        </pc:grpChg>
        <pc:picChg chg="mod">
          <ac:chgData name="Hughes, Ffion" userId="b2b1aaa3-abdb-4362-bdd1-c2a453b42c86" providerId="ADAL" clId="{2F6F7918-DFC2-45F8-9068-84CC8B85477E}" dt="2022-05-16T10:59:50.202" v="81" actId="14100"/>
          <ac:picMkLst>
            <pc:docMk/>
            <pc:sldMk cId="498941245" sldId="342"/>
            <ac:picMk id="13" creationId="{0BD6EEB5-8E8D-49BF-AE7C-1FCD76CEA6D9}"/>
          </ac:picMkLst>
        </pc:picChg>
      </pc:sldChg>
      <pc:sldChg chg="addSp delSp modSp del mod">
        <pc:chgData name="Hughes, Ffion" userId="b2b1aaa3-abdb-4362-bdd1-c2a453b42c86" providerId="ADAL" clId="{2F6F7918-DFC2-45F8-9068-84CC8B85477E}" dt="2022-05-16T13:30:11.914" v="763" actId="47"/>
        <pc:sldMkLst>
          <pc:docMk/>
          <pc:sldMk cId="4241883380" sldId="343"/>
        </pc:sldMkLst>
        <pc:spChg chg="del">
          <ac:chgData name="Hughes, Ffion" userId="b2b1aaa3-abdb-4362-bdd1-c2a453b42c86" providerId="ADAL" clId="{2F6F7918-DFC2-45F8-9068-84CC8B85477E}" dt="2022-05-16T12:06:15.380" v="177" actId="478"/>
          <ac:spMkLst>
            <pc:docMk/>
            <pc:sldMk cId="4241883380" sldId="343"/>
            <ac:spMk id="18" creationId="{143C8219-E7D2-4318-B124-D808D2342CDA}"/>
          </ac:spMkLst>
        </pc:spChg>
        <pc:spChg chg="mod">
          <ac:chgData name="Hughes, Ffion" userId="b2b1aaa3-abdb-4362-bdd1-c2a453b42c86" providerId="ADAL" clId="{2F6F7918-DFC2-45F8-9068-84CC8B85477E}" dt="2022-05-16T10:59:56.195" v="85"/>
          <ac:spMkLst>
            <pc:docMk/>
            <pc:sldMk cId="4241883380" sldId="343"/>
            <ac:spMk id="20" creationId="{D6BB98AF-93CA-4D27-8962-3848859F12C5}"/>
          </ac:spMkLst>
        </pc:spChg>
        <pc:spChg chg="mod">
          <ac:chgData name="Hughes, Ffion" userId="b2b1aaa3-abdb-4362-bdd1-c2a453b42c86" providerId="ADAL" clId="{2F6F7918-DFC2-45F8-9068-84CC8B85477E}" dt="2022-05-16T10:59:56.195" v="85"/>
          <ac:spMkLst>
            <pc:docMk/>
            <pc:sldMk cId="4241883380" sldId="343"/>
            <ac:spMk id="21" creationId="{098F5F92-5CC1-44DA-9A56-59D50014EFAF}"/>
          </ac:spMkLst>
        </pc:spChg>
        <pc:spChg chg="mod">
          <ac:chgData name="Hughes, Ffion" userId="b2b1aaa3-abdb-4362-bdd1-c2a453b42c86" providerId="ADAL" clId="{2F6F7918-DFC2-45F8-9068-84CC8B85477E}" dt="2022-05-16T10:59:56.195" v="85"/>
          <ac:spMkLst>
            <pc:docMk/>
            <pc:sldMk cId="4241883380" sldId="343"/>
            <ac:spMk id="22" creationId="{EDAB9BF3-89C3-4674-99B6-AB0972FAD40F}"/>
          </ac:spMkLst>
        </pc:spChg>
        <pc:spChg chg="mod">
          <ac:chgData name="Hughes, Ffion" userId="b2b1aaa3-abdb-4362-bdd1-c2a453b42c86" providerId="ADAL" clId="{2F6F7918-DFC2-45F8-9068-84CC8B85477E}" dt="2022-05-16T10:59:56.195" v="85"/>
          <ac:spMkLst>
            <pc:docMk/>
            <pc:sldMk cId="4241883380" sldId="343"/>
            <ac:spMk id="26" creationId="{887A9D75-AE3F-4705-9549-03AA0F3B5DC8}"/>
          </ac:spMkLst>
        </pc:spChg>
        <pc:spChg chg="add mod">
          <ac:chgData name="Hughes, Ffion" userId="b2b1aaa3-abdb-4362-bdd1-c2a453b42c86" providerId="ADAL" clId="{2F6F7918-DFC2-45F8-9068-84CC8B85477E}" dt="2022-05-16T12:06:15.620" v="178"/>
          <ac:spMkLst>
            <pc:docMk/>
            <pc:sldMk cId="4241883380" sldId="343"/>
            <ac:spMk id="27" creationId="{7807D6FF-2FF8-4D1F-8B5A-B23758687C6D}"/>
          </ac:spMkLst>
        </pc:spChg>
        <pc:grpChg chg="add mod">
          <ac:chgData name="Hughes, Ffion" userId="b2b1aaa3-abdb-4362-bdd1-c2a453b42c86" providerId="ADAL" clId="{2F6F7918-DFC2-45F8-9068-84CC8B85477E}" dt="2022-05-16T10:59:56.195" v="85"/>
          <ac:grpSpMkLst>
            <pc:docMk/>
            <pc:sldMk cId="4241883380" sldId="343"/>
            <ac:grpSpMk id="14" creationId="{D4247C6B-9915-4788-99A8-936CC9773BAC}"/>
          </ac:grpSpMkLst>
        </pc:grpChg>
        <pc:grpChg chg="mod">
          <ac:chgData name="Hughes, Ffion" userId="b2b1aaa3-abdb-4362-bdd1-c2a453b42c86" providerId="ADAL" clId="{2F6F7918-DFC2-45F8-9068-84CC8B85477E}" dt="2022-05-16T10:59:56.195" v="85"/>
          <ac:grpSpMkLst>
            <pc:docMk/>
            <pc:sldMk cId="4241883380" sldId="343"/>
            <ac:grpSpMk id="16" creationId="{683BCE5B-AC6B-4873-8338-23563EC8521E}"/>
          </ac:grpSpMkLst>
        </pc:grpChg>
        <pc:grpChg chg="mod">
          <ac:chgData name="Hughes, Ffion" userId="b2b1aaa3-abdb-4362-bdd1-c2a453b42c86" providerId="ADAL" clId="{2F6F7918-DFC2-45F8-9068-84CC8B85477E}" dt="2022-05-16T10:59:56.195" v="85"/>
          <ac:grpSpMkLst>
            <pc:docMk/>
            <pc:sldMk cId="4241883380" sldId="343"/>
            <ac:grpSpMk id="17" creationId="{D6E3CFC2-E9D1-4BF5-B82A-C01A848EC18E}"/>
          </ac:grpSpMkLst>
        </pc:grpChg>
        <pc:grpChg chg="del">
          <ac:chgData name="Hughes, Ffion" userId="b2b1aaa3-abdb-4362-bdd1-c2a453b42c86" providerId="ADAL" clId="{2F6F7918-DFC2-45F8-9068-84CC8B85477E}" dt="2022-05-16T10:59:55.915" v="84" actId="478"/>
          <ac:grpSpMkLst>
            <pc:docMk/>
            <pc:sldMk cId="4241883380" sldId="343"/>
            <ac:grpSpMk id="19" creationId="{435369F5-468A-4377-A34F-534A94FA0668}"/>
          </ac:grpSpMkLst>
        </pc:grpChg>
        <pc:picChg chg="mod">
          <ac:chgData name="Hughes, Ffion" userId="b2b1aaa3-abdb-4362-bdd1-c2a453b42c86" providerId="ADAL" clId="{2F6F7918-DFC2-45F8-9068-84CC8B85477E}" dt="2022-05-16T10:59:56.195" v="85"/>
          <ac:picMkLst>
            <pc:docMk/>
            <pc:sldMk cId="4241883380" sldId="343"/>
            <ac:picMk id="15" creationId="{B1FA4AA4-64C5-466D-A388-655810249F6C}"/>
          </ac:picMkLst>
        </pc:picChg>
      </pc:sldChg>
      <pc:sldChg chg="addSp delSp modSp del mod">
        <pc:chgData name="Hughes, Ffion" userId="b2b1aaa3-abdb-4362-bdd1-c2a453b42c86" providerId="ADAL" clId="{2F6F7918-DFC2-45F8-9068-84CC8B85477E}" dt="2022-05-16T13:30:14.340" v="764" actId="47"/>
        <pc:sldMkLst>
          <pc:docMk/>
          <pc:sldMk cId="498384107" sldId="344"/>
        </pc:sldMkLst>
        <pc:spChg chg="mod">
          <ac:chgData name="Hughes, Ffion" userId="b2b1aaa3-abdb-4362-bdd1-c2a453b42c86" providerId="ADAL" clId="{2F6F7918-DFC2-45F8-9068-84CC8B85477E}" dt="2022-05-16T13:22:34.935" v="642" actId="21"/>
          <ac:spMkLst>
            <pc:docMk/>
            <pc:sldMk cId="498384107" sldId="344"/>
            <ac:spMk id="3" creationId="{3DA8D287-8211-4D38-9D7E-DEA48ABF3882}"/>
          </ac:spMkLst>
        </pc:spChg>
        <pc:spChg chg="mod">
          <ac:chgData name="Hughes, Ffion" userId="b2b1aaa3-abdb-4362-bdd1-c2a453b42c86" providerId="ADAL" clId="{2F6F7918-DFC2-45F8-9068-84CC8B85477E}" dt="2022-05-16T10:59:59.442" v="86"/>
          <ac:spMkLst>
            <pc:docMk/>
            <pc:sldMk cId="498384107" sldId="344"/>
            <ac:spMk id="10" creationId="{98522A33-AC2A-4634-B888-30E6BD7C2D1D}"/>
          </ac:spMkLst>
        </pc:spChg>
        <pc:spChg chg="mod">
          <ac:chgData name="Hughes, Ffion" userId="b2b1aaa3-abdb-4362-bdd1-c2a453b42c86" providerId="ADAL" clId="{2F6F7918-DFC2-45F8-9068-84CC8B85477E}" dt="2022-05-16T10:59:59.442" v="86"/>
          <ac:spMkLst>
            <pc:docMk/>
            <pc:sldMk cId="498384107" sldId="344"/>
            <ac:spMk id="11" creationId="{8C8B82DE-53EF-4AC1-9B50-B10DAECC9CEB}"/>
          </ac:spMkLst>
        </pc:spChg>
        <pc:spChg chg="mod">
          <ac:chgData name="Hughes, Ffion" userId="b2b1aaa3-abdb-4362-bdd1-c2a453b42c86" providerId="ADAL" clId="{2F6F7918-DFC2-45F8-9068-84CC8B85477E}" dt="2022-05-16T10:59:59.442" v="86"/>
          <ac:spMkLst>
            <pc:docMk/>
            <pc:sldMk cId="498384107" sldId="344"/>
            <ac:spMk id="12" creationId="{08A55D48-B427-4167-98DB-C26092B7BE11}"/>
          </ac:spMkLst>
        </pc:spChg>
        <pc:spChg chg="mod">
          <ac:chgData name="Hughes, Ffion" userId="b2b1aaa3-abdb-4362-bdd1-c2a453b42c86" providerId="ADAL" clId="{2F6F7918-DFC2-45F8-9068-84CC8B85477E}" dt="2022-05-16T10:59:59.442" v="86"/>
          <ac:spMkLst>
            <pc:docMk/>
            <pc:sldMk cId="498384107" sldId="344"/>
            <ac:spMk id="13" creationId="{88CE8D5D-57ED-4F3C-9740-EDC59EDEBCBB}"/>
          </ac:spMkLst>
        </pc:spChg>
        <pc:spChg chg="add mod">
          <ac:chgData name="Hughes, Ffion" userId="b2b1aaa3-abdb-4362-bdd1-c2a453b42c86" providerId="ADAL" clId="{2F6F7918-DFC2-45F8-9068-84CC8B85477E}" dt="2022-05-16T12:06:20.228" v="180"/>
          <ac:spMkLst>
            <pc:docMk/>
            <pc:sldMk cId="498384107" sldId="344"/>
            <ac:spMk id="14" creationId="{DAEE6291-0657-4FAC-9E1A-40F271EB3B67}"/>
          </ac:spMkLst>
        </pc:spChg>
        <pc:spChg chg="del">
          <ac:chgData name="Hughes, Ffion" userId="b2b1aaa3-abdb-4362-bdd1-c2a453b42c86" providerId="ADAL" clId="{2F6F7918-DFC2-45F8-9068-84CC8B85477E}" dt="2022-05-16T12:06:19.965" v="179" actId="478"/>
          <ac:spMkLst>
            <pc:docMk/>
            <pc:sldMk cId="498384107" sldId="344"/>
            <ac:spMk id="22" creationId="{8338E73C-20FF-49B3-93F4-A83FD4DD7A23}"/>
          </ac:spMkLst>
        </pc:spChg>
        <pc:grpChg chg="add mod">
          <ac:chgData name="Hughes, Ffion" userId="b2b1aaa3-abdb-4362-bdd1-c2a453b42c86" providerId="ADAL" clId="{2F6F7918-DFC2-45F8-9068-84CC8B85477E}" dt="2022-05-16T10:59:59.442" v="86"/>
          <ac:grpSpMkLst>
            <pc:docMk/>
            <pc:sldMk cId="498384107" sldId="344"/>
            <ac:grpSpMk id="6" creationId="{A91A73AE-336E-4CA8-B152-D0DE16C8A6B1}"/>
          </ac:grpSpMkLst>
        </pc:grpChg>
        <pc:grpChg chg="mod">
          <ac:chgData name="Hughes, Ffion" userId="b2b1aaa3-abdb-4362-bdd1-c2a453b42c86" providerId="ADAL" clId="{2F6F7918-DFC2-45F8-9068-84CC8B85477E}" dt="2022-05-16T10:59:59.442" v="86"/>
          <ac:grpSpMkLst>
            <pc:docMk/>
            <pc:sldMk cId="498384107" sldId="344"/>
            <ac:grpSpMk id="8" creationId="{9DE7EEF9-7622-4707-9A36-A0EAF63CE4A6}"/>
          </ac:grpSpMkLst>
        </pc:grpChg>
        <pc:grpChg chg="mod">
          <ac:chgData name="Hughes, Ffion" userId="b2b1aaa3-abdb-4362-bdd1-c2a453b42c86" providerId="ADAL" clId="{2F6F7918-DFC2-45F8-9068-84CC8B85477E}" dt="2022-05-16T10:59:59.442" v="86"/>
          <ac:grpSpMkLst>
            <pc:docMk/>
            <pc:sldMk cId="498384107" sldId="344"/>
            <ac:grpSpMk id="9" creationId="{89E3EAF2-3E6E-4ECC-8D48-65E0A001609F}"/>
          </ac:grpSpMkLst>
        </pc:grpChg>
        <pc:picChg chg="mod">
          <ac:chgData name="Hughes, Ffion" userId="b2b1aaa3-abdb-4362-bdd1-c2a453b42c86" providerId="ADAL" clId="{2F6F7918-DFC2-45F8-9068-84CC8B85477E}" dt="2022-05-16T10:59:59.442" v="86"/>
          <ac:picMkLst>
            <pc:docMk/>
            <pc:sldMk cId="498384107" sldId="344"/>
            <ac:picMk id="7" creationId="{7B28BBF0-A87F-4C47-B3CD-89D733E4B158}"/>
          </ac:picMkLst>
        </pc:picChg>
      </pc:sldChg>
      <pc:sldChg chg="addSp delSp modSp mod ord">
        <pc:chgData name="Hughes, Ffion" userId="b2b1aaa3-abdb-4362-bdd1-c2a453b42c86" providerId="ADAL" clId="{2F6F7918-DFC2-45F8-9068-84CC8B85477E}" dt="2022-05-16T13:29:06.325" v="752" actId="13926"/>
        <pc:sldMkLst>
          <pc:docMk/>
          <pc:sldMk cId="3525671827" sldId="345"/>
        </pc:sldMkLst>
        <pc:spChg chg="mod">
          <ac:chgData name="Hughes, Ffion" userId="b2b1aaa3-abdb-4362-bdd1-c2a453b42c86" providerId="ADAL" clId="{2F6F7918-DFC2-45F8-9068-84CC8B85477E}" dt="2022-05-16T13:28:40.204" v="712" actId="13926"/>
          <ac:spMkLst>
            <pc:docMk/>
            <pc:sldMk cId="3525671827" sldId="345"/>
            <ac:spMk id="2" creationId="{8C6F538D-D025-4B6F-A34C-A9E72ADA1714}"/>
          </ac:spMkLst>
        </pc:spChg>
        <pc:spChg chg="mod">
          <ac:chgData name="Hughes, Ffion" userId="b2b1aaa3-abdb-4362-bdd1-c2a453b42c86" providerId="ADAL" clId="{2F6F7918-DFC2-45F8-9068-84CC8B85477E}" dt="2022-05-16T13:29:06.325" v="752" actId="13926"/>
          <ac:spMkLst>
            <pc:docMk/>
            <pc:sldMk cId="3525671827" sldId="345"/>
            <ac:spMk id="5" creationId="{E817AA52-91F0-43E4-93B4-13FFA497D334}"/>
          </ac:spMkLst>
        </pc:spChg>
        <pc:spChg chg="mod">
          <ac:chgData name="Hughes, Ffion" userId="b2b1aaa3-abdb-4362-bdd1-c2a453b42c86" providerId="ADAL" clId="{2F6F7918-DFC2-45F8-9068-84CC8B85477E}" dt="2022-05-16T11:00:02.699" v="88"/>
          <ac:spMkLst>
            <pc:docMk/>
            <pc:sldMk cId="3525671827" sldId="345"/>
            <ac:spMk id="17" creationId="{6AF5DB69-FEDC-4BCE-A895-F3848A494A9A}"/>
          </ac:spMkLst>
        </pc:spChg>
        <pc:spChg chg="mod">
          <ac:chgData name="Hughes, Ffion" userId="b2b1aaa3-abdb-4362-bdd1-c2a453b42c86" providerId="ADAL" clId="{2F6F7918-DFC2-45F8-9068-84CC8B85477E}" dt="2022-05-16T11:00:02.699" v="88"/>
          <ac:spMkLst>
            <pc:docMk/>
            <pc:sldMk cId="3525671827" sldId="345"/>
            <ac:spMk id="18" creationId="{030F5F88-DB0D-4E5C-BE76-4946F3F7EF09}"/>
          </ac:spMkLst>
        </pc:spChg>
        <pc:spChg chg="mod">
          <ac:chgData name="Hughes, Ffion" userId="b2b1aaa3-abdb-4362-bdd1-c2a453b42c86" providerId="ADAL" clId="{2F6F7918-DFC2-45F8-9068-84CC8B85477E}" dt="2022-05-16T11:00:02.699" v="88"/>
          <ac:spMkLst>
            <pc:docMk/>
            <pc:sldMk cId="3525671827" sldId="345"/>
            <ac:spMk id="20" creationId="{A02DAF04-4328-4A92-AE95-099476349D1A}"/>
          </ac:spMkLst>
        </pc:spChg>
        <pc:spChg chg="mod">
          <ac:chgData name="Hughes, Ffion" userId="b2b1aaa3-abdb-4362-bdd1-c2a453b42c86" providerId="ADAL" clId="{2F6F7918-DFC2-45F8-9068-84CC8B85477E}" dt="2022-05-16T11:00:02.699" v="88"/>
          <ac:spMkLst>
            <pc:docMk/>
            <pc:sldMk cId="3525671827" sldId="345"/>
            <ac:spMk id="21" creationId="{55693EAF-9884-4532-9CD3-EACE30BC0BE3}"/>
          </ac:spMkLst>
        </pc:spChg>
        <pc:spChg chg="del">
          <ac:chgData name="Hughes, Ffion" userId="b2b1aaa3-abdb-4362-bdd1-c2a453b42c86" providerId="ADAL" clId="{2F6F7918-DFC2-45F8-9068-84CC8B85477E}" dt="2022-05-16T12:06:24.831" v="181" actId="478"/>
          <ac:spMkLst>
            <pc:docMk/>
            <pc:sldMk cId="3525671827" sldId="345"/>
            <ac:spMk id="24" creationId="{870EABA6-7FBF-4F05-9288-22498828B577}"/>
          </ac:spMkLst>
        </pc:spChg>
        <pc:spChg chg="add mod">
          <ac:chgData name="Hughes, Ffion" userId="b2b1aaa3-abdb-4362-bdd1-c2a453b42c86" providerId="ADAL" clId="{2F6F7918-DFC2-45F8-9068-84CC8B85477E}" dt="2022-05-16T12:06:25.067" v="182"/>
          <ac:spMkLst>
            <pc:docMk/>
            <pc:sldMk cId="3525671827" sldId="345"/>
            <ac:spMk id="25" creationId="{CBB3517A-0331-4FDE-BB6B-245A548718AA}"/>
          </ac:spMkLst>
        </pc:spChg>
        <pc:grpChg chg="add mod">
          <ac:chgData name="Hughes, Ffion" userId="b2b1aaa3-abdb-4362-bdd1-c2a453b42c86" providerId="ADAL" clId="{2F6F7918-DFC2-45F8-9068-84CC8B85477E}" dt="2022-05-16T11:00:02.699" v="88"/>
          <ac:grpSpMkLst>
            <pc:docMk/>
            <pc:sldMk cId="3525671827" sldId="345"/>
            <ac:grpSpMk id="12" creationId="{331125EF-1543-494F-A1A8-2F677810FF56}"/>
          </ac:grpSpMkLst>
        </pc:grpChg>
        <pc:grpChg chg="del">
          <ac:chgData name="Hughes, Ffion" userId="b2b1aaa3-abdb-4362-bdd1-c2a453b42c86" providerId="ADAL" clId="{2F6F7918-DFC2-45F8-9068-84CC8B85477E}" dt="2022-05-16T11:00:02.371" v="87" actId="478"/>
          <ac:grpSpMkLst>
            <pc:docMk/>
            <pc:sldMk cId="3525671827" sldId="345"/>
            <ac:grpSpMk id="14" creationId="{3228F779-9701-4DD5-96CA-3B81BC4BF507}"/>
          </ac:grpSpMkLst>
        </pc:grpChg>
        <pc:grpChg chg="mod">
          <ac:chgData name="Hughes, Ffion" userId="b2b1aaa3-abdb-4362-bdd1-c2a453b42c86" providerId="ADAL" clId="{2F6F7918-DFC2-45F8-9068-84CC8B85477E}" dt="2022-05-16T11:00:02.699" v="88"/>
          <ac:grpSpMkLst>
            <pc:docMk/>
            <pc:sldMk cId="3525671827" sldId="345"/>
            <ac:grpSpMk id="15" creationId="{4DB58816-49DD-47FB-B90D-2E2B1F89EBAF}"/>
          </ac:grpSpMkLst>
        </pc:grpChg>
        <pc:grpChg chg="mod">
          <ac:chgData name="Hughes, Ffion" userId="b2b1aaa3-abdb-4362-bdd1-c2a453b42c86" providerId="ADAL" clId="{2F6F7918-DFC2-45F8-9068-84CC8B85477E}" dt="2022-05-16T11:00:02.699" v="88"/>
          <ac:grpSpMkLst>
            <pc:docMk/>
            <pc:sldMk cId="3525671827" sldId="345"/>
            <ac:grpSpMk id="16" creationId="{ED45A109-A8A4-4A03-B7BB-2B154B26D30C}"/>
          </ac:grpSpMkLst>
        </pc:grpChg>
        <pc:picChg chg="mod">
          <ac:chgData name="Hughes, Ffion" userId="b2b1aaa3-abdb-4362-bdd1-c2a453b42c86" providerId="ADAL" clId="{2F6F7918-DFC2-45F8-9068-84CC8B85477E}" dt="2022-05-16T11:00:02.699" v="88"/>
          <ac:picMkLst>
            <pc:docMk/>
            <pc:sldMk cId="3525671827" sldId="345"/>
            <ac:picMk id="13" creationId="{ADF394DA-D64D-44E7-9FD8-BC9F5DD0951D}"/>
          </ac:picMkLst>
        </pc:picChg>
      </pc:sldChg>
      <pc:sldChg chg="addSp delSp modSp mod ord">
        <pc:chgData name="Hughes, Ffion" userId="b2b1aaa3-abdb-4362-bdd1-c2a453b42c86" providerId="ADAL" clId="{2F6F7918-DFC2-45F8-9068-84CC8B85477E}" dt="2022-05-16T13:29:26.989" v="761" actId="13926"/>
        <pc:sldMkLst>
          <pc:docMk/>
          <pc:sldMk cId="835786161" sldId="346"/>
        </pc:sldMkLst>
        <pc:spChg chg="mod">
          <ac:chgData name="Hughes, Ffion" userId="b2b1aaa3-abdb-4362-bdd1-c2a453b42c86" providerId="ADAL" clId="{2F6F7918-DFC2-45F8-9068-84CC8B85477E}" dt="2022-05-16T13:29:26.989" v="761" actId="13926"/>
          <ac:spMkLst>
            <pc:docMk/>
            <pc:sldMk cId="835786161" sldId="346"/>
            <ac:spMk id="5" creationId="{E05884CA-E2BE-4FCF-BDB5-EA0F57F785F0}"/>
          </ac:spMkLst>
        </pc:spChg>
        <pc:spChg chg="mod">
          <ac:chgData name="Hughes, Ffion" userId="b2b1aaa3-abdb-4362-bdd1-c2a453b42c86" providerId="ADAL" clId="{2F6F7918-DFC2-45F8-9068-84CC8B85477E}" dt="2022-05-16T11:00:23.402" v="90"/>
          <ac:spMkLst>
            <pc:docMk/>
            <pc:sldMk cId="835786161" sldId="346"/>
            <ac:spMk id="16" creationId="{13DE3DBB-8FE2-49BA-9768-1EED270A6D82}"/>
          </ac:spMkLst>
        </pc:spChg>
        <pc:spChg chg="mod">
          <ac:chgData name="Hughes, Ffion" userId="b2b1aaa3-abdb-4362-bdd1-c2a453b42c86" providerId="ADAL" clId="{2F6F7918-DFC2-45F8-9068-84CC8B85477E}" dt="2022-05-16T11:00:23.402" v="90"/>
          <ac:spMkLst>
            <pc:docMk/>
            <pc:sldMk cId="835786161" sldId="346"/>
            <ac:spMk id="17" creationId="{6984E221-6B25-4974-912C-276A7BB3495D}"/>
          </ac:spMkLst>
        </pc:spChg>
        <pc:spChg chg="del">
          <ac:chgData name="Hughes, Ffion" userId="b2b1aaa3-abdb-4362-bdd1-c2a453b42c86" providerId="ADAL" clId="{2F6F7918-DFC2-45F8-9068-84CC8B85477E}" dt="2022-05-16T12:06:29.181" v="183" actId="478"/>
          <ac:spMkLst>
            <pc:docMk/>
            <pc:sldMk cId="835786161" sldId="346"/>
            <ac:spMk id="18" creationId="{CA0AD802-3472-44EA-8DE5-3420B3027E1F}"/>
          </ac:spMkLst>
        </pc:spChg>
        <pc:spChg chg="mod">
          <ac:chgData name="Hughes, Ffion" userId="b2b1aaa3-abdb-4362-bdd1-c2a453b42c86" providerId="ADAL" clId="{2F6F7918-DFC2-45F8-9068-84CC8B85477E}" dt="2022-05-16T11:00:23.402" v="90"/>
          <ac:spMkLst>
            <pc:docMk/>
            <pc:sldMk cId="835786161" sldId="346"/>
            <ac:spMk id="20" creationId="{FE426FF5-7ECD-44C8-949D-EBAF83247052}"/>
          </ac:spMkLst>
        </pc:spChg>
        <pc:spChg chg="mod">
          <ac:chgData name="Hughes, Ffion" userId="b2b1aaa3-abdb-4362-bdd1-c2a453b42c86" providerId="ADAL" clId="{2F6F7918-DFC2-45F8-9068-84CC8B85477E}" dt="2022-05-16T11:00:23.402" v="90"/>
          <ac:spMkLst>
            <pc:docMk/>
            <pc:sldMk cId="835786161" sldId="346"/>
            <ac:spMk id="21" creationId="{A5E3600B-A818-4C6E-A794-4586E57C911C}"/>
          </ac:spMkLst>
        </pc:spChg>
        <pc:spChg chg="add mod">
          <ac:chgData name="Hughes, Ffion" userId="b2b1aaa3-abdb-4362-bdd1-c2a453b42c86" providerId="ADAL" clId="{2F6F7918-DFC2-45F8-9068-84CC8B85477E}" dt="2022-05-16T12:06:29.371" v="184"/>
          <ac:spMkLst>
            <pc:docMk/>
            <pc:sldMk cId="835786161" sldId="346"/>
            <ac:spMk id="25" creationId="{03616E43-1312-486C-BE2A-67AF2FBF1AAD}"/>
          </ac:spMkLst>
        </pc:spChg>
        <pc:grpChg chg="add mod">
          <ac:chgData name="Hughes, Ffion" userId="b2b1aaa3-abdb-4362-bdd1-c2a453b42c86" providerId="ADAL" clId="{2F6F7918-DFC2-45F8-9068-84CC8B85477E}" dt="2022-05-16T11:00:23.402" v="90"/>
          <ac:grpSpMkLst>
            <pc:docMk/>
            <pc:sldMk cId="835786161" sldId="346"/>
            <ac:grpSpMk id="12" creationId="{3A257670-F7C2-4B3C-B2A1-393549A3A2D4}"/>
          </ac:grpSpMkLst>
        </pc:grpChg>
        <pc:grpChg chg="mod">
          <ac:chgData name="Hughes, Ffion" userId="b2b1aaa3-abdb-4362-bdd1-c2a453b42c86" providerId="ADAL" clId="{2F6F7918-DFC2-45F8-9068-84CC8B85477E}" dt="2022-05-16T11:00:23.402" v="90"/>
          <ac:grpSpMkLst>
            <pc:docMk/>
            <pc:sldMk cId="835786161" sldId="346"/>
            <ac:grpSpMk id="14" creationId="{F5C2E7D0-088C-4A2B-9BBB-33FAA2DA1F4A}"/>
          </ac:grpSpMkLst>
        </pc:grpChg>
        <pc:grpChg chg="mod">
          <ac:chgData name="Hughes, Ffion" userId="b2b1aaa3-abdb-4362-bdd1-c2a453b42c86" providerId="ADAL" clId="{2F6F7918-DFC2-45F8-9068-84CC8B85477E}" dt="2022-05-16T11:00:23.402" v="90"/>
          <ac:grpSpMkLst>
            <pc:docMk/>
            <pc:sldMk cId="835786161" sldId="346"/>
            <ac:grpSpMk id="15" creationId="{1854D134-16D9-4ED7-BD9F-02D8EBB65D52}"/>
          </ac:grpSpMkLst>
        </pc:grpChg>
        <pc:grpChg chg="del">
          <ac:chgData name="Hughes, Ffion" userId="b2b1aaa3-abdb-4362-bdd1-c2a453b42c86" providerId="ADAL" clId="{2F6F7918-DFC2-45F8-9068-84CC8B85477E}" dt="2022-05-16T11:00:23.116" v="89" actId="478"/>
          <ac:grpSpMkLst>
            <pc:docMk/>
            <pc:sldMk cId="835786161" sldId="346"/>
            <ac:grpSpMk id="19" creationId="{76EFAFAD-5719-4720-88CF-48E71B5A65A6}"/>
          </ac:grpSpMkLst>
        </pc:grpChg>
        <pc:picChg chg="mod">
          <ac:chgData name="Hughes, Ffion" userId="b2b1aaa3-abdb-4362-bdd1-c2a453b42c86" providerId="ADAL" clId="{2F6F7918-DFC2-45F8-9068-84CC8B85477E}" dt="2022-05-16T11:00:23.402" v="90"/>
          <ac:picMkLst>
            <pc:docMk/>
            <pc:sldMk cId="835786161" sldId="346"/>
            <ac:picMk id="13" creationId="{B362FECC-1A14-4351-9DA5-E6A641BB008C}"/>
          </ac:picMkLst>
        </pc:picChg>
      </pc:sldChg>
      <pc:sldChg chg="addSp delSp modSp mod">
        <pc:chgData name="Hughes, Ffion" userId="b2b1aaa3-abdb-4362-bdd1-c2a453b42c86" providerId="ADAL" clId="{2F6F7918-DFC2-45F8-9068-84CC8B85477E}" dt="2022-05-16T13:30:23.141" v="771" actId="13926"/>
        <pc:sldMkLst>
          <pc:docMk/>
          <pc:sldMk cId="3812791195" sldId="347"/>
        </pc:sldMkLst>
        <pc:spChg chg="mod">
          <ac:chgData name="Hughes, Ffion" userId="b2b1aaa3-abdb-4362-bdd1-c2a453b42c86" providerId="ADAL" clId="{2F6F7918-DFC2-45F8-9068-84CC8B85477E}" dt="2022-05-16T13:30:23.141" v="771" actId="13926"/>
          <ac:spMkLst>
            <pc:docMk/>
            <pc:sldMk cId="3812791195" sldId="347"/>
            <ac:spMk id="12" creationId="{3F21284E-9864-4092-8CC0-1A30F76A14C3}"/>
          </ac:spMkLst>
        </pc:spChg>
        <pc:spChg chg="mod">
          <ac:chgData name="Hughes, Ffion" userId="b2b1aaa3-abdb-4362-bdd1-c2a453b42c86" providerId="ADAL" clId="{2F6F7918-DFC2-45F8-9068-84CC8B85477E}" dt="2022-05-16T11:00:26.461" v="92"/>
          <ac:spMkLst>
            <pc:docMk/>
            <pc:sldMk cId="3812791195" sldId="347"/>
            <ac:spMk id="17" creationId="{C56539B6-E91F-42D4-A873-B7DFD6A8EBEA}"/>
          </ac:spMkLst>
        </pc:spChg>
        <pc:spChg chg="mod">
          <ac:chgData name="Hughes, Ffion" userId="b2b1aaa3-abdb-4362-bdd1-c2a453b42c86" providerId="ADAL" clId="{2F6F7918-DFC2-45F8-9068-84CC8B85477E}" dt="2022-05-16T11:00:26.461" v="92"/>
          <ac:spMkLst>
            <pc:docMk/>
            <pc:sldMk cId="3812791195" sldId="347"/>
            <ac:spMk id="20" creationId="{F9A9C3BC-B2F5-4B30-8F09-564925CCA7D3}"/>
          </ac:spMkLst>
        </pc:spChg>
        <pc:spChg chg="mod">
          <ac:chgData name="Hughes, Ffion" userId="b2b1aaa3-abdb-4362-bdd1-c2a453b42c86" providerId="ADAL" clId="{2F6F7918-DFC2-45F8-9068-84CC8B85477E}" dt="2022-05-16T11:00:26.461" v="92"/>
          <ac:spMkLst>
            <pc:docMk/>
            <pc:sldMk cId="3812791195" sldId="347"/>
            <ac:spMk id="21" creationId="{1708A971-F4C7-420F-B1BD-034DBDD46DC2}"/>
          </ac:spMkLst>
        </pc:spChg>
        <pc:spChg chg="del">
          <ac:chgData name="Hughes, Ffion" userId="b2b1aaa3-abdb-4362-bdd1-c2a453b42c86" providerId="ADAL" clId="{2F6F7918-DFC2-45F8-9068-84CC8B85477E}" dt="2022-05-16T12:06:35.606" v="185" actId="478"/>
          <ac:spMkLst>
            <pc:docMk/>
            <pc:sldMk cId="3812791195" sldId="347"/>
            <ac:spMk id="23" creationId="{0693DD04-BE16-49DE-ACFF-9C2988DE2D6C}"/>
          </ac:spMkLst>
        </pc:spChg>
        <pc:spChg chg="mod">
          <ac:chgData name="Hughes, Ffion" userId="b2b1aaa3-abdb-4362-bdd1-c2a453b42c86" providerId="ADAL" clId="{2F6F7918-DFC2-45F8-9068-84CC8B85477E}" dt="2022-05-16T11:00:26.461" v="92"/>
          <ac:spMkLst>
            <pc:docMk/>
            <pc:sldMk cId="3812791195" sldId="347"/>
            <ac:spMk id="24" creationId="{F9D70081-D55E-4A8B-9AE0-587F97425050}"/>
          </ac:spMkLst>
        </pc:spChg>
        <pc:spChg chg="add mod">
          <ac:chgData name="Hughes, Ffion" userId="b2b1aaa3-abdb-4362-bdd1-c2a453b42c86" providerId="ADAL" clId="{2F6F7918-DFC2-45F8-9068-84CC8B85477E}" dt="2022-05-16T12:06:35.820" v="186"/>
          <ac:spMkLst>
            <pc:docMk/>
            <pc:sldMk cId="3812791195" sldId="347"/>
            <ac:spMk id="25" creationId="{18442A79-A106-4A99-90FA-79E714D411F1}"/>
          </ac:spMkLst>
        </pc:spChg>
        <pc:grpChg chg="add mod">
          <ac:chgData name="Hughes, Ffion" userId="b2b1aaa3-abdb-4362-bdd1-c2a453b42c86" providerId="ADAL" clId="{2F6F7918-DFC2-45F8-9068-84CC8B85477E}" dt="2022-05-16T11:00:26.461" v="92"/>
          <ac:grpSpMkLst>
            <pc:docMk/>
            <pc:sldMk cId="3812791195" sldId="347"/>
            <ac:grpSpMk id="11" creationId="{9822EA14-E3F4-4D55-8888-9E8699358418}"/>
          </ac:grpSpMkLst>
        </pc:grpChg>
        <pc:grpChg chg="del">
          <ac:chgData name="Hughes, Ffion" userId="b2b1aaa3-abdb-4362-bdd1-c2a453b42c86" providerId="ADAL" clId="{2F6F7918-DFC2-45F8-9068-84CC8B85477E}" dt="2022-05-16T11:00:26.204" v="91" actId="478"/>
          <ac:grpSpMkLst>
            <pc:docMk/>
            <pc:sldMk cId="3812791195" sldId="347"/>
            <ac:grpSpMk id="14" creationId="{841D546F-C52D-4F44-8EB9-88804F6EBA25}"/>
          </ac:grpSpMkLst>
        </pc:grpChg>
        <pc:grpChg chg="mod">
          <ac:chgData name="Hughes, Ffion" userId="b2b1aaa3-abdb-4362-bdd1-c2a453b42c86" providerId="ADAL" clId="{2F6F7918-DFC2-45F8-9068-84CC8B85477E}" dt="2022-05-16T11:00:26.461" v="92"/>
          <ac:grpSpMkLst>
            <pc:docMk/>
            <pc:sldMk cId="3812791195" sldId="347"/>
            <ac:grpSpMk id="15" creationId="{ABAFA395-1F73-4AF5-B61B-8B1B25368917}"/>
          </ac:grpSpMkLst>
        </pc:grpChg>
        <pc:grpChg chg="mod">
          <ac:chgData name="Hughes, Ffion" userId="b2b1aaa3-abdb-4362-bdd1-c2a453b42c86" providerId="ADAL" clId="{2F6F7918-DFC2-45F8-9068-84CC8B85477E}" dt="2022-05-16T11:00:26.461" v="92"/>
          <ac:grpSpMkLst>
            <pc:docMk/>
            <pc:sldMk cId="3812791195" sldId="347"/>
            <ac:grpSpMk id="16" creationId="{623D729F-9384-407E-A6BF-D57571E75941}"/>
          </ac:grpSpMkLst>
        </pc:grpChg>
        <pc:picChg chg="mod">
          <ac:chgData name="Hughes, Ffion" userId="b2b1aaa3-abdb-4362-bdd1-c2a453b42c86" providerId="ADAL" clId="{2F6F7918-DFC2-45F8-9068-84CC8B85477E}" dt="2022-05-16T11:00:26.461" v="92"/>
          <ac:picMkLst>
            <pc:docMk/>
            <pc:sldMk cId="3812791195" sldId="347"/>
            <ac:picMk id="13" creationId="{B220CDBB-44E9-409C-95F0-3284FAEABBC9}"/>
          </ac:picMkLst>
        </pc:picChg>
      </pc:sldChg>
      <pc:sldChg chg="addSp delSp modSp add mod modAnim">
        <pc:chgData name="Hughes, Ffion" userId="b2b1aaa3-abdb-4362-bdd1-c2a453b42c86" providerId="ADAL" clId="{2F6F7918-DFC2-45F8-9068-84CC8B85477E}" dt="2022-05-16T12:33:24.210" v="371" actId="1582"/>
        <pc:sldMkLst>
          <pc:docMk/>
          <pc:sldMk cId="1431697934" sldId="348"/>
        </pc:sldMkLst>
        <pc:spChg chg="del">
          <ac:chgData name="Hughes, Ffion" userId="b2b1aaa3-abdb-4362-bdd1-c2a453b42c86" providerId="ADAL" clId="{2F6F7918-DFC2-45F8-9068-84CC8B85477E}" dt="2022-05-16T12:25:19.047" v="304" actId="478"/>
          <ac:spMkLst>
            <pc:docMk/>
            <pc:sldMk cId="1431697934" sldId="348"/>
            <ac:spMk id="2" creationId="{8C6F538D-D025-4B6F-A34C-A9E72ADA1714}"/>
          </ac:spMkLst>
        </pc:spChg>
        <pc:spChg chg="add del mod">
          <ac:chgData name="Hughes, Ffion" userId="b2b1aaa3-abdb-4362-bdd1-c2a453b42c86" providerId="ADAL" clId="{2F6F7918-DFC2-45F8-9068-84CC8B85477E}" dt="2022-05-16T12:25:25.133" v="307" actId="478"/>
          <ac:spMkLst>
            <pc:docMk/>
            <pc:sldMk cId="1431697934" sldId="348"/>
            <ac:spMk id="5" creationId="{AE345B7F-86B4-4D89-99B5-C85A4425D919}"/>
          </ac:spMkLst>
        </pc:spChg>
        <pc:spChg chg="add mod">
          <ac:chgData name="Hughes, Ffion" userId="b2b1aaa3-abdb-4362-bdd1-c2a453b42c86" providerId="ADAL" clId="{2F6F7918-DFC2-45F8-9068-84CC8B85477E}" dt="2022-05-16T12:05:13.255" v="160"/>
          <ac:spMkLst>
            <pc:docMk/>
            <pc:sldMk cId="1431697934" sldId="348"/>
            <ac:spMk id="16" creationId="{B03261EE-46C4-4653-A188-BCF79D2CF006}"/>
          </ac:spMkLst>
        </pc:spChg>
        <pc:spChg chg="del">
          <ac:chgData name="Hughes, Ffion" userId="b2b1aaa3-abdb-4362-bdd1-c2a453b42c86" providerId="ADAL" clId="{2F6F7918-DFC2-45F8-9068-84CC8B85477E}" dt="2022-05-16T12:05:13.038" v="159" actId="478"/>
          <ac:spMkLst>
            <pc:docMk/>
            <pc:sldMk cId="1431697934" sldId="348"/>
            <ac:spMk id="17" creationId="{7CBC5728-597B-44D3-82D9-30F3FDEC7368}"/>
          </ac:spMkLst>
        </pc:spChg>
        <pc:spChg chg="add mod">
          <ac:chgData name="Hughes, Ffion" userId="b2b1aaa3-abdb-4362-bdd1-c2a453b42c86" providerId="ADAL" clId="{2F6F7918-DFC2-45F8-9068-84CC8B85477E}" dt="2022-05-16T12:25:19.313" v="305"/>
          <ac:spMkLst>
            <pc:docMk/>
            <pc:sldMk cId="1431697934" sldId="348"/>
            <ac:spMk id="20" creationId="{996D34CF-9BBD-436E-B841-C568A9A1C859}"/>
          </ac:spMkLst>
        </pc:spChg>
        <pc:spChg chg="mod">
          <ac:chgData name="Hughes, Ffion" userId="b2b1aaa3-abdb-4362-bdd1-c2a453b42c86" providerId="ADAL" clId="{2F6F7918-DFC2-45F8-9068-84CC8B85477E}" dt="2022-05-16T12:30:30.251" v="361" actId="1076"/>
          <ac:spMkLst>
            <pc:docMk/>
            <pc:sldMk cId="1431697934" sldId="348"/>
            <ac:spMk id="23" creationId="{755A0205-A336-4757-A75D-8BF3688D5B12}"/>
          </ac:spMkLst>
        </pc:spChg>
        <pc:spChg chg="mod">
          <ac:chgData name="Hughes, Ffion" userId="b2b1aaa3-abdb-4362-bdd1-c2a453b42c86" providerId="ADAL" clId="{2F6F7918-DFC2-45F8-9068-84CC8B85477E}" dt="2022-05-16T12:30:33.787" v="362" actId="1076"/>
          <ac:spMkLst>
            <pc:docMk/>
            <pc:sldMk cId="1431697934" sldId="348"/>
            <ac:spMk id="25" creationId="{B51B2003-A172-4EED-8BE9-C5B275BA1A5F}"/>
          </ac:spMkLst>
        </pc:spChg>
        <pc:picChg chg="add mod">
          <ac:chgData name="Hughes, Ffion" userId="b2b1aaa3-abdb-4362-bdd1-c2a453b42c86" providerId="ADAL" clId="{2F6F7918-DFC2-45F8-9068-84CC8B85477E}" dt="2022-05-16T12:33:24.210" v="371" actId="1582"/>
          <ac:picMkLst>
            <pc:docMk/>
            <pc:sldMk cId="1431697934" sldId="348"/>
            <ac:picMk id="7" creationId="{AFD31AA4-7871-464E-A28F-E0AAEAD91B36}"/>
          </ac:picMkLst>
        </pc:picChg>
        <pc:picChg chg="del">
          <ac:chgData name="Hughes, Ffion" userId="b2b1aaa3-abdb-4362-bdd1-c2a453b42c86" providerId="ADAL" clId="{2F6F7918-DFC2-45F8-9068-84CC8B85477E}" dt="2022-05-16T12:30:38.141" v="363" actId="478"/>
          <ac:picMkLst>
            <pc:docMk/>
            <pc:sldMk cId="1431697934" sldId="348"/>
            <ac:picMk id="2050" creationId="{E42E2254-5F80-4AD6-BF9A-59539200A344}"/>
          </ac:picMkLst>
        </pc:picChg>
      </pc:sldChg>
      <pc:sldChg chg="addSp delSp modSp add mod modAnim">
        <pc:chgData name="Hughes, Ffion" userId="b2b1aaa3-abdb-4362-bdd1-c2a453b42c86" providerId="ADAL" clId="{2F6F7918-DFC2-45F8-9068-84CC8B85477E}" dt="2022-05-16T12:44:15.445" v="551" actId="20577"/>
        <pc:sldMkLst>
          <pc:docMk/>
          <pc:sldMk cId="2045788459" sldId="349"/>
        </pc:sldMkLst>
        <pc:spChg chg="del">
          <ac:chgData name="Hughes, Ffion" userId="b2b1aaa3-abdb-4362-bdd1-c2a453b42c86" providerId="ADAL" clId="{2F6F7918-DFC2-45F8-9068-84CC8B85477E}" dt="2022-05-16T12:35:33.825" v="411" actId="478"/>
          <ac:spMkLst>
            <pc:docMk/>
            <pc:sldMk cId="2045788459" sldId="349"/>
            <ac:spMk id="2" creationId="{8C6F538D-D025-4B6F-A34C-A9E72ADA1714}"/>
          </ac:spMkLst>
        </pc:spChg>
        <pc:spChg chg="mod">
          <ac:chgData name="Hughes, Ffion" userId="b2b1aaa3-abdb-4362-bdd1-c2a453b42c86" providerId="ADAL" clId="{2F6F7918-DFC2-45F8-9068-84CC8B85477E}" dt="2022-05-16T12:40:55.371" v="508"/>
          <ac:spMkLst>
            <pc:docMk/>
            <pc:sldMk cId="2045788459" sldId="349"/>
            <ac:spMk id="3" creationId="{3DA8D287-8211-4D38-9D7E-DEA48ABF3882}"/>
          </ac:spMkLst>
        </pc:spChg>
        <pc:spChg chg="add del mod">
          <ac:chgData name="Hughes, Ffion" userId="b2b1aaa3-abdb-4362-bdd1-c2a453b42c86" providerId="ADAL" clId="{2F6F7918-DFC2-45F8-9068-84CC8B85477E}" dt="2022-05-16T12:35:36.917" v="414" actId="478"/>
          <ac:spMkLst>
            <pc:docMk/>
            <pc:sldMk cId="2045788459" sldId="349"/>
            <ac:spMk id="6" creationId="{F6C397E3-6787-47A0-BAA7-544DA95F71B0}"/>
          </ac:spMkLst>
        </pc:spChg>
        <pc:spChg chg="add mod">
          <ac:chgData name="Hughes, Ffion" userId="b2b1aaa3-abdb-4362-bdd1-c2a453b42c86" providerId="ADAL" clId="{2F6F7918-DFC2-45F8-9068-84CC8B85477E}" dt="2022-05-16T12:05:51.076" v="170"/>
          <ac:spMkLst>
            <pc:docMk/>
            <pc:sldMk cId="2045788459" sldId="349"/>
            <ac:spMk id="15" creationId="{C812BCEB-14B0-414F-B2B1-A804B70408D3}"/>
          </ac:spMkLst>
        </pc:spChg>
        <pc:spChg chg="del">
          <ac:chgData name="Hughes, Ffion" userId="b2b1aaa3-abdb-4362-bdd1-c2a453b42c86" providerId="ADAL" clId="{2F6F7918-DFC2-45F8-9068-84CC8B85477E}" dt="2022-05-16T12:05:50.724" v="169" actId="478"/>
          <ac:spMkLst>
            <pc:docMk/>
            <pc:sldMk cId="2045788459" sldId="349"/>
            <ac:spMk id="17" creationId="{852AD540-BFA2-4265-BE54-EABD3C2439B4}"/>
          </ac:spMkLst>
        </pc:spChg>
        <pc:spChg chg="add mod">
          <ac:chgData name="Hughes, Ffion" userId="b2b1aaa3-abdb-4362-bdd1-c2a453b42c86" providerId="ADAL" clId="{2F6F7918-DFC2-45F8-9068-84CC8B85477E}" dt="2022-05-16T12:44:15.445" v="551" actId="20577"/>
          <ac:spMkLst>
            <pc:docMk/>
            <pc:sldMk cId="2045788459" sldId="349"/>
            <ac:spMk id="20" creationId="{F849C836-82EA-4199-8EA5-E43AEB4C5AC2}"/>
          </ac:spMkLst>
        </pc:spChg>
        <pc:picChg chg="mod">
          <ac:chgData name="Hughes, Ffion" userId="b2b1aaa3-abdb-4362-bdd1-c2a453b42c86" providerId="ADAL" clId="{2F6F7918-DFC2-45F8-9068-84CC8B85477E}" dt="2022-05-16T12:41:04.603" v="509" actId="14100"/>
          <ac:picMkLst>
            <pc:docMk/>
            <pc:sldMk cId="2045788459" sldId="349"/>
            <ac:picMk id="14" creationId="{1DEDE5D8-33A5-401E-919B-22019A65DAA3}"/>
          </ac:picMkLst>
        </pc:picChg>
      </pc:sldChg>
      <pc:sldChg chg="addSp delSp modSp add mod modAnim">
        <pc:chgData name="Hughes, Ffion" userId="b2b1aaa3-abdb-4362-bdd1-c2a453b42c86" providerId="ADAL" clId="{2F6F7918-DFC2-45F8-9068-84CC8B85477E}" dt="2022-05-16T13:17:07.301" v="606" actId="1076"/>
        <pc:sldMkLst>
          <pc:docMk/>
          <pc:sldMk cId="1130052629" sldId="350"/>
        </pc:sldMkLst>
        <pc:spChg chg="del">
          <ac:chgData name="Hughes, Ffion" userId="b2b1aaa3-abdb-4362-bdd1-c2a453b42c86" providerId="ADAL" clId="{2F6F7918-DFC2-45F8-9068-84CC8B85477E}" dt="2022-05-16T12:41:58.801" v="513" actId="478"/>
          <ac:spMkLst>
            <pc:docMk/>
            <pc:sldMk cId="1130052629" sldId="350"/>
            <ac:spMk id="2" creationId="{8C6F538D-D025-4B6F-A34C-A9E72ADA1714}"/>
          </ac:spMkLst>
        </pc:spChg>
        <pc:spChg chg="mod">
          <ac:chgData name="Hughes, Ffion" userId="b2b1aaa3-abdb-4362-bdd1-c2a453b42c86" providerId="ADAL" clId="{2F6F7918-DFC2-45F8-9068-84CC8B85477E}" dt="2022-05-16T13:15:15.475" v="599" actId="255"/>
          <ac:spMkLst>
            <pc:docMk/>
            <pc:sldMk cId="1130052629" sldId="350"/>
            <ac:spMk id="3" creationId="{3DA8D287-8211-4D38-9D7E-DEA48ABF3882}"/>
          </ac:spMkLst>
        </pc:spChg>
        <pc:spChg chg="add del mod">
          <ac:chgData name="Hughes, Ffion" userId="b2b1aaa3-abdb-4362-bdd1-c2a453b42c86" providerId="ADAL" clId="{2F6F7918-DFC2-45F8-9068-84CC8B85477E}" dt="2022-05-16T12:42:01.846" v="515" actId="478"/>
          <ac:spMkLst>
            <pc:docMk/>
            <pc:sldMk cId="1130052629" sldId="350"/>
            <ac:spMk id="7" creationId="{3B12EC66-D4CB-47ED-83F5-5E09C97E2F55}"/>
          </ac:spMkLst>
        </pc:spChg>
        <pc:spChg chg="add mod">
          <ac:chgData name="Hughes, Ffion" userId="b2b1aaa3-abdb-4362-bdd1-c2a453b42c86" providerId="ADAL" clId="{2F6F7918-DFC2-45F8-9068-84CC8B85477E}" dt="2022-05-16T12:05:59.484" v="172"/>
          <ac:spMkLst>
            <pc:docMk/>
            <pc:sldMk cId="1130052629" sldId="350"/>
            <ac:spMk id="15" creationId="{115282CF-1BA1-42A3-B915-4A6869FC7E68}"/>
          </ac:spMkLst>
        </pc:spChg>
        <pc:spChg chg="del">
          <ac:chgData name="Hughes, Ffion" userId="b2b1aaa3-abdb-4362-bdd1-c2a453b42c86" providerId="ADAL" clId="{2F6F7918-DFC2-45F8-9068-84CC8B85477E}" dt="2022-05-16T12:05:59.252" v="171" actId="478"/>
          <ac:spMkLst>
            <pc:docMk/>
            <pc:sldMk cId="1130052629" sldId="350"/>
            <ac:spMk id="17" creationId="{852AD540-BFA2-4265-BE54-EABD3C2439B4}"/>
          </ac:spMkLst>
        </pc:spChg>
        <pc:spChg chg="add mod">
          <ac:chgData name="Hughes, Ffion" userId="b2b1aaa3-abdb-4362-bdd1-c2a453b42c86" providerId="ADAL" clId="{2F6F7918-DFC2-45F8-9068-84CC8B85477E}" dt="2022-05-16T12:44:09.414" v="546" actId="20577"/>
          <ac:spMkLst>
            <pc:docMk/>
            <pc:sldMk cId="1130052629" sldId="350"/>
            <ac:spMk id="20" creationId="{EA2F9868-02CF-4802-B562-7E4E20F9A761}"/>
          </ac:spMkLst>
        </pc:spChg>
        <pc:picChg chg="mod">
          <ac:chgData name="Hughes, Ffion" userId="b2b1aaa3-abdb-4362-bdd1-c2a453b42c86" providerId="ADAL" clId="{2F6F7918-DFC2-45F8-9068-84CC8B85477E}" dt="2022-05-16T13:17:07.301" v="606" actId="1076"/>
          <ac:picMkLst>
            <pc:docMk/>
            <pc:sldMk cId="1130052629" sldId="350"/>
            <ac:picMk id="6" creationId="{8137D331-4A51-4B5D-9AA2-58422E0C0BEC}"/>
          </ac:picMkLst>
        </pc:picChg>
      </pc:sldChg>
    </pc:docChg>
  </pc:docChgLst>
  <pc:docChgLst>
    <pc:chgData name="Williams, Manon" userId="5f87bf76-238d-44fc-a396-113e225f2b01" providerId="ADAL" clId="{DC739A69-210E-4D0E-BD12-6F5A54E65531}"/>
    <pc:docChg chg="undo custSel modSld">
      <pc:chgData name="Williams, Manon" userId="5f87bf76-238d-44fc-a396-113e225f2b01" providerId="ADAL" clId="{DC739A69-210E-4D0E-BD12-6F5A54E65531}" dt="2022-05-16T13:55:03.392" v="87" actId="20577"/>
      <pc:docMkLst>
        <pc:docMk/>
      </pc:docMkLst>
      <pc:sldChg chg="modSp mod">
        <pc:chgData name="Williams, Manon" userId="5f87bf76-238d-44fc-a396-113e225f2b01" providerId="ADAL" clId="{DC739A69-210E-4D0E-BD12-6F5A54E65531}" dt="2022-05-16T13:47:10.972" v="0" actId="13926"/>
        <pc:sldMkLst>
          <pc:docMk/>
          <pc:sldMk cId="1769809369" sldId="281"/>
        </pc:sldMkLst>
        <pc:spChg chg="mod">
          <ac:chgData name="Williams, Manon" userId="5f87bf76-238d-44fc-a396-113e225f2b01" providerId="ADAL" clId="{DC739A69-210E-4D0E-BD12-6F5A54E65531}" dt="2022-05-16T13:47:10.972" v="0" actId="13926"/>
          <ac:spMkLst>
            <pc:docMk/>
            <pc:sldMk cId="1769809369" sldId="281"/>
            <ac:spMk id="3" creationId="{E447BFE4-6619-423E-AED5-EF26F3980717}"/>
          </ac:spMkLst>
        </pc:spChg>
      </pc:sldChg>
      <pc:sldChg chg="modSp">
        <pc:chgData name="Williams, Manon" userId="5f87bf76-238d-44fc-a396-113e225f2b01" providerId="ADAL" clId="{DC739A69-210E-4D0E-BD12-6F5A54E65531}" dt="2022-05-16T13:53:19.818" v="52" actId="20577"/>
        <pc:sldMkLst>
          <pc:docMk/>
          <pc:sldMk cId="1003101399" sldId="319"/>
        </pc:sldMkLst>
        <pc:spChg chg="mod">
          <ac:chgData name="Williams, Manon" userId="5f87bf76-238d-44fc-a396-113e225f2b01" providerId="ADAL" clId="{DC739A69-210E-4D0E-BD12-6F5A54E65531}" dt="2022-05-16T13:53:19.818" v="52" actId="20577"/>
          <ac:spMkLst>
            <pc:docMk/>
            <pc:sldMk cId="1003101399" sldId="319"/>
            <ac:spMk id="3" creationId="{3DA8D287-8211-4D38-9D7E-DEA48ABF3882}"/>
          </ac:spMkLst>
        </pc:spChg>
      </pc:sldChg>
      <pc:sldChg chg="modSp">
        <pc:chgData name="Williams, Manon" userId="5f87bf76-238d-44fc-a396-113e225f2b01" providerId="ADAL" clId="{DC739A69-210E-4D0E-BD12-6F5A54E65531}" dt="2022-05-16T13:54:12.475" v="58" actId="13926"/>
        <pc:sldMkLst>
          <pc:docMk/>
          <pc:sldMk cId="2759276887" sldId="321"/>
        </pc:sldMkLst>
        <pc:spChg chg="mod">
          <ac:chgData name="Williams, Manon" userId="5f87bf76-238d-44fc-a396-113e225f2b01" providerId="ADAL" clId="{DC739A69-210E-4D0E-BD12-6F5A54E65531}" dt="2022-05-16T13:54:12.475" v="58" actId="13926"/>
          <ac:spMkLst>
            <pc:docMk/>
            <pc:sldMk cId="2759276887" sldId="321"/>
            <ac:spMk id="3" creationId="{3DA8D287-8211-4D38-9D7E-DEA48ABF3882}"/>
          </ac:spMkLst>
        </pc:spChg>
      </pc:sldChg>
      <pc:sldChg chg="modSp">
        <pc:chgData name="Williams, Manon" userId="5f87bf76-238d-44fc-a396-113e225f2b01" providerId="ADAL" clId="{DC739A69-210E-4D0E-BD12-6F5A54E65531}" dt="2022-05-16T13:55:03.392" v="87" actId="20577"/>
        <pc:sldMkLst>
          <pc:docMk/>
          <pc:sldMk cId="909151128" sldId="324"/>
        </pc:sldMkLst>
        <pc:spChg chg="mod">
          <ac:chgData name="Williams, Manon" userId="5f87bf76-238d-44fc-a396-113e225f2b01" providerId="ADAL" clId="{DC739A69-210E-4D0E-BD12-6F5A54E65531}" dt="2022-05-16T13:55:03.392" v="87" actId="20577"/>
          <ac:spMkLst>
            <pc:docMk/>
            <pc:sldMk cId="909151128" sldId="324"/>
            <ac:spMk id="12" creationId="{4EE7D87A-83A3-4F64-AD96-603354E8F177}"/>
          </ac:spMkLst>
        </pc:spChg>
      </pc:sldChg>
      <pc:sldChg chg="modSp">
        <pc:chgData name="Williams, Manon" userId="5f87bf76-238d-44fc-a396-113e225f2b01" providerId="ADAL" clId="{DC739A69-210E-4D0E-BD12-6F5A54E65531}" dt="2022-05-16T13:48:22.030" v="1" actId="13926"/>
        <pc:sldMkLst>
          <pc:docMk/>
          <pc:sldMk cId="1062629153" sldId="331"/>
        </pc:sldMkLst>
        <pc:spChg chg="mod">
          <ac:chgData name="Williams, Manon" userId="5f87bf76-238d-44fc-a396-113e225f2b01" providerId="ADAL" clId="{DC739A69-210E-4D0E-BD12-6F5A54E65531}" dt="2022-05-16T13:48:22.030" v="1" actId="13926"/>
          <ac:spMkLst>
            <pc:docMk/>
            <pc:sldMk cId="1062629153" sldId="331"/>
            <ac:spMk id="3" creationId="{87025017-5F1A-4F1D-A601-9916B49517D3}"/>
          </ac:spMkLst>
        </pc:spChg>
      </pc:sldChg>
      <pc:sldChg chg="modSp">
        <pc:chgData name="Williams, Manon" userId="5f87bf76-238d-44fc-a396-113e225f2b01" providerId="ADAL" clId="{DC739A69-210E-4D0E-BD12-6F5A54E65531}" dt="2022-05-16T13:49:54.582" v="4" actId="20577"/>
        <pc:sldMkLst>
          <pc:docMk/>
          <pc:sldMk cId="4248402090" sldId="335"/>
        </pc:sldMkLst>
        <pc:spChg chg="mod">
          <ac:chgData name="Williams, Manon" userId="5f87bf76-238d-44fc-a396-113e225f2b01" providerId="ADAL" clId="{DC739A69-210E-4D0E-BD12-6F5A54E65531}" dt="2022-05-16T13:49:54.582" v="4" actId="20577"/>
          <ac:spMkLst>
            <pc:docMk/>
            <pc:sldMk cId="4248402090" sldId="335"/>
            <ac:spMk id="3" creationId="{B37DD326-C6F4-4086-980E-9BD3D12E7E20}"/>
          </ac:spMkLst>
        </pc:spChg>
      </pc:sldChg>
      <pc:sldChg chg="modSp">
        <pc:chgData name="Williams, Manon" userId="5f87bf76-238d-44fc-a396-113e225f2b01" providerId="ADAL" clId="{DC739A69-210E-4D0E-BD12-6F5A54E65531}" dt="2022-05-16T13:50:10.012" v="5" actId="13926"/>
        <pc:sldMkLst>
          <pc:docMk/>
          <pc:sldMk cId="3329747300" sldId="337"/>
        </pc:sldMkLst>
        <pc:spChg chg="mod">
          <ac:chgData name="Williams, Manon" userId="5f87bf76-238d-44fc-a396-113e225f2b01" providerId="ADAL" clId="{DC739A69-210E-4D0E-BD12-6F5A54E65531}" dt="2022-05-16T13:50:10.012" v="5" actId="13926"/>
          <ac:spMkLst>
            <pc:docMk/>
            <pc:sldMk cId="3329747300" sldId="337"/>
            <ac:spMk id="3" creationId="{B37DD326-C6F4-4086-980E-9BD3D12E7E20}"/>
          </ac:spMkLst>
        </pc:spChg>
      </pc:sldChg>
      <pc:sldChg chg="modSp mod">
        <pc:chgData name="Williams, Manon" userId="5f87bf76-238d-44fc-a396-113e225f2b01" providerId="ADAL" clId="{DC739A69-210E-4D0E-BD12-6F5A54E65531}" dt="2022-05-16T13:50:43.419" v="26" actId="20577"/>
        <pc:sldMkLst>
          <pc:docMk/>
          <pc:sldMk cId="2976715073" sldId="338"/>
        </pc:sldMkLst>
        <pc:spChg chg="mod">
          <ac:chgData name="Williams, Manon" userId="5f87bf76-238d-44fc-a396-113e225f2b01" providerId="ADAL" clId="{DC739A69-210E-4D0E-BD12-6F5A54E65531}" dt="2022-05-16T13:50:43.419" v="26" actId="20577"/>
          <ac:spMkLst>
            <pc:docMk/>
            <pc:sldMk cId="2976715073" sldId="338"/>
            <ac:spMk id="6" creationId="{7EE7EF9A-3E57-4B40-871F-B8506EDEEBB2}"/>
          </ac:spMkLst>
        </pc:spChg>
      </pc:sldChg>
      <pc:sldChg chg="modSp mod">
        <pc:chgData name="Williams, Manon" userId="5f87bf76-238d-44fc-a396-113e225f2b01" providerId="ADAL" clId="{DC739A69-210E-4D0E-BD12-6F5A54E65531}" dt="2022-05-16T13:51:22.712" v="30" actId="13926"/>
        <pc:sldMkLst>
          <pc:docMk/>
          <pc:sldMk cId="619442080" sldId="339"/>
        </pc:sldMkLst>
        <pc:spChg chg="mod">
          <ac:chgData name="Williams, Manon" userId="5f87bf76-238d-44fc-a396-113e225f2b01" providerId="ADAL" clId="{DC739A69-210E-4D0E-BD12-6F5A54E65531}" dt="2022-05-16T13:51:22.712" v="30" actId="13926"/>
          <ac:spMkLst>
            <pc:docMk/>
            <pc:sldMk cId="619442080" sldId="339"/>
            <ac:spMk id="2" creationId="{8C6F538D-D025-4B6F-A34C-A9E72ADA1714}"/>
          </ac:spMkLst>
        </pc:spChg>
      </pc:sldChg>
      <pc:sldChg chg="modSp">
        <pc:chgData name="Williams, Manon" userId="5f87bf76-238d-44fc-a396-113e225f2b01" providerId="ADAL" clId="{DC739A69-210E-4D0E-BD12-6F5A54E65531}" dt="2022-05-16T13:51:34.292" v="32" actId="13926"/>
        <pc:sldMkLst>
          <pc:docMk/>
          <pc:sldMk cId="3642293899" sldId="340"/>
        </pc:sldMkLst>
        <pc:spChg chg="mod">
          <ac:chgData name="Williams, Manon" userId="5f87bf76-238d-44fc-a396-113e225f2b01" providerId="ADAL" clId="{DC739A69-210E-4D0E-BD12-6F5A54E65531}" dt="2022-05-16T13:51:34.292" v="32" actId="13926"/>
          <ac:spMkLst>
            <pc:docMk/>
            <pc:sldMk cId="3642293899" sldId="340"/>
            <ac:spMk id="3" creationId="{3DA8D287-8211-4D38-9D7E-DEA48ABF3882}"/>
          </ac:spMkLst>
        </pc:spChg>
      </pc:sldChg>
      <pc:sldChg chg="modSp mod">
        <pc:chgData name="Williams, Manon" userId="5f87bf76-238d-44fc-a396-113e225f2b01" providerId="ADAL" clId="{DC739A69-210E-4D0E-BD12-6F5A54E65531}" dt="2022-05-16T13:51:44.817" v="34" actId="13926"/>
        <pc:sldMkLst>
          <pc:docMk/>
          <pc:sldMk cId="4133127018" sldId="341"/>
        </pc:sldMkLst>
        <pc:spChg chg="mod">
          <ac:chgData name="Williams, Manon" userId="5f87bf76-238d-44fc-a396-113e225f2b01" providerId="ADAL" clId="{DC739A69-210E-4D0E-BD12-6F5A54E65531}" dt="2022-05-16T13:51:44.817" v="34" actId="13926"/>
          <ac:spMkLst>
            <pc:docMk/>
            <pc:sldMk cId="4133127018" sldId="341"/>
            <ac:spMk id="2" creationId="{8C6F538D-D025-4B6F-A34C-A9E72ADA1714}"/>
          </ac:spMkLst>
        </pc:spChg>
      </pc:sldChg>
      <pc:sldChg chg="modSp mod">
        <pc:chgData name="Williams, Manon" userId="5f87bf76-238d-44fc-a396-113e225f2b01" providerId="ADAL" clId="{DC739A69-210E-4D0E-BD12-6F5A54E65531}" dt="2022-05-16T13:54:29.887" v="60" actId="13926"/>
        <pc:sldMkLst>
          <pc:docMk/>
          <pc:sldMk cId="3525671827" sldId="345"/>
        </pc:sldMkLst>
        <pc:spChg chg="mod">
          <ac:chgData name="Williams, Manon" userId="5f87bf76-238d-44fc-a396-113e225f2b01" providerId="ADAL" clId="{DC739A69-210E-4D0E-BD12-6F5A54E65531}" dt="2022-05-16T13:54:29.887" v="60" actId="13926"/>
          <ac:spMkLst>
            <pc:docMk/>
            <pc:sldMk cId="3525671827" sldId="345"/>
            <ac:spMk id="2" creationId="{8C6F538D-D025-4B6F-A34C-A9E72ADA1714}"/>
          </ac:spMkLst>
        </pc:spChg>
        <pc:spChg chg="mod">
          <ac:chgData name="Williams, Manon" userId="5f87bf76-238d-44fc-a396-113e225f2b01" providerId="ADAL" clId="{DC739A69-210E-4D0E-BD12-6F5A54E65531}" dt="2022-05-16T13:54:27.860" v="59" actId="13926"/>
          <ac:spMkLst>
            <pc:docMk/>
            <pc:sldMk cId="3525671827" sldId="345"/>
            <ac:spMk id="5" creationId="{E817AA52-91F0-43E4-93B4-13FFA497D334}"/>
          </ac:spMkLst>
        </pc:spChg>
      </pc:sldChg>
      <pc:sldChg chg="modSp">
        <pc:chgData name="Williams, Manon" userId="5f87bf76-238d-44fc-a396-113e225f2b01" providerId="ADAL" clId="{DC739A69-210E-4D0E-BD12-6F5A54E65531}" dt="2022-05-16T13:54:34.786" v="61" actId="13926"/>
        <pc:sldMkLst>
          <pc:docMk/>
          <pc:sldMk cId="835786161" sldId="346"/>
        </pc:sldMkLst>
        <pc:spChg chg="mod">
          <ac:chgData name="Williams, Manon" userId="5f87bf76-238d-44fc-a396-113e225f2b01" providerId="ADAL" clId="{DC739A69-210E-4D0E-BD12-6F5A54E65531}" dt="2022-05-16T13:54:34.786" v="61" actId="13926"/>
          <ac:spMkLst>
            <pc:docMk/>
            <pc:sldMk cId="835786161" sldId="346"/>
            <ac:spMk id="5" creationId="{E05884CA-E2BE-4FCF-BDB5-EA0F57F785F0}"/>
          </ac:spMkLst>
        </pc:spChg>
      </pc:sldChg>
      <pc:sldChg chg="modSp">
        <pc:chgData name="Williams, Manon" userId="5f87bf76-238d-44fc-a396-113e225f2b01" providerId="ADAL" clId="{DC739A69-210E-4D0E-BD12-6F5A54E65531}" dt="2022-05-16T13:54:48.746" v="62" actId="13926"/>
        <pc:sldMkLst>
          <pc:docMk/>
          <pc:sldMk cId="3812791195" sldId="347"/>
        </pc:sldMkLst>
        <pc:spChg chg="mod">
          <ac:chgData name="Williams, Manon" userId="5f87bf76-238d-44fc-a396-113e225f2b01" providerId="ADAL" clId="{DC739A69-210E-4D0E-BD12-6F5A54E65531}" dt="2022-05-16T13:54:48.746" v="62" actId="13926"/>
          <ac:spMkLst>
            <pc:docMk/>
            <pc:sldMk cId="3812791195" sldId="347"/>
            <ac:spMk id="12" creationId="{3F21284E-9864-4092-8CC0-1A30F76A14C3}"/>
          </ac:spMkLst>
        </pc:spChg>
      </pc:sldChg>
      <pc:sldChg chg="modSp mod">
        <pc:chgData name="Williams, Manon" userId="5f87bf76-238d-44fc-a396-113e225f2b01" providerId="ADAL" clId="{DC739A69-210E-4D0E-BD12-6F5A54E65531}" dt="2022-05-16T13:51:11.832" v="29" actId="13926"/>
        <pc:sldMkLst>
          <pc:docMk/>
          <pc:sldMk cId="1431697934" sldId="348"/>
        </pc:sldMkLst>
        <pc:spChg chg="mod">
          <ac:chgData name="Williams, Manon" userId="5f87bf76-238d-44fc-a396-113e225f2b01" providerId="ADAL" clId="{DC739A69-210E-4D0E-BD12-6F5A54E65531}" dt="2022-05-16T13:50:53.242" v="27" actId="13926"/>
          <ac:spMkLst>
            <pc:docMk/>
            <pc:sldMk cId="1431697934" sldId="348"/>
            <ac:spMk id="20" creationId="{996D34CF-9BBD-436E-B841-C568A9A1C859}"/>
          </ac:spMkLst>
        </pc:spChg>
        <pc:spChg chg="mod">
          <ac:chgData name="Williams, Manon" userId="5f87bf76-238d-44fc-a396-113e225f2b01" providerId="ADAL" clId="{DC739A69-210E-4D0E-BD12-6F5A54E65531}" dt="2022-05-16T13:50:58.033" v="28" actId="13926"/>
          <ac:spMkLst>
            <pc:docMk/>
            <pc:sldMk cId="1431697934" sldId="348"/>
            <ac:spMk id="23" creationId="{755A0205-A336-4757-A75D-8BF3688D5B12}"/>
          </ac:spMkLst>
        </pc:spChg>
        <pc:spChg chg="mod">
          <ac:chgData name="Williams, Manon" userId="5f87bf76-238d-44fc-a396-113e225f2b01" providerId="ADAL" clId="{DC739A69-210E-4D0E-BD12-6F5A54E65531}" dt="2022-05-16T13:51:11.832" v="29" actId="13926"/>
          <ac:spMkLst>
            <pc:docMk/>
            <pc:sldMk cId="1431697934" sldId="348"/>
            <ac:spMk id="25" creationId="{B51B2003-A172-4EED-8BE9-C5B275BA1A5F}"/>
          </ac:spMkLst>
        </pc:spChg>
      </pc:sldChg>
      <pc:sldChg chg="modSp">
        <pc:chgData name="Williams, Manon" userId="5f87bf76-238d-44fc-a396-113e225f2b01" providerId="ADAL" clId="{DC739A69-210E-4D0E-BD12-6F5A54E65531}" dt="2022-05-16T13:52:11.436" v="37" actId="13926"/>
        <pc:sldMkLst>
          <pc:docMk/>
          <pc:sldMk cId="2045788459" sldId="349"/>
        </pc:sldMkLst>
        <pc:spChg chg="mod">
          <ac:chgData name="Williams, Manon" userId="5f87bf76-238d-44fc-a396-113e225f2b01" providerId="ADAL" clId="{DC739A69-210E-4D0E-BD12-6F5A54E65531}" dt="2022-05-16T13:52:11.436" v="37" actId="13926"/>
          <ac:spMkLst>
            <pc:docMk/>
            <pc:sldMk cId="2045788459" sldId="349"/>
            <ac:spMk id="3" creationId="{3DA8D287-8211-4D38-9D7E-DEA48ABF3882}"/>
          </ac:spMkLst>
        </pc:spChg>
      </pc:sldChg>
      <pc:sldChg chg="modSp">
        <pc:chgData name="Williams, Manon" userId="5f87bf76-238d-44fc-a396-113e225f2b01" providerId="ADAL" clId="{DC739A69-210E-4D0E-BD12-6F5A54E65531}" dt="2022-05-16T13:52:43.933" v="43" actId="6549"/>
        <pc:sldMkLst>
          <pc:docMk/>
          <pc:sldMk cId="1130052629" sldId="350"/>
        </pc:sldMkLst>
        <pc:spChg chg="mod">
          <ac:chgData name="Williams, Manon" userId="5f87bf76-238d-44fc-a396-113e225f2b01" providerId="ADAL" clId="{DC739A69-210E-4D0E-BD12-6F5A54E65531}" dt="2022-05-16T13:52:43.933" v="43" actId="6549"/>
          <ac:spMkLst>
            <pc:docMk/>
            <pc:sldMk cId="1130052629" sldId="350"/>
            <ac:spMk id="3" creationId="{3DA8D287-8211-4D38-9D7E-DEA48ABF388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8830" cy="495029"/>
          </a:xfrm>
          <a:prstGeom prst="rect">
            <a:avLst/>
          </a:prstGeom>
        </p:spPr>
        <p:txBody>
          <a:bodyPr vert="horz" lIns="91065" tIns="45533" rIns="91065" bIns="45533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5" y="0"/>
            <a:ext cx="2918830" cy="495029"/>
          </a:xfrm>
          <a:prstGeom prst="rect">
            <a:avLst/>
          </a:prstGeom>
        </p:spPr>
        <p:txBody>
          <a:bodyPr vert="horz" lIns="91065" tIns="45533" rIns="91065" bIns="45533" rtlCol="0"/>
          <a:lstStyle>
            <a:lvl1pPr algn="r">
              <a:defRPr sz="1200"/>
            </a:lvl1pPr>
          </a:lstStyle>
          <a:p>
            <a:fld id="{B435F0E6-AC5D-4E26-8358-3D56013EF103}" type="datetimeFigureOut">
              <a:rPr lang="en-GB" smtClean="0"/>
              <a:t>16/05/2022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1233488"/>
            <a:ext cx="5919787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065" tIns="45533" rIns="91065" bIns="45533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1"/>
          </a:xfrm>
          <a:prstGeom prst="rect">
            <a:avLst/>
          </a:prstGeom>
        </p:spPr>
        <p:txBody>
          <a:bodyPr vert="horz" lIns="91065" tIns="45533" rIns="91065" bIns="4553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371286"/>
            <a:ext cx="2918830" cy="495028"/>
          </a:xfrm>
          <a:prstGeom prst="rect">
            <a:avLst/>
          </a:prstGeom>
        </p:spPr>
        <p:txBody>
          <a:bodyPr vert="horz" lIns="91065" tIns="45533" rIns="91065" bIns="45533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5" y="9371286"/>
            <a:ext cx="2918830" cy="495028"/>
          </a:xfrm>
          <a:prstGeom prst="rect">
            <a:avLst/>
          </a:prstGeom>
        </p:spPr>
        <p:txBody>
          <a:bodyPr vert="horz" lIns="91065" tIns="45533" rIns="91065" bIns="45533" rtlCol="0" anchor="b"/>
          <a:lstStyle>
            <a:lvl1pPr algn="r">
              <a:defRPr sz="1200"/>
            </a:lvl1pPr>
          </a:lstStyle>
          <a:p>
            <a:fld id="{AA83DDEC-5940-4676-957C-C087F04EA5B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5014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250825"/>
            <a:ext cx="5919787" cy="3328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12617" y="3688984"/>
            <a:ext cx="5388610" cy="3884861"/>
          </a:xfrm>
        </p:spPr>
        <p:txBody>
          <a:bodyPr/>
          <a:lstStyle/>
          <a:p>
            <a:endParaRPr lang="en-GB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6E6A4-55B7-42F1-9F58-6BBDBC7E90C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1161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UPERGRAPHIC_FINAL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65626"/>
            <a:ext cx="12192000" cy="24923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983359"/>
            <a:ext cx="10363200" cy="1470025"/>
          </a:xfrm>
        </p:spPr>
        <p:txBody>
          <a:bodyPr>
            <a:noAutofit/>
          </a:bodyPr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726557"/>
            <a:ext cx="8534400" cy="1752600"/>
          </a:xfrm>
        </p:spPr>
        <p:txBody>
          <a:bodyPr>
            <a:noAutofit/>
          </a:bodyPr>
          <a:lstStyle>
            <a:lvl1pPr marL="0" indent="0" algn="ctr">
              <a:buNone/>
              <a:defRPr>
                <a:solidFill>
                  <a:srgbClr val="0091A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vert="horz" lIns="0" tIns="0" rIns="0" bIns="0" rtlCol="0" anchor="b" anchorCtr="0"/>
          <a:lstStyle>
            <a:lvl1pPr>
              <a:defRPr lang="en-GB" smtClean="0"/>
            </a:lvl1pPr>
          </a:lstStyle>
          <a:p>
            <a:fld id="{1DCDBC02-9943-49FF-A0D1-4F00BD0C1C3F}" type="datetime3">
              <a:rPr lang="en-US" smtClean="0">
                <a:solidFill>
                  <a:srgbClr val="3C3C41"/>
                </a:solidFill>
              </a:rPr>
              <a:t>16 May 2022</a:t>
            </a:fld>
            <a:endParaRPr dirty="0">
              <a:solidFill>
                <a:srgbClr val="3C3C4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3C3C41"/>
                </a:solidFill>
              </a:rPr>
              <a:t>Campaigning for nature - Running a social media campaign</a:t>
            </a:r>
            <a:endParaRPr lang="en-GB" dirty="0">
              <a:solidFill>
                <a:srgbClr val="3C3C4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vert="horz" lIns="0" tIns="0" rIns="0" bIns="0" rtlCol="0" anchor="b" anchorCtr="0"/>
          <a:lstStyle>
            <a:lvl1pPr>
              <a:defRPr lang="en-GB" smtClean="0"/>
            </a:lvl1pPr>
          </a:lstStyle>
          <a:p>
            <a:fld id="{1EB79DAB-90E4-4F14-9B31-761BB9951B41}" type="slidenum">
              <a:rPr>
                <a:solidFill>
                  <a:srgbClr val="3C3C41"/>
                </a:solidFill>
              </a:rPr>
              <a:pPr/>
              <a:t>‹#›</a:t>
            </a:fld>
            <a:endParaRPr dirty="0">
              <a:solidFill>
                <a:srgbClr val="3C3C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331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799" y="476250"/>
            <a:ext cx="8760884" cy="1223963"/>
          </a:xfrm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1799" y="1989138"/>
            <a:ext cx="8760884" cy="4608214"/>
          </a:xfrm>
        </p:spPr>
        <p:txBody>
          <a:bodyPr>
            <a:noAutofit/>
          </a:bodyPr>
          <a:lstStyle>
            <a:lvl1pPr marL="0" indent="0" algn="l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306984" y="1989138"/>
            <a:ext cx="2453216" cy="4608214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1400" b="0" i="1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239EA17D-8D9E-4EB6-84B1-9E4D449F7DD4}" type="datetime3">
              <a:rPr lang="en-US" smtClean="0">
                <a:solidFill>
                  <a:srgbClr val="3C3C41"/>
                </a:solidFill>
              </a:rPr>
              <a:t>16 May 2022</a:t>
            </a:fld>
            <a:endParaRPr dirty="0">
              <a:solidFill>
                <a:srgbClr val="3C3C4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3C3C41"/>
                </a:solidFill>
              </a:rPr>
              <a:t>Campaigning for nature - Running a social media campaign</a:t>
            </a:r>
            <a:endParaRPr lang="en-GB" dirty="0">
              <a:solidFill>
                <a:srgbClr val="3C3C4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79DAB-90E4-4F14-9B31-761BB9951B41}" type="slidenum">
              <a:rPr>
                <a:solidFill>
                  <a:srgbClr val="3C3C41"/>
                </a:solidFill>
              </a:rPr>
              <a:pPr/>
              <a:t>‹#›</a:t>
            </a:fld>
            <a:endParaRPr dirty="0">
              <a:solidFill>
                <a:srgbClr val="3C3C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816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1800" y="1989138"/>
            <a:ext cx="11328400" cy="4536206"/>
          </a:xfrm>
        </p:spPr>
        <p:txBody>
          <a:bodyPr vert="eaVert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83E550A6-C34D-488C-8EA7-47D2180A892F}" type="datetime3">
              <a:rPr lang="en-US" smtClean="0">
                <a:solidFill>
                  <a:srgbClr val="3C3C41"/>
                </a:solidFill>
              </a:rPr>
              <a:t>16 May 2022</a:t>
            </a:fld>
            <a:endParaRPr dirty="0">
              <a:solidFill>
                <a:srgbClr val="3C3C4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3C3C41"/>
                </a:solidFill>
              </a:rPr>
              <a:t>Campaigning for nature - Running a social media campaign</a:t>
            </a:r>
            <a:endParaRPr lang="en-GB" dirty="0">
              <a:solidFill>
                <a:srgbClr val="3C3C4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1EB79DAB-90E4-4F14-9B31-761BB9951B41}" type="slidenum">
              <a:rPr smtClean="0">
                <a:solidFill>
                  <a:srgbClr val="3C3C41"/>
                </a:solidFill>
              </a:rPr>
              <a:pPr/>
              <a:t>‹#›</a:t>
            </a:fld>
            <a:endParaRPr dirty="0">
              <a:solidFill>
                <a:srgbClr val="3C3C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233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984" y="1844824"/>
            <a:ext cx="2453216" cy="4608513"/>
          </a:xfrm>
        </p:spPr>
        <p:txBody>
          <a:bodyPr vert="eaVert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548681"/>
            <a:ext cx="8583084" cy="6003707"/>
          </a:xfrm>
        </p:spPr>
        <p:txBody>
          <a:bodyPr vert="eaVert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DF1D39EB-7674-44A5-9BF1-C70C70B7AABD}" type="datetime3">
              <a:rPr lang="en-US" smtClean="0">
                <a:solidFill>
                  <a:srgbClr val="3C3C41"/>
                </a:solidFill>
              </a:rPr>
              <a:t>16 May 2022</a:t>
            </a:fld>
            <a:endParaRPr dirty="0">
              <a:solidFill>
                <a:srgbClr val="3C3C4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3C3C41"/>
                </a:solidFill>
              </a:rPr>
              <a:t>Campaigning for nature - Running a social media campaign</a:t>
            </a:r>
            <a:endParaRPr lang="en-GB" dirty="0">
              <a:solidFill>
                <a:srgbClr val="3C3C4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1EB79DAB-90E4-4F14-9B31-761BB9951B41}" type="slidenum">
              <a:rPr smtClean="0">
                <a:solidFill>
                  <a:srgbClr val="3C3C41"/>
                </a:solidFill>
              </a:rPr>
              <a:pPr/>
              <a:t>‹#›</a:t>
            </a:fld>
            <a:endParaRPr dirty="0">
              <a:solidFill>
                <a:srgbClr val="3C3C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868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1916832"/>
            <a:ext cx="11328400" cy="4536356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348528" y="54067"/>
            <a:ext cx="2844800" cy="365125"/>
          </a:xfrm>
        </p:spPr>
        <p:txBody>
          <a:bodyPr>
            <a:noAutofit/>
          </a:bodyPr>
          <a:lstStyle>
            <a:lvl1pPr algn="r">
              <a:defRPr>
                <a:solidFill>
                  <a:srgbClr val="3C3C41"/>
                </a:solidFill>
              </a:defRPr>
            </a:lvl1pPr>
          </a:lstStyle>
          <a:p>
            <a:fld id="{966A99A1-9008-4511-8FB6-E965C2837795}" type="datetime3">
              <a:rPr lang="en-US" smtClean="0"/>
              <a:t>16 May 2022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309099" y="107107"/>
            <a:ext cx="2451100" cy="312084"/>
          </a:xfrm>
        </p:spPr>
        <p:txBody>
          <a:bodyPr>
            <a:noAutofit/>
          </a:bodyPr>
          <a:lstStyle>
            <a:lvl1pPr>
              <a:defRPr>
                <a:solidFill>
                  <a:srgbClr val="3C3C41"/>
                </a:solidFill>
              </a:defRPr>
            </a:lvl1pPr>
          </a:lstStyle>
          <a:p>
            <a:r>
              <a:rPr lang="en-GB"/>
              <a:t>Campaigning for nature - Running a social media campaign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>
                <a:solidFill>
                  <a:srgbClr val="3C3C41"/>
                </a:solidFill>
              </a:defRPr>
            </a:lvl1pPr>
          </a:lstStyle>
          <a:p>
            <a:fld id="{1EB79DAB-90E4-4F14-9B31-761BB9951B41}" type="slidenum">
              <a:rPr smtClean="0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37094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UPERGRAPHIC_FINAL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65626"/>
            <a:ext cx="12192000" cy="24923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3507086"/>
            <a:ext cx="10363200" cy="1362075"/>
          </a:xfrm>
        </p:spPr>
        <p:txBody>
          <a:bodyPr anchor="t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006899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B0D7B1C5-73BA-46DB-93B4-1EA20B4F108D}" type="datetime3">
              <a:rPr lang="en-US" smtClean="0">
                <a:solidFill>
                  <a:srgbClr val="3C3C41"/>
                </a:solidFill>
              </a:rPr>
              <a:t>16 May 2022</a:t>
            </a:fld>
            <a:endParaRPr dirty="0">
              <a:solidFill>
                <a:srgbClr val="3C3C4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3C3C41"/>
                </a:solidFill>
              </a:rPr>
              <a:t>Campaigning for nature - Running a social media campaign</a:t>
            </a:r>
            <a:endParaRPr lang="en-GB" dirty="0">
              <a:solidFill>
                <a:srgbClr val="3C3C4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1EB79DAB-90E4-4F14-9B31-761BB9951B41}" type="slidenum">
              <a:rPr smtClean="0">
                <a:solidFill>
                  <a:srgbClr val="3C3C41"/>
                </a:solidFill>
              </a:rPr>
              <a:pPr/>
              <a:t>‹#›</a:t>
            </a:fld>
            <a:endParaRPr dirty="0">
              <a:solidFill>
                <a:srgbClr val="3C3C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080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916833"/>
            <a:ext cx="5558400" cy="4525963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5495" y="1916833"/>
            <a:ext cx="5384800" cy="4525963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EB6C9C2A-D0A5-45BB-B48A-CD9B74BC8DCA}" type="datetime3">
              <a:rPr lang="en-US" smtClean="0">
                <a:solidFill>
                  <a:srgbClr val="3C3C41"/>
                </a:solidFill>
              </a:rPr>
              <a:t>16 May 2022</a:t>
            </a:fld>
            <a:endParaRPr dirty="0">
              <a:solidFill>
                <a:srgbClr val="3C3C4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3C3C41"/>
                </a:solidFill>
              </a:rPr>
              <a:t>Campaigning for nature - Running a social media campaign</a:t>
            </a:r>
            <a:endParaRPr lang="en-GB" dirty="0">
              <a:solidFill>
                <a:srgbClr val="3C3C4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1EB79DAB-90E4-4F14-9B31-761BB9951B41}" type="slidenum">
              <a:rPr smtClean="0">
                <a:solidFill>
                  <a:srgbClr val="3C3C41"/>
                </a:solidFill>
              </a:rPr>
              <a:pPr/>
              <a:t>‹#›</a:t>
            </a:fld>
            <a:endParaRPr dirty="0">
              <a:solidFill>
                <a:srgbClr val="3C3C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246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2BA7-D16C-44CF-B13A-60E0E863C93B}" type="datetime3">
              <a:rPr lang="en-US" smtClean="0">
                <a:solidFill>
                  <a:srgbClr val="3C3C41"/>
                </a:solidFill>
              </a:rPr>
              <a:t>16 May 2022</a:t>
            </a:fld>
            <a:endParaRPr dirty="0">
              <a:solidFill>
                <a:srgbClr val="3C3C4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3C3C41"/>
                </a:solidFill>
              </a:rPr>
              <a:t>Campaigning for nature - Running a social media campaign</a:t>
            </a:r>
            <a:endParaRPr lang="en-GB" dirty="0">
              <a:solidFill>
                <a:srgbClr val="3C3C4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79DAB-90E4-4F14-9B31-761BB9951B41}" type="slidenum">
              <a:rPr>
                <a:solidFill>
                  <a:srgbClr val="3C3C41"/>
                </a:solidFill>
              </a:rPr>
              <a:pPr/>
              <a:t>‹#›</a:t>
            </a:fld>
            <a:endParaRPr dirty="0">
              <a:solidFill>
                <a:srgbClr val="3C3C41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916831"/>
            <a:ext cx="11328400" cy="2160000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431801" y="4293096"/>
            <a:ext cx="11318495" cy="2160000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2565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1" y="476250"/>
            <a:ext cx="8775700" cy="1223963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1989138"/>
            <a:ext cx="5558400" cy="639762"/>
          </a:xfrm>
        </p:spPr>
        <p:txBody>
          <a:bodyPr anchor="b">
            <a:no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800" y="2708920"/>
            <a:ext cx="5558400" cy="3951288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1800" y="1989138"/>
            <a:ext cx="5558400" cy="639762"/>
          </a:xfrm>
        </p:spPr>
        <p:txBody>
          <a:bodyPr anchor="b">
            <a:no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1800" y="2708920"/>
            <a:ext cx="5558400" cy="3951288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9151E7E3-A88B-485C-823D-00C0282FEB5A}" type="datetime3">
              <a:rPr lang="en-US" smtClean="0">
                <a:solidFill>
                  <a:srgbClr val="3C3C41"/>
                </a:solidFill>
              </a:rPr>
              <a:t>16 May 2022</a:t>
            </a:fld>
            <a:endParaRPr dirty="0">
              <a:solidFill>
                <a:srgbClr val="3C3C4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3C3C41"/>
                </a:solidFill>
              </a:rPr>
              <a:t>Campaigning for nature - Running a social media campaign</a:t>
            </a:r>
            <a:endParaRPr lang="en-GB" dirty="0">
              <a:solidFill>
                <a:srgbClr val="3C3C4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1EB79DAB-90E4-4F14-9B31-761BB9951B41}" type="slidenum">
              <a:rPr smtClean="0">
                <a:solidFill>
                  <a:srgbClr val="3C3C41"/>
                </a:solidFill>
              </a:rPr>
              <a:pPr/>
              <a:t>‹#›</a:t>
            </a:fld>
            <a:endParaRPr dirty="0">
              <a:solidFill>
                <a:srgbClr val="3C3C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199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064E7CB8-62B6-414C-9D03-760544A90226}" type="datetime3">
              <a:rPr lang="en-US" smtClean="0">
                <a:solidFill>
                  <a:srgbClr val="3C3C41"/>
                </a:solidFill>
              </a:rPr>
              <a:t>16 May 2022</a:t>
            </a:fld>
            <a:endParaRPr dirty="0">
              <a:solidFill>
                <a:srgbClr val="3C3C4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3C3C41"/>
                </a:solidFill>
              </a:rPr>
              <a:t>Campaigning for nature - Running a social media campaign</a:t>
            </a:r>
            <a:endParaRPr lang="en-GB" dirty="0">
              <a:solidFill>
                <a:srgbClr val="3C3C4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1EB79DAB-90E4-4F14-9B31-761BB9951B41}" type="slidenum">
              <a:rPr smtClean="0">
                <a:solidFill>
                  <a:srgbClr val="3C3C41"/>
                </a:solidFill>
              </a:rPr>
              <a:pPr/>
              <a:t>‹#›</a:t>
            </a:fld>
            <a:endParaRPr dirty="0">
              <a:solidFill>
                <a:srgbClr val="3C3C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564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8E0F4A07-ADFE-45EA-9076-6CE769AC88B1}" type="datetime3">
              <a:rPr lang="en-US" smtClean="0">
                <a:solidFill>
                  <a:srgbClr val="3C3C41"/>
                </a:solidFill>
              </a:rPr>
              <a:t>16 May 2022</a:t>
            </a:fld>
            <a:endParaRPr dirty="0">
              <a:solidFill>
                <a:srgbClr val="3C3C4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3C3C41"/>
                </a:solidFill>
              </a:rPr>
              <a:t>Campaigning for nature - Running a social media campaign</a:t>
            </a:r>
            <a:endParaRPr lang="en-GB" dirty="0">
              <a:solidFill>
                <a:srgbClr val="3C3C4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1EB79DAB-90E4-4F14-9B31-761BB9951B41}" type="slidenum">
              <a:rPr smtClean="0">
                <a:solidFill>
                  <a:srgbClr val="3C3C41"/>
                </a:solidFill>
              </a:rPr>
              <a:pPr/>
              <a:t>‹#›</a:t>
            </a:fld>
            <a:endParaRPr dirty="0">
              <a:solidFill>
                <a:srgbClr val="3C3C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983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1" y="476250"/>
            <a:ext cx="8760884" cy="1223963"/>
          </a:xfrm>
        </p:spPr>
        <p:txBody>
          <a:bodyPr vert="horz" lIns="0" tIns="0" rIns="0" bIns="0" rtlCol="0" anchor="ctr">
            <a:noAutofit/>
          </a:bodyPr>
          <a:lstStyle>
            <a:lvl1pPr>
              <a:defRPr lang="en-GB" dirty="0"/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799" y="1916833"/>
            <a:ext cx="8760884" cy="4608511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306984" y="1978026"/>
            <a:ext cx="2453216" cy="4542032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400" b="0" i="1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5F25A399-E245-4805-A480-D070ACF0FC9E}" type="datetime3">
              <a:rPr lang="en-US" smtClean="0">
                <a:solidFill>
                  <a:srgbClr val="3C3C41"/>
                </a:solidFill>
              </a:rPr>
              <a:t>16 May 2022</a:t>
            </a:fld>
            <a:endParaRPr dirty="0">
              <a:solidFill>
                <a:srgbClr val="3C3C4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3C3C41"/>
                </a:solidFill>
              </a:rPr>
              <a:t>Campaigning for nature - Running a social media campaign</a:t>
            </a:r>
            <a:endParaRPr lang="en-GB" dirty="0">
              <a:solidFill>
                <a:srgbClr val="3C3C4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1EB79DAB-90E4-4F14-9B31-761BB9951B41}" type="slidenum">
              <a:rPr smtClean="0">
                <a:solidFill>
                  <a:srgbClr val="3C3C41"/>
                </a:solidFill>
              </a:rPr>
              <a:pPr/>
              <a:t>‹#›</a:t>
            </a:fld>
            <a:endParaRPr dirty="0">
              <a:solidFill>
                <a:srgbClr val="3C3C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199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1" y="476250"/>
            <a:ext cx="8775700" cy="12239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1026" name="Picture 2" descr="NRW_logo_CMYK_stac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9601" y="581026"/>
            <a:ext cx="2207684" cy="117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1916833"/>
            <a:ext cx="11150600" cy="420933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48528" y="63592"/>
            <a:ext cx="28448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lang="en-GB" sz="900" b="1" smtClean="0">
                <a:solidFill>
                  <a:schemeClr val="tx2"/>
                </a:solidFill>
              </a:defRPr>
            </a:lvl1pPr>
          </a:lstStyle>
          <a:p>
            <a:fld id="{800EF893-2058-4191-8B09-42915BE587AE}" type="datetime3">
              <a:rPr lang="en-US" smtClean="0">
                <a:solidFill>
                  <a:srgbClr val="3C3C41"/>
                </a:solidFill>
              </a:rPr>
              <a:t>16 May 2022</a:t>
            </a:fld>
            <a:endParaRPr dirty="0">
              <a:solidFill>
                <a:srgbClr val="3C3C4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309099" y="116632"/>
            <a:ext cx="2451100" cy="31208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 b="1">
                <a:solidFill>
                  <a:schemeClr val="tx2"/>
                </a:solidFill>
              </a:defRPr>
            </a:lvl1pPr>
          </a:lstStyle>
          <a:p>
            <a:r>
              <a:rPr lang="en-GB">
                <a:solidFill>
                  <a:srgbClr val="3C3C41"/>
                </a:solidFill>
              </a:rPr>
              <a:t>Campaigning for nature - Running a social media campaign</a:t>
            </a:r>
            <a:endParaRPr lang="en-GB" dirty="0">
              <a:solidFill>
                <a:srgbClr val="3C3C4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07500" y="6413501"/>
            <a:ext cx="28448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lang="en-GB" sz="900" b="1" smtClean="0">
                <a:solidFill>
                  <a:schemeClr val="tx2"/>
                </a:solidFill>
              </a:defRPr>
            </a:lvl1pPr>
          </a:lstStyle>
          <a:p>
            <a:fld id="{1EB79DAB-90E4-4F14-9B31-761BB9951B41}" type="slidenum">
              <a:rPr>
                <a:solidFill>
                  <a:srgbClr val="3C3C41"/>
                </a:solidFill>
              </a:rPr>
              <a:pPr/>
              <a:t>‹#›</a:t>
            </a:fld>
            <a:endParaRPr dirty="0">
              <a:solidFill>
                <a:srgbClr val="3C3C41"/>
              </a:solidFill>
            </a:endParaRPr>
          </a:p>
        </p:txBody>
      </p:sp>
      <p:sp>
        <p:nvSpPr>
          <p:cNvPr id="7" name="AutoShape 2"/>
          <p:cNvSpPr>
            <a:spLocks noChangeArrowheads="1"/>
          </p:cNvSpPr>
          <p:nvPr/>
        </p:nvSpPr>
        <p:spPr bwMode="auto">
          <a:xfrm>
            <a:off x="9309101" y="428625"/>
            <a:ext cx="2451100" cy="3175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GB" sz="1800" dirty="0">
              <a:solidFill>
                <a:prstClr val="black"/>
              </a:solidFill>
            </a:endParaRPr>
          </a:p>
        </p:txBody>
      </p:sp>
      <p:sp>
        <p:nvSpPr>
          <p:cNvPr id="8" name="AutoShape 3"/>
          <p:cNvSpPr>
            <a:spLocks noChangeArrowheads="1"/>
          </p:cNvSpPr>
          <p:nvPr/>
        </p:nvSpPr>
        <p:spPr bwMode="auto">
          <a:xfrm flipV="1">
            <a:off x="431801" y="428625"/>
            <a:ext cx="8775700" cy="3175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GB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282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2400" b="1" kern="1200">
          <a:solidFill>
            <a:srgbClr val="0091A5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266700" indent="-2667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542925" indent="-276225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809625" indent="-266700" algn="l" defTabSz="914400" rtl="0" eaLnBrk="1" latinLnBrk="0" hangingPunct="1">
        <a:spcBef>
          <a:spcPct val="20000"/>
        </a:spcBef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9.jpeg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9.jpeg"/><Relationship Id="rId4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1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1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4.png"/><Relationship Id="rId7" Type="http://schemas.openxmlformats.org/officeDocument/2006/relationships/image" Target="../media/image9.jpeg"/><Relationship Id="rId2" Type="http://schemas.openxmlformats.org/officeDocument/2006/relationships/hyperlink" Target="https://www.youtube.com/watch?v=RFljJpo3QD8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5.svg"/><Relationship Id="rId9" Type="http://schemas.openxmlformats.org/officeDocument/2006/relationships/image" Target="../media/image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683573"/>
            <a:ext cx="12192000" cy="2374977"/>
          </a:xfrm>
        </p:spPr>
        <p:txBody>
          <a:bodyPr/>
          <a:lstStyle/>
          <a:p>
            <a:br>
              <a:rPr lang="en-GB" dirty="0"/>
            </a:br>
            <a:br>
              <a:rPr lang="en-GB" dirty="0"/>
            </a:br>
            <a:br>
              <a:rPr lang="en-GB" sz="4000" dirty="0"/>
            </a:br>
            <a:r>
              <a:rPr lang="cy-GB" sz="4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Camu ymlaen - Marchnata </a:t>
            </a:r>
            <a:br>
              <a:rPr lang="cy-GB" sz="4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cy-GB" sz="4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Llwybr Arfordir Cymru: </a:t>
            </a:r>
            <a:br>
              <a:rPr lang="cy-GB" sz="4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cy-GB" sz="4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Ysgrifennu gwefan hyrwyddo</a:t>
            </a:r>
            <a:br>
              <a:rPr lang="en-GB" sz="4800" dirty="0">
                <a:solidFill>
                  <a:srgbClr val="227122"/>
                </a:solidFill>
              </a:rPr>
            </a:br>
            <a:br>
              <a:rPr lang="en-GB" sz="4000" dirty="0">
                <a:solidFill>
                  <a:srgbClr val="227122"/>
                </a:solidFill>
              </a:rPr>
            </a:br>
            <a:r>
              <a:rPr lang="en-GB" sz="4000" dirty="0"/>
              <a:t> </a:t>
            </a:r>
            <a:br>
              <a:rPr lang="en-GB" dirty="0"/>
            </a:br>
            <a:br>
              <a:rPr lang="en-GB" dirty="0"/>
            </a:br>
            <a:endParaRPr lang="en-GB" sz="1800" baseline="30000" dirty="0">
              <a:solidFill>
                <a:srgbClr val="0091A5"/>
              </a:solidFill>
            </a:endParaRP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C89E3BED-368D-4C5E-B976-483B68273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1001" y="40414"/>
            <a:ext cx="6079955" cy="312084"/>
          </a:xfrm>
        </p:spPr>
        <p:txBody>
          <a:bodyPr/>
          <a:lstStyle/>
          <a:p>
            <a:r>
              <a:rPr lang="cy-GB" sz="1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Camu ymlaen - Marchnata  Llwybr Arfordir Cymru: </a:t>
            </a:r>
            <a:r>
              <a:rPr lang="cy-GB" sz="10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Ysgrifennu gwefan hyrwyddo</a:t>
            </a:r>
            <a:endParaRPr lang="en-GB" sz="1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538B23-7BCF-4A9D-A432-72932E1D6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79DAB-90E4-4F14-9B31-761BB9951B41}" type="slidenum">
              <a:rPr lang="en-GB" smtClean="0">
                <a:solidFill>
                  <a:srgbClr val="3C3C41"/>
                </a:solidFill>
              </a:rPr>
              <a:pPr/>
              <a:t>1</a:t>
            </a:fld>
            <a:endParaRPr lang="en-GB" dirty="0">
              <a:solidFill>
                <a:srgbClr val="3C3C41"/>
              </a:solidFill>
            </a:endParaRPr>
          </a:p>
        </p:txBody>
      </p:sp>
      <p:pic>
        <p:nvPicPr>
          <p:cNvPr id="6" name="Graphic 5" descr="Megaphone with solid fill">
            <a:extLst>
              <a:ext uri="{FF2B5EF4-FFF2-40B4-BE49-F238E27FC236}">
                <a16:creationId xmlns:a16="http://schemas.microsoft.com/office/drawing/2014/main" id="{3D2CA4D8-EBA6-449B-AE92-A8F854AB69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61843" y="3992560"/>
            <a:ext cx="914400" cy="914400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5A2A72FB-BAAD-42DF-8E96-8D994D58E1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41" y="498056"/>
            <a:ext cx="1478228" cy="1264755"/>
          </a:xfrm>
          <a:prstGeom prst="rect">
            <a:avLst/>
          </a:prstGeom>
        </p:spPr>
      </p:pic>
      <p:pic>
        <p:nvPicPr>
          <p:cNvPr id="8" name="Graphic 7" descr="Programmer female with solid fill">
            <a:extLst>
              <a:ext uri="{FF2B5EF4-FFF2-40B4-BE49-F238E27FC236}">
                <a16:creationId xmlns:a16="http://schemas.microsoft.com/office/drawing/2014/main" id="{AFB649A2-EF5E-4A15-B8E5-88D7365783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01359" y="386442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139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52BA2-111A-4FB9-829D-40C015024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i="0" u="none" strike="noStrike" baseline="0" dirty="0" err="1">
                <a:latin typeface="+mn-lt"/>
              </a:rPr>
              <a:t>Pwy</a:t>
            </a:r>
            <a:r>
              <a:rPr lang="en-GB" b="1" i="0" u="none" strike="noStrike" baseline="0" dirty="0">
                <a:latin typeface="+mn-lt"/>
              </a:rPr>
              <a:t> </a:t>
            </a:r>
            <a:r>
              <a:rPr lang="en-GB" b="1" i="0" u="none" strike="noStrike" baseline="0" dirty="0" err="1">
                <a:latin typeface="+mn-lt"/>
              </a:rPr>
              <a:t>yw’r</a:t>
            </a:r>
            <a:r>
              <a:rPr lang="en-GB" b="1" i="0" u="none" strike="noStrike" baseline="0" dirty="0">
                <a:latin typeface="+mn-lt"/>
              </a:rPr>
              <a:t> </a:t>
            </a:r>
            <a:r>
              <a:rPr lang="en-GB" b="1" i="0" u="none" strike="noStrike" baseline="0" dirty="0" err="1">
                <a:latin typeface="+mn-lt"/>
              </a:rPr>
              <a:t>gynulleidfa</a:t>
            </a:r>
            <a:r>
              <a:rPr lang="en-GB" b="1" i="0" u="none" strike="noStrike" baseline="0" dirty="0">
                <a:latin typeface="+mn-lt"/>
              </a:rPr>
              <a:t> </a:t>
            </a:r>
            <a:r>
              <a:rPr lang="en-GB" b="1" i="0" u="none" strike="noStrike" baseline="0" dirty="0" err="1">
                <a:latin typeface="+mn-lt"/>
              </a:rPr>
              <a:t>darged</a:t>
            </a:r>
            <a:r>
              <a:rPr lang="en-GB" b="1" i="0" u="none" strike="noStrike" baseline="0" dirty="0">
                <a:latin typeface="+mn-lt"/>
              </a:rPr>
              <a:t>?</a:t>
            </a:r>
            <a:endParaRPr lang="en-GB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DD326-C6F4-4086-980E-9BD3D12E7E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845393"/>
            <a:ext cx="3459976" cy="4536356"/>
          </a:xfrm>
        </p:spPr>
        <p:txBody>
          <a:bodyPr/>
          <a:lstStyle/>
          <a:p>
            <a:pPr algn="l"/>
            <a:r>
              <a:rPr lang="en-GB" b="0" i="0" u="none" strike="noStrike" baseline="0" dirty="0" err="1">
                <a:solidFill>
                  <a:schemeClr val="tx1"/>
                </a:solidFill>
              </a:rPr>
              <a:t>Cynulleidfa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darged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yw’r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grŵp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penodol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o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bobl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yr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ydych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am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eu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cyrraedd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gyda’u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deunyddiau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marchnata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.</a:t>
            </a:r>
          </a:p>
          <a:p>
            <a:pPr algn="l"/>
            <a:endParaRPr lang="en-GB" b="0" i="0" u="none" strike="noStrike" baseline="0" dirty="0">
              <a:solidFill>
                <a:schemeClr val="tx1"/>
              </a:solidFill>
            </a:endParaRPr>
          </a:p>
          <a:p>
            <a:pPr algn="l"/>
            <a:r>
              <a:rPr lang="en-GB" b="0" i="0" u="none" strike="noStrike" baseline="0" dirty="0" err="1">
                <a:solidFill>
                  <a:schemeClr val="tx1"/>
                </a:solidFill>
              </a:rPr>
              <a:t>Nhw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yw’r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bobl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sydd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fwyaf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tebygol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o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fod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â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diddordeb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yn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eich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cynnwys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. </a:t>
            </a:r>
          </a:p>
          <a:p>
            <a:pPr algn="l"/>
            <a:endParaRPr lang="en-GB" b="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75C4D7-91E2-4C84-BD7B-D43F9054E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79DAB-90E4-4F14-9B31-761BB9951B41}" type="slidenum">
              <a:rPr lang="en-GB" smtClean="0"/>
              <a:pPr/>
              <a:t>10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C62162-3A11-4DA4-AC83-09D788B3F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7475" y="1836744"/>
            <a:ext cx="6198381" cy="3958468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21" name="Footer Placeholder 11">
            <a:extLst>
              <a:ext uri="{FF2B5EF4-FFF2-40B4-BE49-F238E27FC236}">
                <a16:creationId xmlns:a16="http://schemas.microsoft.com/office/drawing/2014/main" id="{C145CC5F-63CF-46E7-8836-89CB29649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1001" y="40414"/>
            <a:ext cx="6079955" cy="312084"/>
          </a:xfrm>
        </p:spPr>
        <p:txBody>
          <a:bodyPr/>
          <a:lstStyle/>
          <a:p>
            <a:r>
              <a:rPr lang="cy-GB" sz="1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Camu ymlaen - Marchnata  Llwybr Arfordir Cymru: </a:t>
            </a:r>
            <a:r>
              <a:rPr lang="cy-GB" sz="10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Ysgrifennu gwefan hyrwyddo</a:t>
            </a:r>
            <a:endParaRPr lang="en-GB" sz="10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998735F-6034-4D22-B5A6-0A79B29D41A1}"/>
              </a:ext>
            </a:extLst>
          </p:cNvPr>
          <p:cNvGrpSpPr/>
          <p:nvPr/>
        </p:nvGrpSpPr>
        <p:grpSpPr>
          <a:xfrm>
            <a:off x="139700" y="5901190"/>
            <a:ext cx="11745373" cy="937760"/>
            <a:chOff x="139700" y="5901190"/>
            <a:chExt cx="11745373" cy="937760"/>
          </a:xfrm>
        </p:grpSpPr>
        <p:pic>
          <p:nvPicPr>
            <p:cNvPr id="13" name="Picture 12" descr="Logo, company name&#10;&#10;Description automatically generated">
              <a:extLst>
                <a:ext uri="{FF2B5EF4-FFF2-40B4-BE49-F238E27FC236}">
                  <a16:creationId xmlns:a16="http://schemas.microsoft.com/office/drawing/2014/main" id="{70F3685F-A556-4C33-990E-4D8ED54B14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00" y="5924549"/>
              <a:ext cx="1068739" cy="914401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8923B19-4289-468C-8047-18CE7D546007}"/>
                </a:ext>
              </a:extLst>
            </p:cNvPr>
            <p:cNvGrpSpPr/>
            <p:nvPr/>
          </p:nvGrpSpPr>
          <p:grpSpPr>
            <a:xfrm>
              <a:off x="10355618" y="6098221"/>
              <a:ext cx="752283" cy="610062"/>
              <a:chOff x="10355618" y="6098221"/>
              <a:chExt cx="752283" cy="610062"/>
            </a:xfrm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6E3CE792-71D1-4B56-9574-6FE3AFC6B37F}"/>
                  </a:ext>
                </a:extLst>
              </p:cNvPr>
              <p:cNvSpPr/>
              <p:nvPr/>
            </p:nvSpPr>
            <p:spPr>
              <a:xfrm>
                <a:off x="10355618" y="6552420"/>
                <a:ext cx="113953" cy="155863"/>
              </a:xfrm>
              <a:custGeom>
                <a:avLst/>
                <a:gdLst>
                  <a:gd name="connsiteX0" fmla="*/ 53167 w 113953"/>
                  <a:gd name="connsiteY0" fmla="*/ 14114 h 155863"/>
                  <a:gd name="connsiteX1" fmla="*/ 14114 w 113953"/>
                  <a:gd name="connsiteY1" fmla="*/ 3637 h 155863"/>
                  <a:gd name="connsiteX2" fmla="*/ 3637 w 113953"/>
                  <a:gd name="connsiteY2" fmla="*/ 42689 h 155863"/>
                  <a:gd name="connsiteX3" fmla="*/ 60787 w 113953"/>
                  <a:gd name="connsiteY3" fmla="*/ 141749 h 155863"/>
                  <a:gd name="connsiteX4" fmla="*/ 99839 w 113953"/>
                  <a:gd name="connsiteY4" fmla="*/ 152227 h 155863"/>
                  <a:gd name="connsiteX5" fmla="*/ 110317 w 113953"/>
                  <a:gd name="connsiteY5" fmla="*/ 113174 h 155863"/>
                  <a:gd name="connsiteX6" fmla="*/ 53167 w 113953"/>
                  <a:gd name="connsiteY6" fmla="*/ 14114 h 155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3953" h="155863">
                    <a:moveTo>
                      <a:pt x="53167" y="14114"/>
                    </a:moveTo>
                    <a:cubicBezTo>
                      <a:pt x="45547" y="779"/>
                      <a:pt x="27449" y="-3983"/>
                      <a:pt x="14114" y="3637"/>
                    </a:cubicBezTo>
                    <a:cubicBezTo>
                      <a:pt x="779" y="11257"/>
                      <a:pt x="-3983" y="29354"/>
                      <a:pt x="3637" y="42689"/>
                    </a:cubicBezTo>
                    <a:lnTo>
                      <a:pt x="60787" y="141749"/>
                    </a:lnTo>
                    <a:cubicBezTo>
                      <a:pt x="68407" y="155084"/>
                      <a:pt x="86504" y="159847"/>
                      <a:pt x="99839" y="152227"/>
                    </a:cubicBezTo>
                    <a:cubicBezTo>
                      <a:pt x="113174" y="144607"/>
                      <a:pt x="117937" y="126509"/>
                      <a:pt x="110317" y="113174"/>
                    </a:cubicBezTo>
                    <a:lnTo>
                      <a:pt x="53167" y="14114"/>
                    </a:lnTo>
                    <a:close/>
                  </a:path>
                </a:pathLst>
              </a:custGeom>
              <a:solidFill>
                <a:srgbClr val="3C3C4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D6FE5A5F-72DC-4B49-BCF8-EE702BFA1CFB}"/>
                  </a:ext>
                </a:extLst>
              </p:cNvPr>
              <p:cNvSpPr/>
              <p:nvPr/>
            </p:nvSpPr>
            <p:spPr>
              <a:xfrm>
                <a:off x="10427835" y="6098221"/>
                <a:ext cx="680066" cy="604517"/>
              </a:xfrm>
              <a:custGeom>
                <a:avLst/>
                <a:gdLst>
                  <a:gd name="connsiteX0" fmla="*/ 399098 w 680066"/>
                  <a:gd name="connsiteY0" fmla="*/ 526416 h 604517"/>
                  <a:gd name="connsiteX1" fmla="*/ 266700 w 680066"/>
                  <a:gd name="connsiteY1" fmla="*/ 564516 h 604517"/>
                  <a:gd name="connsiteX2" fmla="*/ 235267 w 680066"/>
                  <a:gd name="connsiteY2" fmla="*/ 530226 h 604517"/>
                  <a:gd name="connsiteX3" fmla="*/ 407670 w 680066"/>
                  <a:gd name="connsiteY3" fmla="*/ 480696 h 604517"/>
                  <a:gd name="connsiteX4" fmla="*/ 399098 w 680066"/>
                  <a:gd name="connsiteY4" fmla="*/ 526416 h 604517"/>
                  <a:gd name="connsiteX5" fmla="*/ 677228 w 680066"/>
                  <a:gd name="connsiteY5" fmla="*/ 378779 h 604517"/>
                  <a:gd name="connsiteX6" fmla="*/ 613410 w 680066"/>
                  <a:gd name="connsiteY6" fmla="*/ 268289 h 604517"/>
                  <a:gd name="connsiteX7" fmla="*/ 527685 w 680066"/>
                  <a:gd name="connsiteY7" fmla="*/ 119699 h 604517"/>
                  <a:gd name="connsiteX8" fmla="*/ 463868 w 680066"/>
                  <a:gd name="connsiteY8" fmla="*/ 9209 h 604517"/>
                  <a:gd name="connsiteX9" fmla="*/ 434340 w 680066"/>
                  <a:gd name="connsiteY9" fmla="*/ 5399 h 604517"/>
                  <a:gd name="connsiteX10" fmla="*/ 0 w 680066"/>
                  <a:gd name="connsiteY10" fmla="*/ 424499 h 604517"/>
                  <a:gd name="connsiteX11" fmla="*/ 85725 w 680066"/>
                  <a:gd name="connsiteY11" fmla="*/ 573089 h 604517"/>
                  <a:gd name="connsiteX12" fmla="*/ 194310 w 680066"/>
                  <a:gd name="connsiteY12" fmla="*/ 542609 h 604517"/>
                  <a:gd name="connsiteX13" fmla="*/ 242888 w 680066"/>
                  <a:gd name="connsiteY13" fmla="*/ 594996 h 604517"/>
                  <a:gd name="connsiteX14" fmla="*/ 271463 w 680066"/>
                  <a:gd name="connsiteY14" fmla="*/ 603569 h 604517"/>
                  <a:gd name="connsiteX15" fmla="*/ 415290 w 680066"/>
                  <a:gd name="connsiteY15" fmla="*/ 562611 h 604517"/>
                  <a:gd name="connsiteX16" fmla="*/ 421958 w 680066"/>
                  <a:gd name="connsiteY16" fmla="*/ 559754 h 604517"/>
                  <a:gd name="connsiteX17" fmla="*/ 435293 w 680066"/>
                  <a:gd name="connsiteY17" fmla="*/ 540704 h 604517"/>
                  <a:gd name="connsiteX18" fmla="*/ 448628 w 680066"/>
                  <a:gd name="connsiteY18" fmla="*/ 470219 h 604517"/>
                  <a:gd name="connsiteX19" fmla="*/ 666750 w 680066"/>
                  <a:gd name="connsiteY19" fmla="*/ 408306 h 604517"/>
                  <a:gd name="connsiteX20" fmla="*/ 677228 w 680066"/>
                  <a:gd name="connsiteY20" fmla="*/ 378779 h 604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80066" h="604517">
                    <a:moveTo>
                      <a:pt x="399098" y="526416"/>
                    </a:moveTo>
                    <a:lnTo>
                      <a:pt x="266700" y="564516"/>
                    </a:lnTo>
                    <a:lnTo>
                      <a:pt x="235267" y="530226"/>
                    </a:lnTo>
                    <a:lnTo>
                      <a:pt x="407670" y="480696"/>
                    </a:lnTo>
                    <a:lnTo>
                      <a:pt x="399098" y="526416"/>
                    </a:lnTo>
                    <a:close/>
                    <a:moveTo>
                      <a:pt x="677228" y="378779"/>
                    </a:moveTo>
                    <a:lnTo>
                      <a:pt x="613410" y="268289"/>
                    </a:lnTo>
                    <a:lnTo>
                      <a:pt x="527685" y="119699"/>
                    </a:lnTo>
                    <a:lnTo>
                      <a:pt x="463868" y="9209"/>
                    </a:lnTo>
                    <a:cubicBezTo>
                      <a:pt x="457200" y="-1269"/>
                      <a:pt x="442913" y="-3174"/>
                      <a:pt x="434340" y="5399"/>
                    </a:cubicBezTo>
                    <a:lnTo>
                      <a:pt x="0" y="424499"/>
                    </a:lnTo>
                    <a:lnTo>
                      <a:pt x="85725" y="573089"/>
                    </a:lnTo>
                    <a:lnTo>
                      <a:pt x="194310" y="542609"/>
                    </a:lnTo>
                    <a:lnTo>
                      <a:pt x="242888" y="594996"/>
                    </a:lnTo>
                    <a:cubicBezTo>
                      <a:pt x="250508" y="602616"/>
                      <a:pt x="260985" y="606426"/>
                      <a:pt x="271463" y="603569"/>
                    </a:cubicBezTo>
                    <a:lnTo>
                      <a:pt x="415290" y="562611"/>
                    </a:lnTo>
                    <a:cubicBezTo>
                      <a:pt x="417195" y="561659"/>
                      <a:pt x="420053" y="560706"/>
                      <a:pt x="421958" y="559754"/>
                    </a:cubicBezTo>
                    <a:cubicBezTo>
                      <a:pt x="428625" y="555944"/>
                      <a:pt x="434340" y="548324"/>
                      <a:pt x="435293" y="540704"/>
                    </a:cubicBezTo>
                    <a:lnTo>
                      <a:pt x="448628" y="470219"/>
                    </a:lnTo>
                    <a:lnTo>
                      <a:pt x="666750" y="408306"/>
                    </a:lnTo>
                    <a:cubicBezTo>
                      <a:pt x="678180" y="403544"/>
                      <a:pt x="683895" y="389256"/>
                      <a:pt x="677228" y="378779"/>
                    </a:cubicBezTo>
                    <a:close/>
                  </a:path>
                </a:pathLst>
              </a:custGeom>
              <a:solidFill>
                <a:srgbClr val="3C3C4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BE6C989-0BF0-49F4-ABCD-20DC9F048AB4}"/>
                </a:ext>
              </a:extLst>
            </p:cNvPr>
            <p:cNvGrpSpPr/>
            <p:nvPr/>
          </p:nvGrpSpPr>
          <p:grpSpPr>
            <a:xfrm>
              <a:off x="11261134" y="5901190"/>
              <a:ext cx="623939" cy="809624"/>
              <a:chOff x="11261134" y="5901190"/>
              <a:chExt cx="623939" cy="809624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9B3187A7-F517-48A7-B030-256E62AA4849}"/>
                  </a:ext>
                </a:extLst>
              </p:cNvPr>
              <p:cNvSpPr/>
              <p:nvPr/>
            </p:nvSpPr>
            <p:spPr>
              <a:xfrm>
                <a:off x="11261134" y="5901190"/>
                <a:ext cx="623939" cy="754379"/>
              </a:xfrm>
              <a:custGeom>
                <a:avLst/>
                <a:gdLst>
                  <a:gd name="connsiteX0" fmla="*/ 151950 w 623939"/>
                  <a:gd name="connsiteY0" fmla="*/ 404813 h 754379"/>
                  <a:gd name="connsiteX1" fmla="*/ 51937 w 623939"/>
                  <a:gd name="connsiteY1" fmla="*/ 461963 h 754379"/>
                  <a:gd name="connsiteX2" fmla="*/ 16695 w 623939"/>
                  <a:gd name="connsiteY2" fmla="*/ 532448 h 754379"/>
                  <a:gd name="connsiteX3" fmla="*/ 502 w 623939"/>
                  <a:gd name="connsiteY3" fmla="*/ 673418 h 754379"/>
                  <a:gd name="connsiteX4" fmla="*/ 24315 w 623939"/>
                  <a:gd name="connsiteY4" fmla="*/ 726758 h 754379"/>
                  <a:gd name="connsiteX5" fmla="*/ 78607 w 623939"/>
                  <a:gd name="connsiteY5" fmla="*/ 754380 h 754379"/>
                  <a:gd name="connsiteX6" fmla="*/ 87180 w 623939"/>
                  <a:gd name="connsiteY6" fmla="*/ 754380 h 754379"/>
                  <a:gd name="connsiteX7" fmla="*/ 87180 w 623939"/>
                  <a:gd name="connsiteY7" fmla="*/ 717233 h 754379"/>
                  <a:gd name="connsiteX8" fmla="*/ 45270 w 623939"/>
                  <a:gd name="connsiteY8" fmla="*/ 695325 h 754379"/>
                  <a:gd name="connsiteX9" fmla="*/ 37650 w 623939"/>
                  <a:gd name="connsiteY9" fmla="*/ 678180 h 754379"/>
                  <a:gd name="connsiteX10" fmla="*/ 54795 w 623939"/>
                  <a:gd name="connsiteY10" fmla="*/ 535305 h 754379"/>
                  <a:gd name="connsiteX11" fmla="*/ 54795 w 623939"/>
                  <a:gd name="connsiteY11" fmla="*/ 533400 h 754379"/>
                  <a:gd name="connsiteX12" fmla="*/ 76702 w 623939"/>
                  <a:gd name="connsiteY12" fmla="*/ 490538 h 754379"/>
                  <a:gd name="connsiteX13" fmla="*/ 191002 w 623939"/>
                  <a:gd name="connsiteY13" fmla="*/ 429578 h 754379"/>
                  <a:gd name="connsiteX14" fmla="*/ 311970 w 623939"/>
                  <a:gd name="connsiteY14" fmla="*/ 457200 h 754379"/>
                  <a:gd name="connsiteX15" fmla="*/ 432937 w 623939"/>
                  <a:gd name="connsiteY15" fmla="*/ 429578 h 754379"/>
                  <a:gd name="connsiteX16" fmla="*/ 547237 w 623939"/>
                  <a:gd name="connsiteY16" fmla="*/ 490538 h 754379"/>
                  <a:gd name="connsiteX17" fmla="*/ 569145 w 623939"/>
                  <a:gd name="connsiteY17" fmla="*/ 533400 h 754379"/>
                  <a:gd name="connsiteX18" fmla="*/ 586290 w 623939"/>
                  <a:gd name="connsiteY18" fmla="*/ 677228 h 754379"/>
                  <a:gd name="connsiteX19" fmla="*/ 578670 w 623939"/>
                  <a:gd name="connsiteY19" fmla="*/ 694373 h 754379"/>
                  <a:gd name="connsiteX20" fmla="*/ 578670 w 623939"/>
                  <a:gd name="connsiteY20" fmla="*/ 694373 h 754379"/>
                  <a:gd name="connsiteX21" fmla="*/ 536760 w 623939"/>
                  <a:gd name="connsiteY21" fmla="*/ 716280 h 754379"/>
                  <a:gd name="connsiteX22" fmla="*/ 536760 w 623939"/>
                  <a:gd name="connsiteY22" fmla="*/ 753428 h 754379"/>
                  <a:gd name="connsiteX23" fmla="*/ 545332 w 623939"/>
                  <a:gd name="connsiteY23" fmla="*/ 753428 h 754379"/>
                  <a:gd name="connsiteX24" fmla="*/ 599625 w 623939"/>
                  <a:gd name="connsiteY24" fmla="*/ 725805 h 754379"/>
                  <a:gd name="connsiteX25" fmla="*/ 599625 w 623939"/>
                  <a:gd name="connsiteY25" fmla="*/ 725805 h 754379"/>
                  <a:gd name="connsiteX26" fmla="*/ 623437 w 623939"/>
                  <a:gd name="connsiteY26" fmla="*/ 672465 h 754379"/>
                  <a:gd name="connsiteX27" fmla="*/ 607245 w 623939"/>
                  <a:gd name="connsiteY27" fmla="*/ 532448 h 754379"/>
                  <a:gd name="connsiteX28" fmla="*/ 572002 w 623939"/>
                  <a:gd name="connsiteY28" fmla="*/ 461963 h 754379"/>
                  <a:gd name="connsiteX29" fmla="*/ 471990 w 623939"/>
                  <a:gd name="connsiteY29" fmla="*/ 404813 h 754379"/>
                  <a:gd name="connsiteX30" fmla="*/ 473895 w 623939"/>
                  <a:gd name="connsiteY30" fmla="*/ 168593 h 754379"/>
                  <a:gd name="connsiteX31" fmla="*/ 468180 w 623939"/>
                  <a:gd name="connsiteY31" fmla="*/ 122873 h 754379"/>
                  <a:gd name="connsiteX32" fmla="*/ 382455 w 623939"/>
                  <a:gd name="connsiteY32" fmla="*/ 17145 h 754379"/>
                  <a:gd name="connsiteX33" fmla="*/ 370072 w 623939"/>
                  <a:gd name="connsiteY33" fmla="*/ 18097 h 754379"/>
                  <a:gd name="connsiteX34" fmla="*/ 361500 w 623939"/>
                  <a:gd name="connsiteY34" fmla="*/ 24765 h 754379"/>
                  <a:gd name="connsiteX35" fmla="*/ 351975 w 623939"/>
                  <a:gd name="connsiteY35" fmla="*/ 11430 h 754379"/>
                  <a:gd name="connsiteX36" fmla="*/ 339592 w 623939"/>
                  <a:gd name="connsiteY36" fmla="*/ 2858 h 754379"/>
                  <a:gd name="connsiteX37" fmla="*/ 311970 w 623939"/>
                  <a:gd name="connsiteY37" fmla="*/ 0 h 754379"/>
                  <a:gd name="connsiteX38" fmla="*/ 207195 w 623939"/>
                  <a:gd name="connsiteY38" fmla="*/ 39053 h 754379"/>
                  <a:gd name="connsiteX39" fmla="*/ 151950 w 623939"/>
                  <a:gd name="connsiteY39" fmla="*/ 165735 h 754379"/>
                  <a:gd name="connsiteX40" fmla="*/ 151950 w 623939"/>
                  <a:gd name="connsiteY40" fmla="*/ 404813 h 754379"/>
                  <a:gd name="connsiteX41" fmla="*/ 199575 w 623939"/>
                  <a:gd name="connsiteY41" fmla="*/ 249555 h 754379"/>
                  <a:gd name="connsiteX42" fmla="*/ 206242 w 623939"/>
                  <a:gd name="connsiteY42" fmla="*/ 171450 h 754379"/>
                  <a:gd name="connsiteX43" fmla="*/ 416745 w 623939"/>
                  <a:gd name="connsiteY43" fmla="*/ 171450 h 754379"/>
                  <a:gd name="connsiteX44" fmla="*/ 423412 w 623939"/>
                  <a:gd name="connsiteY44" fmla="*/ 249555 h 754379"/>
                  <a:gd name="connsiteX45" fmla="*/ 290062 w 623939"/>
                  <a:gd name="connsiteY45" fmla="*/ 340995 h 754379"/>
                  <a:gd name="connsiteX46" fmla="*/ 199575 w 623939"/>
                  <a:gd name="connsiteY46" fmla="*/ 249555 h 754379"/>
                  <a:gd name="connsiteX47" fmla="*/ 237675 w 623939"/>
                  <a:gd name="connsiteY47" fmla="*/ 408623 h 754379"/>
                  <a:gd name="connsiteX48" fmla="*/ 254820 w 623939"/>
                  <a:gd name="connsiteY48" fmla="*/ 371475 h 754379"/>
                  <a:gd name="connsiteX49" fmla="*/ 254820 w 623939"/>
                  <a:gd name="connsiteY49" fmla="*/ 369570 h 754379"/>
                  <a:gd name="connsiteX50" fmla="*/ 369120 w 623939"/>
                  <a:gd name="connsiteY50" fmla="*/ 369570 h 754379"/>
                  <a:gd name="connsiteX51" fmla="*/ 369120 w 623939"/>
                  <a:gd name="connsiteY51" fmla="*/ 371475 h 754379"/>
                  <a:gd name="connsiteX52" fmla="*/ 386265 w 623939"/>
                  <a:gd name="connsiteY52" fmla="*/ 408623 h 754379"/>
                  <a:gd name="connsiteX53" fmla="*/ 311970 w 623939"/>
                  <a:gd name="connsiteY53" fmla="*/ 419100 h 754379"/>
                  <a:gd name="connsiteX54" fmla="*/ 237675 w 623939"/>
                  <a:gd name="connsiteY54" fmla="*/ 408623 h 754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623939" h="754379">
                    <a:moveTo>
                      <a:pt x="151950" y="404813"/>
                    </a:moveTo>
                    <a:cubicBezTo>
                      <a:pt x="115755" y="419100"/>
                      <a:pt x="82417" y="438150"/>
                      <a:pt x="51937" y="461963"/>
                    </a:cubicBezTo>
                    <a:cubicBezTo>
                      <a:pt x="30982" y="479108"/>
                      <a:pt x="17647" y="504825"/>
                      <a:pt x="16695" y="532448"/>
                    </a:cubicBezTo>
                    <a:lnTo>
                      <a:pt x="502" y="673418"/>
                    </a:lnTo>
                    <a:cubicBezTo>
                      <a:pt x="-2355" y="694373"/>
                      <a:pt x="7170" y="715328"/>
                      <a:pt x="24315" y="726758"/>
                    </a:cubicBezTo>
                    <a:cubicBezTo>
                      <a:pt x="41460" y="738188"/>
                      <a:pt x="59557" y="746760"/>
                      <a:pt x="78607" y="754380"/>
                    </a:cubicBezTo>
                    <a:lnTo>
                      <a:pt x="87180" y="754380"/>
                    </a:lnTo>
                    <a:lnTo>
                      <a:pt x="87180" y="717233"/>
                    </a:lnTo>
                    <a:cubicBezTo>
                      <a:pt x="72892" y="711518"/>
                      <a:pt x="58605" y="703898"/>
                      <a:pt x="45270" y="695325"/>
                    </a:cubicBezTo>
                    <a:cubicBezTo>
                      <a:pt x="39555" y="691515"/>
                      <a:pt x="36697" y="684848"/>
                      <a:pt x="37650" y="678180"/>
                    </a:cubicBezTo>
                    <a:lnTo>
                      <a:pt x="54795" y="535305"/>
                    </a:lnTo>
                    <a:lnTo>
                      <a:pt x="54795" y="533400"/>
                    </a:lnTo>
                    <a:cubicBezTo>
                      <a:pt x="55747" y="516255"/>
                      <a:pt x="63367" y="501015"/>
                      <a:pt x="76702" y="490538"/>
                    </a:cubicBezTo>
                    <a:cubicBezTo>
                      <a:pt x="102420" y="468630"/>
                      <a:pt x="139567" y="448628"/>
                      <a:pt x="191002" y="429578"/>
                    </a:cubicBezTo>
                    <a:cubicBezTo>
                      <a:pt x="219577" y="446723"/>
                      <a:pt x="263392" y="457200"/>
                      <a:pt x="311970" y="457200"/>
                    </a:cubicBezTo>
                    <a:cubicBezTo>
                      <a:pt x="360547" y="457200"/>
                      <a:pt x="404362" y="446723"/>
                      <a:pt x="432937" y="429578"/>
                    </a:cubicBezTo>
                    <a:cubicBezTo>
                      <a:pt x="485325" y="448628"/>
                      <a:pt x="521520" y="468630"/>
                      <a:pt x="547237" y="490538"/>
                    </a:cubicBezTo>
                    <a:cubicBezTo>
                      <a:pt x="560572" y="501015"/>
                      <a:pt x="568192" y="517208"/>
                      <a:pt x="569145" y="533400"/>
                    </a:cubicBezTo>
                    <a:lnTo>
                      <a:pt x="586290" y="677228"/>
                    </a:lnTo>
                    <a:cubicBezTo>
                      <a:pt x="587242" y="683895"/>
                      <a:pt x="584385" y="690563"/>
                      <a:pt x="578670" y="694373"/>
                    </a:cubicBezTo>
                    <a:lnTo>
                      <a:pt x="578670" y="694373"/>
                    </a:lnTo>
                    <a:cubicBezTo>
                      <a:pt x="565335" y="702945"/>
                      <a:pt x="552000" y="710565"/>
                      <a:pt x="536760" y="716280"/>
                    </a:cubicBezTo>
                    <a:lnTo>
                      <a:pt x="536760" y="753428"/>
                    </a:lnTo>
                    <a:lnTo>
                      <a:pt x="545332" y="753428"/>
                    </a:lnTo>
                    <a:cubicBezTo>
                      <a:pt x="564382" y="746760"/>
                      <a:pt x="582480" y="737235"/>
                      <a:pt x="599625" y="725805"/>
                    </a:cubicBezTo>
                    <a:lnTo>
                      <a:pt x="599625" y="725805"/>
                    </a:lnTo>
                    <a:cubicBezTo>
                      <a:pt x="616770" y="713423"/>
                      <a:pt x="626295" y="693420"/>
                      <a:pt x="623437" y="672465"/>
                    </a:cubicBezTo>
                    <a:lnTo>
                      <a:pt x="607245" y="532448"/>
                    </a:lnTo>
                    <a:cubicBezTo>
                      <a:pt x="606292" y="504825"/>
                      <a:pt x="592957" y="479108"/>
                      <a:pt x="572002" y="461963"/>
                    </a:cubicBezTo>
                    <a:cubicBezTo>
                      <a:pt x="541522" y="438150"/>
                      <a:pt x="508185" y="418148"/>
                      <a:pt x="471990" y="404813"/>
                    </a:cubicBezTo>
                    <a:cubicBezTo>
                      <a:pt x="471990" y="356235"/>
                      <a:pt x="473895" y="222885"/>
                      <a:pt x="473895" y="168593"/>
                    </a:cubicBezTo>
                    <a:cubicBezTo>
                      <a:pt x="473895" y="153353"/>
                      <a:pt x="471990" y="138113"/>
                      <a:pt x="468180" y="122873"/>
                    </a:cubicBezTo>
                    <a:cubicBezTo>
                      <a:pt x="455797" y="77153"/>
                      <a:pt x="424365" y="39053"/>
                      <a:pt x="382455" y="17145"/>
                    </a:cubicBezTo>
                    <a:cubicBezTo>
                      <a:pt x="378645" y="15240"/>
                      <a:pt x="372930" y="15240"/>
                      <a:pt x="370072" y="18097"/>
                    </a:cubicBezTo>
                    <a:lnTo>
                      <a:pt x="361500" y="24765"/>
                    </a:lnTo>
                    <a:lnTo>
                      <a:pt x="351975" y="11430"/>
                    </a:lnTo>
                    <a:cubicBezTo>
                      <a:pt x="349117" y="6667"/>
                      <a:pt x="344355" y="3810"/>
                      <a:pt x="339592" y="2858"/>
                    </a:cubicBezTo>
                    <a:cubicBezTo>
                      <a:pt x="330067" y="953"/>
                      <a:pt x="321495" y="0"/>
                      <a:pt x="311970" y="0"/>
                    </a:cubicBezTo>
                    <a:cubicBezTo>
                      <a:pt x="273870" y="0"/>
                      <a:pt x="235770" y="14288"/>
                      <a:pt x="207195" y="39053"/>
                    </a:cubicBezTo>
                    <a:cubicBezTo>
                      <a:pt x="171000" y="71438"/>
                      <a:pt x="150997" y="117157"/>
                      <a:pt x="151950" y="165735"/>
                    </a:cubicBezTo>
                    <a:lnTo>
                      <a:pt x="151950" y="404813"/>
                    </a:lnTo>
                    <a:close/>
                    <a:moveTo>
                      <a:pt x="199575" y="249555"/>
                    </a:moveTo>
                    <a:lnTo>
                      <a:pt x="206242" y="171450"/>
                    </a:lnTo>
                    <a:lnTo>
                      <a:pt x="416745" y="171450"/>
                    </a:lnTo>
                    <a:lnTo>
                      <a:pt x="423412" y="249555"/>
                    </a:lnTo>
                    <a:cubicBezTo>
                      <a:pt x="411982" y="311468"/>
                      <a:pt x="352927" y="352425"/>
                      <a:pt x="290062" y="340995"/>
                    </a:cubicBezTo>
                    <a:cubicBezTo>
                      <a:pt x="244342" y="332423"/>
                      <a:pt x="208147" y="296228"/>
                      <a:pt x="199575" y="249555"/>
                    </a:cubicBezTo>
                    <a:close/>
                    <a:moveTo>
                      <a:pt x="237675" y="408623"/>
                    </a:moveTo>
                    <a:cubicBezTo>
                      <a:pt x="248152" y="400050"/>
                      <a:pt x="254820" y="385763"/>
                      <a:pt x="254820" y="371475"/>
                    </a:cubicBezTo>
                    <a:lnTo>
                      <a:pt x="254820" y="369570"/>
                    </a:lnTo>
                    <a:cubicBezTo>
                      <a:pt x="291015" y="384810"/>
                      <a:pt x="332925" y="384810"/>
                      <a:pt x="369120" y="369570"/>
                    </a:cubicBezTo>
                    <a:lnTo>
                      <a:pt x="369120" y="371475"/>
                    </a:lnTo>
                    <a:cubicBezTo>
                      <a:pt x="369120" y="385763"/>
                      <a:pt x="375787" y="399098"/>
                      <a:pt x="386265" y="408623"/>
                    </a:cubicBezTo>
                    <a:cubicBezTo>
                      <a:pt x="362452" y="416243"/>
                      <a:pt x="336735" y="419100"/>
                      <a:pt x="311970" y="419100"/>
                    </a:cubicBezTo>
                    <a:cubicBezTo>
                      <a:pt x="287205" y="419100"/>
                      <a:pt x="261487" y="416243"/>
                      <a:pt x="237675" y="408623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276EBD9F-E95F-42E1-BB1A-853F150D57F2}"/>
                  </a:ext>
                </a:extLst>
              </p:cNvPr>
              <p:cNvSpPr/>
              <p:nvPr/>
            </p:nvSpPr>
            <p:spPr>
              <a:xfrm>
                <a:off x="11295926" y="6413634"/>
                <a:ext cx="555307" cy="297180"/>
              </a:xfrm>
              <a:custGeom>
                <a:avLst/>
                <a:gdLst>
                  <a:gd name="connsiteX0" fmla="*/ 482918 w 555307"/>
                  <a:gd name="connsiteY0" fmla="*/ 23813 h 297180"/>
                  <a:gd name="connsiteX1" fmla="*/ 459105 w 555307"/>
                  <a:gd name="connsiteY1" fmla="*/ 0 h 297180"/>
                  <a:gd name="connsiteX2" fmla="*/ 459105 w 555307"/>
                  <a:gd name="connsiteY2" fmla="*/ 0 h 297180"/>
                  <a:gd name="connsiteX3" fmla="*/ 96203 w 555307"/>
                  <a:gd name="connsiteY3" fmla="*/ 0 h 297180"/>
                  <a:gd name="connsiteX4" fmla="*/ 72390 w 555307"/>
                  <a:gd name="connsiteY4" fmla="*/ 23813 h 297180"/>
                  <a:gd name="connsiteX5" fmla="*/ 72390 w 555307"/>
                  <a:gd name="connsiteY5" fmla="*/ 23813 h 297180"/>
                  <a:gd name="connsiteX6" fmla="*/ 72390 w 555307"/>
                  <a:gd name="connsiteY6" fmla="*/ 260985 h 297180"/>
                  <a:gd name="connsiteX7" fmla="*/ 0 w 555307"/>
                  <a:gd name="connsiteY7" fmla="*/ 260985 h 297180"/>
                  <a:gd name="connsiteX8" fmla="*/ 0 w 555307"/>
                  <a:gd name="connsiteY8" fmla="*/ 273368 h 297180"/>
                  <a:gd name="connsiteX9" fmla="*/ 23813 w 555307"/>
                  <a:gd name="connsiteY9" fmla="*/ 297180 h 297180"/>
                  <a:gd name="connsiteX10" fmla="*/ 531495 w 555307"/>
                  <a:gd name="connsiteY10" fmla="*/ 297180 h 297180"/>
                  <a:gd name="connsiteX11" fmla="*/ 555308 w 555307"/>
                  <a:gd name="connsiteY11" fmla="*/ 273368 h 297180"/>
                  <a:gd name="connsiteX12" fmla="*/ 555308 w 555307"/>
                  <a:gd name="connsiteY12" fmla="*/ 260985 h 297180"/>
                  <a:gd name="connsiteX13" fmla="*/ 482918 w 555307"/>
                  <a:gd name="connsiteY13" fmla="*/ 260985 h 297180"/>
                  <a:gd name="connsiteX14" fmla="*/ 482918 w 555307"/>
                  <a:gd name="connsiteY14" fmla="*/ 23813 h 297180"/>
                  <a:gd name="connsiteX15" fmla="*/ 227648 w 555307"/>
                  <a:gd name="connsiteY15" fmla="*/ 180975 h 297180"/>
                  <a:gd name="connsiteX16" fmla="*/ 214313 w 555307"/>
                  <a:gd name="connsiteY16" fmla="*/ 194310 h 297180"/>
                  <a:gd name="connsiteX17" fmla="*/ 160973 w 555307"/>
                  <a:gd name="connsiteY17" fmla="*/ 140970 h 297180"/>
                  <a:gd name="connsiteX18" fmla="*/ 214313 w 555307"/>
                  <a:gd name="connsiteY18" fmla="*/ 87630 h 297180"/>
                  <a:gd name="connsiteX19" fmla="*/ 227648 w 555307"/>
                  <a:gd name="connsiteY19" fmla="*/ 100965 h 297180"/>
                  <a:gd name="connsiteX20" fmla="*/ 187642 w 555307"/>
                  <a:gd name="connsiteY20" fmla="*/ 140970 h 297180"/>
                  <a:gd name="connsiteX21" fmla="*/ 227648 w 555307"/>
                  <a:gd name="connsiteY21" fmla="*/ 180975 h 297180"/>
                  <a:gd name="connsiteX22" fmla="*/ 263843 w 555307"/>
                  <a:gd name="connsiteY22" fmla="*/ 200978 h 297180"/>
                  <a:gd name="connsiteX23" fmla="*/ 246698 w 555307"/>
                  <a:gd name="connsiteY23" fmla="*/ 193358 h 297180"/>
                  <a:gd name="connsiteX24" fmla="*/ 291465 w 555307"/>
                  <a:gd name="connsiteY24" fmla="*/ 85725 h 297180"/>
                  <a:gd name="connsiteX25" fmla="*/ 308610 w 555307"/>
                  <a:gd name="connsiteY25" fmla="*/ 93345 h 297180"/>
                  <a:gd name="connsiteX26" fmla="*/ 263843 w 555307"/>
                  <a:gd name="connsiteY26" fmla="*/ 200978 h 297180"/>
                  <a:gd name="connsiteX27" fmla="*/ 340043 w 555307"/>
                  <a:gd name="connsiteY27" fmla="*/ 195263 h 297180"/>
                  <a:gd name="connsiteX28" fmla="*/ 326708 w 555307"/>
                  <a:gd name="connsiteY28" fmla="*/ 181928 h 297180"/>
                  <a:gd name="connsiteX29" fmla="*/ 366713 w 555307"/>
                  <a:gd name="connsiteY29" fmla="*/ 141922 h 297180"/>
                  <a:gd name="connsiteX30" fmla="*/ 326708 w 555307"/>
                  <a:gd name="connsiteY30" fmla="*/ 101918 h 297180"/>
                  <a:gd name="connsiteX31" fmla="*/ 340043 w 555307"/>
                  <a:gd name="connsiteY31" fmla="*/ 88582 h 297180"/>
                  <a:gd name="connsiteX32" fmla="*/ 393383 w 555307"/>
                  <a:gd name="connsiteY32" fmla="*/ 141922 h 297180"/>
                  <a:gd name="connsiteX33" fmla="*/ 340043 w 555307"/>
                  <a:gd name="connsiteY33" fmla="*/ 195263 h 297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555307" h="297180">
                    <a:moveTo>
                      <a:pt x="482918" y="23813"/>
                    </a:moveTo>
                    <a:cubicBezTo>
                      <a:pt x="482918" y="10478"/>
                      <a:pt x="472440" y="0"/>
                      <a:pt x="459105" y="0"/>
                    </a:cubicBezTo>
                    <a:lnTo>
                      <a:pt x="459105" y="0"/>
                    </a:lnTo>
                    <a:lnTo>
                      <a:pt x="96203" y="0"/>
                    </a:lnTo>
                    <a:cubicBezTo>
                      <a:pt x="82868" y="0"/>
                      <a:pt x="72390" y="10478"/>
                      <a:pt x="72390" y="23813"/>
                    </a:cubicBezTo>
                    <a:lnTo>
                      <a:pt x="72390" y="23813"/>
                    </a:lnTo>
                    <a:lnTo>
                      <a:pt x="72390" y="260985"/>
                    </a:lnTo>
                    <a:lnTo>
                      <a:pt x="0" y="260985"/>
                    </a:lnTo>
                    <a:lnTo>
                      <a:pt x="0" y="273368"/>
                    </a:lnTo>
                    <a:cubicBezTo>
                      <a:pt x="0" y="286703"/>
                      <a:pt x="10478" y="297180"/>
                      <a:pt x="23813" y="297180"/>
                    </a:cubicBezTo>
                    <a:lnTo>
                      <a:pt x="531495" y="297180"/>
                    </a:lnTo>
                    <a:cubicBezTo>
                      <a:pt x="544830" y="297180"/>
                      <a:pt x="555308" y="286703"/>
                      <a:pt x="555308" y="273368"/>
                    </a:cubicBezTo>
                    <a:lnTo>
                      <a:pt x="555308" y="260985"/>
                    </a:lnTo>
                    <a:lnTo>
                      <a:pt x="482918" y="260985"/>
                    </a:lnTo>
                    <a:lnTo>
                      <a:pt x="482918" y="23813"/>
                    </a:lnTo>
                    <a:close/>
                    <a:moveTo>
                      <a:pt x="227648" y="180975"/>
                    </a:moveTo>
                    <a:lnTo>
                      <a:pt x="214313" y="194310"/>
                    </a:lnTo>
                    <a:lnTo>
                      <a:pt x="160973" y="140970"/>
                    </a:lnTo>
                    <a:lnTo>
                      <a:pt x="214313" y="87630"/>
                    </a:lnTo>
                    <a:lnTo>
                      <a:pt x="227648" y="100965"/>
                    </a:lnTo>
                    <a:lnTo>
                      <a:pt x="187642" y="140970"/>
                    </a:lnTo>
                    <a:lnTo>
                      <a:pt x="227648" y="180975"/>
                    </a:lnTo>
                    <a:close/>
                    <a:moveTo>
                      <a:pt x="263843" y="200978"/>
                    </a:moveTo>
                    <a:lnTo>
                      <a:pt x="246698" y="193358"/>
                    </a:lnTo>
                    <a:lnTo>
                      <a:pt x="291465" y="85725"/>
                    </a:lnTo>
                    <a:lnTo>
                      <a:pt x="308610" y="93345"/>
                    </a:lnTo>
                    <a:lnTo>
                      <a:pt x="263843" y="200978"/>
                    </a:lnTo>
                    <a:close/>
                    <a:moveTo>
                      <a:pt x="340043" y="195263"/>
                    </a:moveTo>
                    <a:lnTo>
                      <a:pt x="326708" y="181928"/>
                    </a:lnTo>
                    <a:lnTo>
                      <a:pt x="366713" y="141922"/>
                    </a:lnTo>
                    <a:lnTo>
                      <a:pt x="326708" y="101918"/>
                    </a:lnTo>
                    <a:lnTo>
                      <a:pt x="340043" y="88582"/>
                    </a:lnTo>
                    <a:lnTo>
                      <a:pt x="393383" y="141922"/>
                    </a:lnTo>
                    <a:lnTo>
                      <a:pt x="340043" y="195263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01817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A1BF2-7831-42E4-9AAB-55ED0CD35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63149"/>
            <a:ext cx="9324941" cy="1223963"/>
          </a:xfrm>
        </p:spPr>
        <p:txBody>
          <a:bodyPr/>
          <a:lstStyle/>
          <a:p>
            <a:r>
              <a:rPr lang="en-GB" dirty="0" err="1"/>
              <a:t>Os</a:t>
            </a:r>
            <a:r>
              <a:rPr lang="en-GB" dirty="0"/>
              <a:t> </a:t>
            </a:r>
            <a:r>
              <a:rPr lang="en-GB" dirty="0" err="1"/>
              <a:t>ydych</a:t>
            </a:r>
            <a:r>
              <a:rPr lang="en-GB" dirty="0"/>
              <a:t> yn </a:t>
            </a:r>
            <a:r>
              <a:rPr lang="en-GB" dirty="0" err="1"/>
              <a:t>ymweld</a:t>
            </a:r>
            <a:r>
              <a:rPr lang="en-GB" dirty="0"/>
              <a:t> â </a:t>
            </a:r>
            <a:r>
              <a:rPr lang="en-GB" dirty="0" err="1"/>
              <a:t>Llwybr</a:t>
            </a:r>
            <a:r>
              <a:rPr lang="en-GB" dirty="0"/>
              <a:t> </a:t>
            </a:r>
            <a:r>
              <a:rPr lang="en-GB" dirty="0" err="1"/>
              <a:t>Arfordir</a:t>
            </a:r>
            <a:r>
              <a:rPr lang="en-GB" dirty="0"/>
              <a:t> Cymru…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025017-5F1A-4F1D-A601-9916B49517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370" y="2038161"/>
            <a:ext cx="5768277" cy="4536356"/>
          </a:xfrm>
        </p:spPr>
        <p:txBody>
          <a:bodyPr/>
          <a:lstStyle/>
          <a:p>
            <a:endParaRPr lang="en-GB" sz="1000" b="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0" dirty="0">
                <a:solidFill>
                  <a:schemeClr val="tx1"/>
                </a:solidFill>
              </a:rPr>
              <a:t>Beth </a:t>
            </a:r>
            <a:r>
              <a:rPr lang="en-GB" b="0" dirty="0" err="1">
                <a:solidFill>
                  <a:schemeClr val="tx1"/>
                </a:solidFill>
              </a:rPr>
              <a:t>yw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eich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hargraffiadau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cyntaf</a:t>
            </a:r>
            <a:r>
              <a:rPr lang="en-GB" b="0" dirty="0">
                <a:solidFill>
                  <a:schemeClr val="tx1"/>
                </a:solidFill>
              </a:rPr>
              <a:t>? </a:t>
            </a:r>
            <a:r>
              <a:rPr lang="en-GB" b="0" dirty="0" err="1">
                <a:solidFill>
                  <a:schemeClr val="tx1"/>
                </a:solidFill>
              </a:rPr>
              <a:t>Nodwch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eich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sylwadau</a:t>
            </a:r>
            <a:r>
              <a:rPr lang="en-GB" b="0" dirty="0">
                <a:solidFill>
                  <a:schemeClr val="tx1"/>
                </a:solidFill>
              </a:rPr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600" b="0" i="0" u="none" strike="noStrike" baseline="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0" dirty="0" err="1">
                <a:solidFill>
                  <a:schemeClr val="tx1"/>
                </a:solidFill>
              </a:rPr>
              <a:t>Crëwch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gwmwl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geiriau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i’ch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hatgoffa</a:t>
            </a:r>
            <a:r>
              <a:rPr lang="en-GB" b="0" dirty="0">
                <a:solidFill>
                  <a:schemeClr val="tx1"/>
                </a:solidFill>
              </a:rPr>
              <a:t> o </a:t>
            </a:r>
            <a:r>
              <a:rPr lang="en-GB" b="0" dirty="0" err="1">
                <a:solidFill>
                  <a:schemeClr val="tx1"/>
                </a:solidFill>
              </a:rPr>
              <a:t>bwyntiau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gwerthu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unigryw’r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rhan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benodol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honno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o’r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Llwybr</a:t>
            </a:r>
            <a:r>
              <a:rPr lang="en-GB" b="0" dirty="0">
                <a:solidFill>
                  <a:schemeClr val="tx1"/>
                </a:solidFill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600" b="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0" dirty="0">
                <a:solidFill>
                  <a:schemeClr val="tx1"/>
                </a:solidFill>
              </a:rPr>
              <a:t>Beth am </a:t>
            </a:r>
            <a:r>
              <a:rPr lang="en-GB" b="0" dirty="0" err="1">
                <a:solidFill>
                  <a:schemeClr val="tx1"/>
                </a:solidFill>
              </a:rPr>
              <a:t>baratoi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holiadur</a:t>
            </a:r>
            <a:r>
              <a:rPr lang="en-GB" b="0" dirty="0">
                <a:solidFill>
                  <a:schemeClr val="tx1"/>
                </a:solidFill>
              </a:rPr>
              <a:t> i </a:t>
            </a:r>
            <a:r>
              <a:rPr lang="cy-GB" b="0" dirty="0">
                <a:solidFill>
                  <a:schemeClr val="tx1"/>
                </a:solidFill>
              </a:rPr>
              <a:t>gasglu gwybodaeth ynghylch pam mae defnyddwyr yn ymweld â’r llwybr.</a:t>
            </a:r>
            <a:endParaRPr lang="en-GB" b="0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F4B851-C4DA-477F-8BB4-0AEBD9A30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79DAB-90E4-4F14-9B31-761BB9951B41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E1CF51-56AC-4EE9-95BF-C3E238936227}"/>
              </a:ext>
            </a:extLst>
          </p:cNvPr>
          <p:cNvSpPr txBox="1"/>
          <p:nvPr/>
        </p:nvSpPr>
        <p:spPr>
          <a:xfrm>
            <a:off x="431800" y="1215454"/>
            <a:ext cx="9860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91A5"/>
                </a:solidFill>
              </a:rPr>
              <a:t>….</a:t>
            </a:r>
            <a:r>
              <a:rPr lang="en-GB" sz="2400" b="1" dirty="0" err="1">
                <a:solidFill>
                  <a:srgbClr val="0091A5"/>
                </a:solidFill>
              </a:rPr>
              <a:t>efallai</a:t>
            </a:r>
            <a:r>
              <a:rPr lang="en-GB" sz="2400" b="1" dirty="0">
                <a:solidFill>
                  <a:srgbClr val="0091A5"/>
                </a:solidFill>
              </a:rPr>
              <a:t> y </a:t>
            </a:r>
            <a:r>
              <a:rPr lang="en-GB" sz="2400" b="1" dirty="0" err="1">
                <a:solidFill>
                  <a:srgbClr val="0091A5"/>
                </a:solidFill>
              </a:rPr>
              <a:t>bydd</a:t>
            </a:r>
            <a:r>
              <a:rPr lang="en-GB" sz="2400" b="1" dirty="0">
                <a:solidFill>
                  <a:srgbClr val="0091A5"/>
                </a:solidFill>
              </a:rPr>
              <a:t> </a:t>
            </a:r>
            <a:r>
              <a:rPr lang="en-GB" sz="2400" b="1" dirty="0" err="1">
                <a:solidFill>
                  <a:srgbClr val="0091A5"/>
                </a:solidFill>
              </a:rPr>
              <a:t>cyfleoedd</a:t>
            </a:r>
            <a:r>
              <a:rPr lang="en-GB" sz="2400" b="1" dirty="0">
                <a:solidFill>
                  <a:srgbClr val="0091A5"/>
                </a:solidFill>
              </a:rPr>
              <a:t> i </a:t>
            </a:r>
            <a:r>
              <a:rPr lang="en-GB" sz="2400" b="1" dirty="0" err="1">
                <a:solidFill>
                  <a:srgbClr val="0091A5"/>
                </a:solidFill>
              </a:rPr>
              <a:t>wneud</a:t>
            </a:r>
            <a:r>
              <a:rPr lang="en-GB" sz="2400" b="1" dirty="0">
                <a:solidFill>
                  <a:srgbClr val="0091A5"/>
                </a:solidFill>
              </a:rPr>
              <a:t> </a:t>
            </a:r>
            <a:r>
              <a:rPr lang="en-GB" sz="2400" b="1" dirty="0" err="1">
                <a:solidFill>
                  <a:srgbClr val="0091A5"/>
                </a:solidFill>
              </a:rPr>
              <a:t>rhywfaint</a:t>
            </a:r>
            <a:r>
              <a:rPr lang="en-GB" sz="2400" b="1" dirty="0">
                <a:solidFill>
                  <a:srgbClr val="0091A5"/>
                </a:solidFill>
              </a:rPr>
              <a:t> o </a:t>
            </a:r>
            <a:r>
              <a:rPr lang="en-GB" sz="2400" b="1" dirty="0" err="1">
                <a:solidFill>
                  <a:srgbClr val="0091A5"/>
                </a:solidFill>
              </a:rPr>
              <a:t>ymchwil</a:t>
            </a:r>
            <a:r>
              <a:rPr lang="en-GB" sz="2400" b="1" dirty="0">
                <a:solidFill>
                  <a:srgbClr val="0091A5"/>
                </a:solidFill>
              </a:rPr>
              <a:t> </a:t>
            </a:r>
            <a:r>
              <a:rPr lang="en-GB" sz="2400" b="1" dirty="0" err="1">
                <a:solidFill>
                  <a:srgbClr val="0091A5"/>
                </a:solidFill>
              </a:rPr>
              <a:t>i’r</a:t>
            </a:r>
            <a:r>
              <a:rPr lang="en-GB" sz="2400" b="1" dirty="0">
                <a:solidFill>
                  <a:srgbClr val="0091A5"/>
                </a:solidFill>
              </a:rPr>
              <a:t> </a:t>
            </a:r>
            <a:r>
              <a:rPr lang="en-GB" sz="2400" b="1" dirty="0" err="1">
                <a:solidFill>
                  <a:srgbClr val="0091A5"/>
                </a:solidFill>
              </a:rPr>
              <a:t>farchnad</a:t>
            </a:r>
            <a:r>
              <a:rPr lang="en-GB" sz="2400" b="1" dirty="0">
                <a:solidFill>
                  <a:srgbClr val="0091A5"/>
                </a:solidFill>
              </a:rPr>
              <a:t> ac </a:t>
            </a:r>
            <a:r>
              <a:rPr lang="en-GB" sz="2400" b="1" dirty="0" err="1">
                <a:solidFill>
                  <a:srgbClr val="0091A5"/>
                </a:solidFill>
              </a:rPr>
              <a:t>ymchwilio</a:t>
            </a:r>
            <a:r>
              <a:rPr lang="en-GB" sz="2400" b="1" dirty="0">
                <a:solidFill>
                  <a:srgbClr val="0091A5"/>
                </a:solidFill>
              </a:rPr>
              <a:t> </a:t>
            </a:r>
            <a:r>
              <a:rPr lang="en-GB" sz="2400" b="1" dirty="0" err="1">
                <a:solidFill>
                  <a:srgbClr val="0091A5"/>
                </a:solidFill>
              </a:rPr>
              <a:t>ar</a:t>
            </a:r>
            <a:r>
              <a:rPr lang="en-GB" sz="2400" b="1" dirty="0">
                <a:solidFill>
                  <a:srgbClr val="0091A5"/>
                </a:solidFill>
              </a:rPr>
              <a:t> y </a:t>
            </a:r>
            <a:r>
              <a:rPr lang="en-GB" sz="2400" b="1" dirty="0" err="1">
                <a:solidFill>
                  <a:srgbClr val="0091A5"/>
                </a:solidFill>
              </a:rPr>
              <a:t>safle</a:t>
            </a:r>
            <a:r>
              <a:rPr lang="en-GB" sz="2400" b="1" dirty="0">
                <a:solidFill>
                  <a:srgbClr val="0091A5"/>
                </a:solidFill>
              </a:rPr>
              <a:t>.</a:t>
            </a:r>
            <a:endParaRPr lang="en-GB" dirty="0"/>
          </a:p>
        </p:txBody>
      </p:sp>
      <p:sp>
        <p:nvSpPr>
          <p:cNvPr id="22" name="Footer Placeholder 11">
            <a:extLst>
              <a:ext uri="{FF2B5EF4-FFF2-40B4-BE49-F238E27FC236}">
                <a16:creationId xmlns:a16="http://schemas.microsoft.com/office/drawing/2014/main" id="{C270F57A-F2EF-4CB1-AD30-228952F76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1001" y="40414"/>
            <a:ext cx="6079955" cy="312084"/>
          </a:xfrm>
        </p:spPr>
        <p:txBody>
          <a:bodyPr/>
          <a:lstStyle/>
          <a:p>
            <a:r>
              <a:rPr lang="cy-GB" sz="1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Camu ymlaen - Marchnata  Llwybr Arfordir Cymru: </a:t>
            </a:r>
            <a:r>
              <a:rPr lang="cy-GB" sz="10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Ysgrifennu gwefan hyrwyddo</a:t>
            </a:r>
            <a:endParaRPr lang="en-GB" sz="10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43D11B6-1FA3-4599-BCB6-275036490A9F}"/>
              </a:ext>
            </a:extLst>
          </p:cNvPr>
          <p:cNvGrpSpPr/>
          <p:nvPr/>
        </p:nvGrpSpPr>
        <p:grpSpPr>
          <a:xfrm>
            <a:off x="139700" y="5901190"/>
            <a:ext cx="11745373" cy="937760"/>
            <a:chOff x="139700" y="5901190"/>
            <a:chExt cx="11745373" cy="937760"/>
          </a:xfrm>
        </p:grpSpPr>
        <p:pic>
          <p:nvPicPr>
            <p:cNvPr id="14" name="Picture 13" descr="Logo, company name&#10;&#10;Description automatically generated">
              <a:extLst>
                <a:ext uri="{FF2B5EF4-FFF2-40B4-BE49-F238E27FC236}">
                  <a16:creationId xmlns:a16="http://schemas.microsoft.com/office/drawing/2014/main" id="{B9C4F368-906F-4160-BD79-BBF4B3AD9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00" y="5924549"/>
              <a:ext cx="1068739" cy="914401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77FA0E6-39EF-4C15-AF55-106956A61F8D}"/>
                </a:ext>
              </a:extLst>
            </p:cNvPr>
            <p:cNvGrpSpPr/>
            <p:nvPr/>
          </p:nvGrpSpPr>
          <p:grpSpPr>
            <a:xfrm>
              <a:off x="10355618" y="6098221"/>
              <a:ext cx="752283" cy="610062"/>
              <a:chOff x="10355618" y="6098221"/>
              <a:chExt cx="752283" cy="610062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9BB7C5AA-B659-461B-9598-D261B8F0EEB0}"/>
                  </a:ext>
                </a:extLst>
              </p:cNvPr>
              <p:cNvSpPr/>
              <p:nvPr/>
            </p:nvSpPr>
            <p:spPr>
              <a:xfrm>
                <a:off x="10355618" y="6552420"/>
                <a:ext cx="113953" cy="155863"/>
              </a:xfrm>
              <a:custGeom>
                <a:avLst/>
                <a:gdLst>
                  <a:gd name="connsiteX0" fmla="*/ 53167 w 113953"/>
                  <a:gd name="connsiteY0" fmla="*/ 14114 h 155863"/>
                  <a:gd name="connsiteX1" fmla="*/ 14114 w 113953"/>
                  <a:gd name="connsiteY1" fmla="*/ 3637 h 155863"/>
                  <a:gd name="connsiteX2" fmla="*/ 3637 w 113953"/>
                  <a:gd name="connsiteY2" fmla="*/ 42689 h 155863"/>
                  <a:gd name="connsiteX3" fmla="*/ 60787 w 113953"/>
                  <a:gd name="connsiteY3" fmla="*/ 141749 h 155863"/>
                  <a:gd name="connsiteX4" fmla="*/ 99839 w 113953"/>
                  <a:gd name="connsiteY4" fmla="*/ 152227 h 155863"/>
                  <a:gd name="connsiteX5" fmla="*/ 110317 w 113953"/>
                  <a:gd name="connsiteY5" fmla="*/ 113174 h 155863"/>
                  <a:gd name="connsiteX6" fmla="*/ 53167 w 113953"/>
                  <a:gd name="connsiteY6" fmla="*/ 14114 h 155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3953" h="155863">
                    <a:moveTo>
                      <a:pt x="53167" y="14114"/>
                    </a:moveTo>
                    <a:cubicBezTo>
                      <a:pt x="45547" y="779"/>
                      <a:pt x="27449" y="-3983"/>
                      <a:pt x="14114" y="3637"/>
                    </a:cubicBezTo>
                    <a:cubicBezTo>
                      <a:pt x="779" y="11257"/>
                      <a:pt x="-3983" y="29354"/>
                      <a:pt x="3637" y="42689"/>
                    </a:cubicBezTo>
                    <a:lnTo>
                      <a:pt x="60787" y="141749"/>
                    </a:lnTo>
                    <a:cubicBezTo>
                      <a:pt x="68407" y="155084"/>
                      <a:pt x="86504" y="159847"/>
                      <a:pt x="99839" y="152227"/>
                    </a:cubicBezTo>
                    <a:cubicBezTo>
                      <a:pt x="113174" y="144607"/>
                      <a:pt x="117937" y="126509"/>
                      <a:pt x="110317" y="113174"/>
                    </a:cubicBezTo>
                    <a:lnTo>
                      <a:pt x="53167" y="14114"/>
                    </a:lnTo>
                    <a:close/>
                  </a:path>
                </a:pathLst>
              </a:custGeom>
              <a:solidFill>
                <a:srgbClr val="3C3C4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1B102959-DAD2-4F46-AD23-45B3EFD37BFC}"/>
                  </a:ext>
                </a:extLst>
              </p:cNvPr>
              <p:cNvSpPr/>
              <p:nvPr/>
            </p:nvSpPr>
            <p:spPr>
              <a:xfrm>
                <a:off x="10427835" y="6098221"/>
                <a:ext cx="680066" cy="604517"/>
              </a:xfrm>
              <a:custGeom>
                <a:avLst/>
                <a:gdLst>
                  <a:gd name="connsiteX0" fmla="*/ 399098 w 680066"/>
                  <a:gd name="connsiteY0" fmla="*/ 526416 h 604517"/>
                  <a:gd name="connsiteX1" fmla="*/ 266700 w 680066"/>
                  <a:gd name="connsiteY1" fmla="*/ 564516 h 604517"/>
                  <a:gd name="connsiteX2" fmla="*/ 235267 w 680066"/>
                  <a:gd name="connsiteY2" fmla="*/ 530226 h 604517"/>
                  <a:gd name="connsiteX3" fmla="*/ 407670 w 680066"/>
                  <a:gd name="connsiteY3" fmla="*/ 480696 h 604517"/>
                  <a:gd name="connsiteX4" fmla="*/ 399098 w 680066"/>
                  <a:gd name="connsiteY4" fmla="*/ 526416 h 604517"/>
                  <a:gd name="connsiteX5" fmla="*/ 677228 w 680066"/>
                  <a:gd name="connsiteY5" fmla="*/ 378779 h 604517"/>
                  <a:gd name="connsiteX6" fmla="*/ 613410 w 680066"/>
                  <a:gd name="connsiteY6" fmla="*/ 268289 h 604517"/>
                  <a:gd name="connsiteX7" fmla="*/ 527685 w 680066"/>
                  <a:gd name="connsiteY7" fmla="*/ 119699 h 604517"/>
                  <a:gd name="connsiteX8" fmla="*/ 463868 w 680066"/>
                  <a:gd name="connsiteY8" fmla="*/ 9209 h 604517"/>
                  <a:gd name="connsiteX9" fmla="*/ 434340 w 680066"/>
                  <a:gd name="connsiteY9" fmla="*/ 5399 h 604517"/>
                  <a:gd name="connsiteX10" fmla="*/ 0 w 680066"/>
                  <a:gd name="connsiteY10" fmla="*/ 424499 h 604517"/>
                  <a:gd name="connsiteX11" fmla="*/ 85725 w 680066"/>
                  <a:gd name="connsiteY11" fmla="*/ 573089 h 604517"/>
                  <a:gd name="connsiteX12" fmla="*/ 194310 w 680066"/>
                  <a:gd name="connsiteY12" fmla="*/ 542609 h 604517"/>
                  <a:gd name="connsiteX13" fmla="*/ 242888 w 680066"/>
                  <a:gd name="connsiteY13" fmla="*/ 594996 h 604517"/>
                  <a:gd name="connsiteX14" fmla="*/ 271463 w 680066"/>
                  <a:gd name="connsiteY14" fmla="*/ 603569 h 604517"/>
                  <a:gd name="connsiteX15" fmla="*/ 415290 w 680066"/>
                  <a:gd name="connsiteY15" fmla="*/ 562611 h 604517"/>
                  <a:gd name="connsiteX16" fmla="*/ 421958 w 680066"/>
                  <a:gd name="connsiteY16" fmla="*/ 559754 h 604517"/>
                  <a:gd name="connsiteX17" fmla="*/ 435293 w 680066"/>
                  <a:gd name="connsiteY17" fmla="*/ 540704 h 604517"/>
                  <a:gd name="connsiteX18" fmla="*/ 448628 w 680066"/>
                  <a:gd name="connsiteY18" fmla="*/ 470219 h 604517"/>
                  <a:gd name="connsiteX19" fmla="*/ 666750 w 680066"/>
                  <a:gd name="connsiteY19" fmla="*/ 408306 h 604517"/>
                  <a:gd name="connsiteX20" fmla="*/ 677228 w 680066"/>
                  <a:gd name="connsiteY20" fmla="*/ 378779 h 604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80066" h="604517">
                    <a:moveTo>
                      <a:pt x="399098" y="526416"/>
                    </a:moveTo>
                    <a:lnTo>
                      <a:pt x="266700" y="564516"/>
                    </a:lnTo>
                    <a:lnTo>
                      <a:pt x="235267" y="530226"/>
                    </a:lnTo>
                    <a:lnTo>
                      <a:pt x="407670" y="480696"/>
                    </a:lnTo>
                    <a:lnTo>
                      <a:pt x="399098" y="526416"/>
                    </a:lnTo>
                    <a:close/>
                    <a:moveTo>
                      <a:pt x="677228" y="378779"/>
                    </a:moveTo>
                    <a:lnTo>
                      <a:pt x="613410" y="268289"/>
                    </a:lnTo>
                    <a:lnTo>
                      <a:pt x="527685" y="119699"/>
                    </a:lnTo>
                    <a:lnTo>
                      <a:pt x="463868" y="9209"/>
                    </a:lnTo>
                    <a:cubicBezTo>
                      <a:pt x="457200" y="-1269"/>
                      <a:pt x="442913" y="-3174"/>
                      <a:pt x="434340" y="5399"/>
                    </a:cubicBezTo>
                    <a:lnTo>
                      <a:pt x="0" y="424499"/>
                    </a:lnTo>
                    <a:lnTo>
                      <a:pt x="85725" y="573089"/>
                    </a:lnTo>
                    <a:lnTo>
                      <a:pt x="194310" y="542609"/>
                    </a:lnTo>
                    <a:lnTo>
                      <a:pt x="242888" y="594996"/>
                    </a:lnTo>
                    <a:cubicBezTo>
                      <a:pt x="250508" y="602616"/>
                      <a:pt x="260985" y="606426"/>
                      <a:pt x="271463" y="603569"/>
                    </a:cubicBezTo>
                    <a:lnTo>
                      <a:pt x="415290" y="562611"/>
                    </a:lnTo>
                    <a:cubicBezTo>
                      <a:pt x="417195" y="561659"/>
                      <a:pt x="420053" y="560706"/>
                      <a:pt x="421958" y="559754"/>
                    </a:cubicBezTo>
                    <a:cubicBezTo>
                      <a:pt x="428625" y="555944"/>
                      <a:pt x="434340" y="548324"/>
                      <a:pt x="435293" y="540704"/>
                    </a:cubicBezTo>
                    <a:lnTo>
                      <a:pt x="448628" y="470219"/>
                    </a:lnTo>
                    <a:lnTo>
                      <a:pt x="666750" y="408306"/>
                    </a:lnTo>
                    <a:cubicBezTo>
                      <a:pt x="678180" y="403544"/>
                      <a:pt x="683895" y="389256"/>
                      <a:pt x="677228" y="378779"/>
                    </a:cubicBezTo>
                    <a:close/>
                  </a:path>
                </a:pathLst>
              </a:custGeom>
              <a:solidFill>
                <a:srgbClr val="3C3C4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2D0D31F-3A35-4B44-9E32-835E3F1D248C}"/>
                </a:ext>
              </a:extLst>
            </p:cNvPr>
            <p:cNvGrpSpPr/>
            <p:nvPr/>
          </p:nvGrpSpPr>
          <p:grpSpPr>
            <a:xfrm>
              <a:off x="11261134" y="5901190"/>
              <a:ext cx="623939" cy="809624"/>
              <a:chOff x="11261134" y="5901190"/>
              <a:chExt cx="623939" cy="809624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0B94AB51-864E-4DEC-BEA7-88ABD7BAC205}"/>
                  </a:ext>
                </a:extLst>
              </p:cNvPr>
              <p:cNvSpPr/>
              <p:nvPr/>
            </p:nvSpPr>
            <p:spPr>
              <a:xfrm>
                <a:off x="11261134" y="5901190"/>
                <a:ext cx="623939" cy="754379"/>
              </a:xfrm>
              <a:custGeom>
                <a:avLst/>
                <a:gdLst>
                  <a:gd name="connsiteX0" fmla="*/ 151950 w 623939"/>
                  <a:gd name="connsiteY0" fmla="*/ 404813 h 754379"/>
                  <a:gd name="connsiteX1" fmla="*/ 51937 w 623939"/>
                  <a:gd name="connsiteY1" fmla="*/ 461963 h 754379"/>
                  <a:gd name="connsiteX2" fmla="*/ 16695 w 623939"/>
                  <a:gd name="connsiteY2" fmla="*/ 532448 h 754379"/>
                  <a:gd name="connsiteX3" fmla="*/ 502 w 623939"/>
                  <a:gd name="connsiteY3" fmla="*/ 673418 h 754379"/>
                  <a:gd name="connsiteX4" fmla="*/ 24315 w 623939"/>
                  <a:gd name="connsiteY4" fmla="*/ 726758 h 754379"/>
                  <a:gd name="connsiteX5" fmla="*/ 78607 w 623939"/>
                  <a:gd name="connsiteY5" fmla="*/ 754380 h 754379"/>
                  <a:gd name="connsiteX6" fmla="*/ 87180 w 623939"/>
                  <a:gd name="connsiteY6" fmla="*/ 754380 h 754379"/>
                  <a:gd name="connsiteX7" fmla="*/ 87180 w 623939"/>
                  <a:gd name="connsiteY7" fmla="*/ 717233 h 754379"/>
                  <a:gd name="connsiteX8" fmla="*/ 45270 w 623939"/>
                  <a:gd name="connsiteY8" fmla="*/ 695325 h 754379"/>
                  <a:gd name="connsiteX9" fmla="*/ 37650 w 623939"/>
                  <a:gd name="connsiteY9" fmla="*/ 678180 h 754379"/>
                  <a:gd name="connsiteX10" fmla="*/ 54795 w 623939"/>
                  <a:gd name="connsiteY10" fmla="*/ 535305 h 754379"/>
                  <a:gd name="connsiteX11" fmla="*/ 54795 w 623939"/>
                  <a:gd name="connsiteY11" fmla="*/ 533400 h 754379"/>
                  <a:gd name="connsiteX12" fmla="*/ 76702 w 623939"/>
                  <a:gd name="connsiteY12" fmla="*/ 490538 h 754379"/>
                  <a:gd name="connsiteX13" fmla="*/ 191002 w 623939"/>
                  <a:gd name="connsiteY13" fmla="*/ 429578 h 754379"/>
                  <a:gd name="connsiteX14" fmla="*/ 311970 w 623939"/>
                  <a:gd name="connsiteY14" fmla="*/ 457200 h 754379"/>
                  <a:gd name="connsiteX15" fmla="*/ 432937 w 623939"/>
                  <a:gd name="connsiteY15" fmla="*/ 429578 h 754379"/>
                  <a:gd name="connsiteX16" fmla="*/ 547237 w 623939"/>
                  <a:gd name="connsiteY16" fmla="*/ 490538 h 754379"/>
                  <a:gd name="connsiteX17" fmla="*/ 569145 w 623939"/>
                  <a:gd name="connsiteY17" fmla="*/ 533400 h 754379"/>
                  <a:gd name="connsiteX18" fmla="*/ 586290 w 623939"/>
                  <a:gd name="connsiteY18" fmla="*/ 677228 h 754379"/>
                  <a:gd name="connsiteX19" fmla="*/ 578670 w 623939"/>
                  <a:gd name="connsiteY19" fmla="*/ 694373 h 754379"/>
                  <a:gd name="connsiteX20" fmla="*/ 578670 w 623939"/>
                  <a:gd name="connsiteY20" fmla="*/ 694373 h 754379"/>
                  <a:gd name="connsiteX21" fmla="*/ 536760 w 623939"/>
                  <a:gd name="connsiteY21" fmla="*/ 716280 h 754379"/>
                  <a:gd name="connsiteX22" fmla="*/ 536760 w 623939"/>
                  <a:gd name="connsiteY22" fmla="*/ 753428 h 754379"/>
                  <a:gd name="connsiteX23" fmla="*/ 545332 w 623939"/>
                  <a:gd name="connsiteY23" fmla="*/ 753428 h 754379"/>
                  <a:gd name="connsiteX24" fmla="*/ 599625 w 623939"/>
                  <a:gd name="connsiteY24" fmla="*/ 725805 h 754379"/>
                  <a:gd name="connsiteX25" fmla="*/ 599625 w 623939"/>
                  <a:gd name="connsiteY25" fmla="*/ 725805 h 754379"/>
                  <a:gd name="connsiteX26" fmla="*/ 623437 w 623939"/>
                  <a:gd name="connsiteY26" fmla="*/ 672465 h 754379"/>
                  <a:gd name="connsiteX27" fmla="*/ 607245 w 623939"/>
                  <a:gd name="connsiteY27" fmla="*/ 532448 h 754379"/>
                  <a:gd name="connsiteX28" fmla="*/ 572002 w 623939"/>
                  <a:gd name="connsiteY28" fmla="*/ 461963 h 754379"/>
                  <a:gd name="connsiteX29" fmla="*/ 471990 w 623939"/>
                  <a:gd name="connsiteY29" fmla="*/ 404813 h 754379"/>
                  <a:gd name="connsiteX30" fmla="*/ 473895 w 623939"/>
                  <a:gd name="connsiteY30" fmla="*/ 168593 h 754379"/>
                  <a:gd name="connsiteX31" fmla="*/ 468180 w 623939"/>
                  <a:gd name="connsiteY31" fmla="*/ 122873 h 754379"/>
                  <a:gd name="connsiteX32" fmla="*/ 382455 w 623939"/>
                  <a:gd name="connsiteY32" fmla="*/ 17145 h 754379"/>
                  <a:gd name="connsiteX33" fmla="*/ 370072 w 623939"/>
                  <a:gd name="connsiteY33" fmla="*/ 18097 h 754379"/>
                  <a:gd name="connsiteX34" fmla="*/ 361500 w 623939"/>
                  <a:gd name="connsiteY34" fmla="*/ 24765 h 754379"/>
                  <a:gd name="connsiteX35" fmla="*/ 351975 w 623939"/>
                  <a:gd name="connsiteY35" fmla="*/ 11430 h 754379"/>
                  <a:gd name="connsiteX36" fmla="*/ 339592 w 623939"/>
                  <a:gd name="connsiteY36" fmla="*/ 2858 h 754379"/>
                  <a:gd name="connsiteX37" fmla="*/ 311970 w 623939"/>
                  <a:gd name="connsiteY37" fmla="*/ 0 h 754379"/>
                  <a:gd name="connsiteX38" fmla="*/ 207195 w 623939"/>
                  <a:gd name="connsiteY38" fmla="*/ 39053 h 754379"/>
                  <a:gd name="connsiteX39" fmla="*/ 151950 w 623939"/>
                  <a:gd name="connsiteY39" fmla="*/ 165735 h 754379"/>
                  <a:gd name="connsiteX40" fmla="*/ 151950 w 623939"/>
                  <a:gd name="connsiteY40" fmla="*/ 404813 h 754379"/>
                  <a:gd name="connsiteX41" fmla="*/ 199575 w 623939"/>
                  <a:gd name="connsiteY41" fmla="*/ 249555 h 754379"/>
                  <a:gd name="connsiteX42" fmla="*/ 206242 w 623939"/>
                  <a:gd name="connsiteY42" fmla="*/ 171450 h 754379"/>
                  <a:gd name="connsiteX43" fmla="*/ 416745 w 623939"/>
                  <a:gd name="connsiteY43" fmla="*/ 171450 h 754379"/>
                  <a:gd name="connsiteX44" fmla="*/ 423412 w 623939"/>
                  <a:gd name="connsiteY44" fmla="*/ 249555 h 754379"/>
                  <a:gd name="connsiteX45" fmla="*/ 290062 w 623939"/>
                  <a:gd name="connsiteY45" fmla="*/ 340995 h 754379"/>
                  <a:gd name="connsiteX46" fmla="*/ 199575 w 623939"/>
                  <a:gd name="connsiteY46" fmla="*/ 249555 h 754379"/>
                  <a:gd name="connsiteX47" fmla="*/ 237675 w 623939"/>
                  <a:gd name="connsiteY47" fmla="*/ 408623 h 754379"/>
                  <a:gd name="connsiteX48" fmla="*/ 254820 w 623939"/>
                  <a:gd name="connsiteY48" fmla="*/ 371475 h 754379"/>
                  <a:gd name="connsiteX49" fmla="*/ 254820 w 623939"/>
                  <a:gd name="connsiteY49" fmla="*/ 369570 h 754379"/>
                  <a:gd name="connsiteX50" fmla="*/ 369120 w 623939"/>
                  <a:gd name="connsiteY50" fmla="*/ 369570 h 754379"/>
                  <a:gd name="connsiteX51" fmla="*/ 369120 w 623939"/>
                  <a:gd name="connsiteY51" fmla="*/ 371475 h 754379"/>
                  <a:gd name="connsiteX52" fmla="*/ 386265 w 623939"/>
                  <a:gd name="connsiteY52" fmla="*/ 408623 h 754379"/>
                  <a:gd name="connsiteX53" fmla="*/ 311970 w 623939"/>
                  <a:gd name="connsiteY53" fmla="*/ 419100 h 754379"/>
                  <a:gd name="connsiteX54" fmla="*/ 237675 w 623939"/>
                  <a:gd name="connsiteY54" fmla="*/ 408623 h 754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623939" h="754379">
                    <a:moveTo>
                      <a:pt x="151950" y="404813"/>
                    </a:moveTo>
                    <a:cubicBezTo>
                      <a:pt x="115755" y="419100"/>
                      <a:pt x="82417" y="438150"/>
                      <a:pt x="51937" y="461963"/>
                    </a:cubicBezTo>
                    <a:cubicBezTo>
                      <a:pt x="30982" y="479108"/>
                      <a:pt x="17647" y="504825"/>
                      <a:pt x="16695" y="532448"/>
                    </a:cubicBezTo>
                    <a:lnTo>
                      <a:pt x="502" y="673418"/>
                    </a:lnTo>
                    <a:cubicBezTo>
                      <a:pt x="-2355" y="694373"/>
                      <a:pt x="7170" y="715328"/>
                      <a:pt x="24315" y="726758"/>
                    </a:cubicBezTo>
                    <a:cubicBezTo>
                      <a:pt x="41460" y="738188"/>
                      <a:pt x="59557" y="746760"/>
                      <a:pt x="78607" y="754380"/>
                    </a:cubicBezTo>
                    <a:lnTo>
                      <a:pt x="87180" y="754380"/>
                    </a:lnTo>
                    <a:lnTo>
                      <a:pt x="87180" y="717233"/>
                    </a:lnTo>
                    <a:cubicBezTo>
                      <a:pt x="72892" y="711518"/>
                      <a:pt x="58605" y="703898"/>
                      <a:pt x="45270" y="695325"/>
                    </a:cubicBezTo>
                    <a:cubicBezTo>
                      <a:pt x="39555" y="691515"/>
                      <a:pt x="36697" y="684848"/>
                      <a:pt x="37650" y="678180"/>
                    </a:cubicBezTo>
                    <a:lnTo>
                      <a:pt x="54795" y="535305"/>
                    </a:lnTo>
                    <a:lnTo>
                      <a:pt x="54795" y="533400"/>
                    </a:lnTo>
                    <a:cubicBezTo>
                      <a:pt x="55747" y="516255"/>
                      <a:pt x="63367" y="501015"/>
                      <a:pt x="76702" y="490538"/>
                    </a:cubicBezTo>
                    <a:cubicBezTo>
                      <a:pt x="102420" y="468630"/>
                      <a:pt x="139567" y="448628"/>
                      <a:pt x="191002" y="429578"/>
                    </a:cubicBezTo>
                    <a:cubicBezTo>
                      <a:pt x="219577" y="446723"/>
                      <a:pt x="263392" y="457200"/>
                      <a:pt x="311970" y="457200"/>
                    </a:cubicBezTo>
                    <a:cubicBezTo>
                      <a:pt x="360547" y="457200"/>
                      <a:pt x="404362" y="446723"/>
                      <a:pt x="432937" y="429578"/>
                    </a:cubicBezTo>
                    <a:cubicBezTo>
                      <a:pt x="485325" y="448628"/>
                      <a:pt x="521520" y="468630"/>
                      <a:pt x="547237" y="490538"/>
                    </a:cubicBezTo>
                    <a:cubicBezTo>
                      <a:pt x="560572" y="501015"/>
                      <a:pt x="568192" y="517208"/>
                      <a:pt x="569145" y="533400"/>
                    </a:cubicBezTo>
                    <a:lnTo>
                      <a:pt x="586290" y="677228"/>
                    </a:lnTo>
                    <a:cubicBezTo>
                      <a:pt x="587242" y="683895"/>
                      <a:pt x="584385" y="690563"/>
                      <a:pt x="578670" y="694373"/>
                    </a:cubicBezTo>
                    <a:lnTo>
                      <a:pt x="578670" y="694373"/>
                    </a:lnTo>
                    <a:cubicBezTo>
                      <a:pt x="565335" y="702945"/>
                      <a:pt x="552000" y="710565"/>
                      <a:pt x="536760" y="716280"/>
                    </a:cubicBezTo>
                    <a:lnTo>
                      <a:pt x="536760" y="753428"/>
                    </a:lnTo>
                    <a:lnTo>
                      <a:pt x="545332" y="753428"/>
                    </a:lnTo>
                    <a:cubicBezTo>
                      <a:pt x="564382" y="746760"/>
                      <a:pt x="582480" y="737235"/>
                      <a:pt x="599625" y="725805"/>
                    </a:cubicBezTo>
                    <a:lnTo>
                      <a:pt x="599625" y="725805"/>
                    </a:lnTo>
                    <a:cubicBezTo>
                      <a:pt x="616770" y="713423"/>
                      <a:pt x="626295" y="693420"/>
                      <a:pt x="623437" y="672465"/>
                    </a:cubicBezTo>
                    <a:lnTo>
                      <a:pt x="607245" y="532448"/>
                    </a:lnTo>
                    <a:cubicBezTo>
                      <a:pt x="606292" y="504825"/>
                      <a:pt x="592957" y="479108"/>
                      <a:pt x="572002" y="461963"/>
                    </a:cubicBezTo>
                    <a:cubicBezTo>
                      <a:pt x="541522" y="438150"/>
                      <a:pt x="508185" y="418148"/>
                      <a:pt x="471990" y="404813"/>
                    </a:cubicBezTo>
                    <a:cubicBezTo>
                      <a:pt x="471990" y="356235"/>
                      <a:pt x="473895" y="222885"/>
                      <a:pt x="473895" y="168593"/>
                    </a:cubicBezTo>
                    <a:cubicBezTo>
                      <a:pt x="473895" y="153353"/>
                      <a:pt x="471990" y="138113"/>
                      <a:pt x="468180" y="122873"/>
                    </a:cubicBezTo>
                    <a:cubicBezTo>
                      <a:pt x="455797" y="77153"/>
                      <a:pt x="424365" y="39053"/>
                      <a:pt x="382455" y="17145"/>
                    </a:cubicBezTo>
                    <a:cubicBezTo>
                      <a:pt x="378645" y="15240"/>
                      <a:pt x="372930" y="15240"/>
                      <a:pt x="370072" y="18097"/>
                    </a:cubicBezTo>
                    <a:lnTo>
                      <a:pt x="361500" y="24765"/>
                    </a:lnTo>
                    <a:lnTo>
                      <a:pt x="351975" y="11430"/>
                    </a:lnTo>
                    <a:cubicBezTo>
                      <a:pt x="349117" y="6667"/>
                      <a:pt x="344355" y="3810"/>
                      <a:pt x="339592" y="2858"/>
                    </a:cubicBezTo>
                    <a:cubicBezTo>
                      <a:pt x="330067" y="953"/>
                      <a:pt x="321495" y="0"/>
                      <a:pt x="311970" y="0"/>
                    </a:cubicBezTo>
                    <a:cubicBezTo>
                      <a:pt x="273870" y="0"/>
                      <a:pt x="235770" y="14288"/>
                      <a:pt x="207195" y="39053"/>
                    </a:cubicBezTo>
                    <a:cubicBezTo>
                      <a:pt x="171000" y="71438"/>
                      <a:pt x="150997" y="117157"/>
                      <a:pt x="151950" y="165735"/>
                    </a:cubicBezTo>
                    <a:lnTo>
                      <a:pt x="151950" y="404813"/>
                    </a:lnTo>
                    <a:close/>
                    <a:moveTo>
                      <a:pt x="199575" y="249555"/>
                    </a:moveTo>
                    <a:lnTo>
                      <a:pt x="206242" y="171450"/>
                    </a:lnTo>
                    <a:lnTo>
                      <a:pt x="416745" y="171450"/>
                    </a:lnTo>
                    <a:lnTo>
                      <a:pt x="423412" y="249555"/>
                    </a:lnTo>
                    <a:cubicBezTo>
                      <a:pt x="411982" y="311468"/>
                      <a:pt x="352927" y="352425"/>
                      <a:pt x="290062" y="340995"/>
                    </a:cubicBezTo>
                    <a:cubicBezTo>
                      <a:pt x="244342" y="332423"/>
                      <a:pt x="208147" y="296228"/>
                      <a:pt x="199575" y="249555"/>
                    </a:cubicBezTo>
                    <a:close/>
                    <a:moveTo>
                      <a:pt x="237675" y="408623"/>
                    </a:moveTo>
                    <a:cubicBezTo>
                      <a:pt x="248152" y="400050"/>
                      <a:pt x="254820" y="385763"/>
                      <a:pt x="254820" y="371475"/>
                    </a:cubicBezTo>
                    <a:lnTo>
                      <a:pt x="254820" y="369570"/>
                    </a:lnTo>
                    <a:cubicBezTo>
                      <a:pt x="291015" y="384810"/>
                      <a:pt x="332925" y="384810"/>
                      <a:pt x="369120" y="369570"/>
                    </a:cubicBezTo>
                    <a:lnTo>
                      <a:pt x="369120" y="371475"/>
                    </a:lnTo>
                    <a:cubicBezTo>
                      <a:pt x="369120" y="385763"/>
                      <a:pt x="375787" y="399098"/>
                      <a:pt x="386265" y="408623"/>
                    </a:cubicBezTo>
                    <a:cubicBezTo>
                      <a:pt x="362452" y="416243"/>
                      <a:pt x="336735" y="419100"/>
                      <a:pt x="311970" y="419100"/>
                    </a:cubicBezTo>
                    <a:cubicBezTo>
                      <a:pt x="287205" y="419100"/>
                      <a:pt x="261487" y="416243"/>
                      <a:pt x="237675" y="408623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6672018A-0A72-4CF6-824C-D3C974BAC660}"/>
                  </a:ext>
                </a:extLst>
              </p:cNvPr>
              <p:cNvSpPr/>
              <p:nvPr/>
            </p:nvSpPr>
            <p:spPr>
              <a:xfrm>
                <a:off x="11295926" y="6413634"/>
                <a:ext cx="555307" cy="297180"/>
              </a:xfrm>
              <a:custGeom>
                <a:avLst/>
                <a:gdLst>
                  <a:gd name="connsiteX0" fmla="*/ 482918 w 555307"/>
                  <a:gd name="connsiteY0" fmla="*/ 23813 h 297180"/>
                  <a:gd name="connsiteX1" fmla="*/ 459105 w 555307"/>
                  <a:gd name="connsiteY1" fmla="*/ 0 h 297180"/>
                  <a:gd name="connsiteX2" fmla="*/ 459105 w 555307"/>
                  <a:gd name="connsiteY2" fmla="*/ 0 h 297180"/>
                  <a:gd name="connsiteX3" fmla="*/ 96203 w 555307"/>
                  <a:gd name="connsiteY3" fmla="*/ 0 h 297180"/>
                  <a:gd name="connsiteX4" fmla="*/ 72390 w 555307"/>
                  <a:gd name="connsiteY4" fmla="*/ 23813 h 297180"/>
                  <a:gd name="connsiteX5" fmla="*/ 72390 w 555307"/>
                  <a:gd name="connsiteY5" fmla="*/ 23813 h 297180"/>
                  <a:gd name="connsiteX6" fmla="*/ 72390 w 555307"/>
                  <a:gd name="connsiteY6" fmla="*/ 260985 h 297180"/>
                  <a:gd name="connsiteX7" fmla="*/ 0 w 555307"/>
                  <a:gd name="connsiteY7" fmla="*/ 260985 h 297180"/>
                  <a:gd name="connsiteX8" fmla="*/ 0 w 555307"/>
                  <a:gd name="connsiteY8" fmla="*/ 273368 h 297180"/>
                  <a:gd name="connsiteX9" fmla="*/ 23813 w 555307"/>
                  <a:gd name="connsiteY9" fmla="*/ 297180 h 297180"/>
                  <a:gd name="connsiteX10" fmla="*/ 531495 w 555307"/>
                  <a:gd name="connsiteY10" fmla="*/ 297180 h 297180"/>
                  <a:gd name="connsiteX11" fmla="*/ 555308 w 555307"/>
                  <a:gd name="connsiteY11" fmla="*/ 273368 h 297180"/>
                  <a:gd name="connsiteX12" fmla="*/ 555308 w 555307"/>
                  <a:gd name="connsiteY12" fmla="*/ 260985 h 297180"/>
                  <a:gd name="connsiteX13" fmla="*/ 482918 w 555307"/>
                  <a:gd name="connsiteY13" fmla="*/ 260985 h 297180"/>
                  <a:gd name="connsiteX14" fmla="*/ 482918 w 555307"/>
                  <a:gd name="connsiteY14" fmla="*/ 23813 h 297180"/>
                  <a:gd name="connsiteX15" fmla="*/ 227648 w 555307"/>
                  <a:gd name="connsiteY15" fmla="*/ 180975 h 297180"/>
                  <a:gd name="connsiteX16" fmla="*/ 214313 w 555307"/>
                  <a:gd name="connsiteY16" fmla="*/ 194310 h 297180"/>
                  <a:gd name="connsiteX17" fmla="*/ 160973 w 555307"/>
                  <a:gd name="connsiteY17" fmla="*/ 140970 h 297180"/>
                  <a:gd name="connsiteX18" fmla="*/ 214313 w 555307"/>
                  <a:gd name="connsiteY18" fmla="*/ 87630 h 297180"/>
                  <a:gd name="connsiteX19" fmla="*/ 227648 w 555307"/>
                  <a:gd name="connsiteY19" fmla="*/ 100965 h 297180"/>
                  <a:gd name="connsiteX20" fmla="*/ 187642 w 555307"/>
                  <a:gd name="connsiteY20" fmla="*/ 140970 h 297180"/>
                  <a:gd name="connsiteX21" fmla="*/ 227648 w 555307"/>
                  <a:gd name="connsiteY21" fmla="*/ 180975 h 297180"/>
                  <a:gd name="connsiteX22" fmla="*/ 263843 w 555307"/>
                  <a:gd name="connsiteY22" fmla="*/ 200978 h 297180"/>
                  <a:gd name="connsiteX23" fmla="*/ 246698 w 555307"/>
                  <a:gd name="connsiteY23" fmla="*/ 193358 h 297180"/>
                  <a:gd name="connsiteX24" fmla="*/ 291465 w 555307"/>
                  <a:gd name="connsiteY24" fmla="*/ 85725 h 297180"/>
                  <a:gd name="connsiteX25" fmla="*/ 308610 w 555307"/>
                  <a:gd name="connsiteY25" fmla="*/ 93345 h 297180"/>
                  <a:gd name="connsiteX26" fmla="*/ 263843 w 555307"/>
                  <a:gd name="connsiteY26" fmla="*/ 200978 h 297180"/>
                  <a:gd name="connsiteX27" fmla="*/ 340043 w 555307"/>
                  <a:gd name="connsiteY27" fmla="*/ 195263 h 297180"/>
                  <a:gd name="connsiteX28" fmla="*/ 326708 w 555307"/>
                  <a:gd name="connsiteY28" fmla="*/ 181928 h 297180"/>
                  <a:gd name="connsiteX29" fmla="*/ 366713 w 555307"/>
                  <a:gd name="connsiteY29" fmla="*/ 141922 h 297180"/>
                  <a:gd name="connsiteX30" fmla="*/ 326708 w 555307"/>
                  <a:gd name="connsiteY30" fmla="*/ 101918 h 297180"/>
                  <a:gd name="connsiteX31" fmla="*/ 340043 w 555307"/>
                  <a:gd name="connsiteY31" fmla="*/ 88582 h 297180"/>
                  <a:gd name="connsiteX32" fmla="*/ 393383 w 555307"/>
                  <a:gd name="connsiteY32" fmla="*/ 141922 h 297180"/>
                  <a:gd name="connsiteX33" fmla="*/ 340043 w 555307"/>
                  <a:gd name="connsiteY33" fmla="*/ 195263 h 297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555307" h="297180">
                    <a:moveTo>
                      <a:pt x="482918" y="23813"/>
                    </a:moveTo>
                    <a:cubicBezTo>
                      <a:pt x="482918" y="10478"/>
                      <a:pt x="472440" y="0"/>
                      <a:pt x="459105" y="0"/>
                    </a:cubicBezTo>
                    <a:lnTo>
                      <a:pt x="459105" y="0"/>
                    </a:lnTo>
                    <a:lnTo>
                      <a:pt x="96203" y="0"/>
                    </a:lnTo>
                    <a:cubicBezTo>
                      <a:pt x="82868" y="0"/>
                      <a:pt x="72390" y="10478"/>
                      <a:pt x="72390" y="23813"/>
                    </a:cubicBezTo>
                    <a:lnTo>
                      <a:pt x="72390" y="23813"/>
                    </a:lnTo>
                    <a:lnTo>
                      <a:pt x="72390" y="260985"/>
                    </a:lnTo>
                    <a:lnTo>
                      <a:pt x="0" y="260985"/>
                    </a:lnTo>
                    <a:lnTo>
                      <a:pt x="0" y="273368"/>
                    </a:lnTo>
                    <a:cubicBezTo>
                      <a:pt x="0" y="286703"/>
                      <a:pt x="10478" y="297180"/>
                      <a:pt x="23813" y="297180"/>
                    </a:cubicBezTo>
                    <a:lnTo>
                      <a:pt x="531495" y="297180"/>
                    </a:lnTo>
                    <a:cubicBezTo>
                      <a:pt x="544830" y="297180"/>
                      <a:pt x="555308" y="286703"/>
                      <a:pt x="555308" y="273368"/>
                    </a:cubicBezTo>
                    <a:lnTo>
                      <a:pt x="555308" y="260985"/>
                    </a:lnTo>
                    <a:lnTo>
                      <a:pt x="482918" y="260985"/>
                    </a:lnTo>
                    <a:lnTo>
                      <a:pt x="482918" y="23813"/>
                    </a:lnTo>
                    <a:close/>
                    <a:moveTo>
                      <a:pt x="227648" y="180975"/>
                    </a:moveTo>
                    <a:lnTo>
                      <a:pt x="214313" y="194310"/>
                    </a:lnTo>
                    <a:lnTo>
                      <a:pt x="160973" y="140970"/>
                    </a:lnTo>
                    <a:lnTo>
                      <a:pt x="214313" y="87630"/>
                    </a:lnTo>
                    <a:lnTo>
                      <a:pt x="227648" y="100965"/>
                    </a:lnTo>
                    <a:lnTo>
                      <a:pt x="187642" y="140970"/>
                    </a:lnTo>
                    <a:lnTo>
                      <a:pt x="227648" y="180975"/>
                    </a:lnTo>
                    <a:close/>
                    <a:moveTo>
                      <a:pt x="263843" y="200978"/>
                    </a:moveTo>
                    <a:lnTo>
                      <a:pt x="246698" y="193358"/>
                    </a:lnTo>
                    <a:lnTo>
                      <a:pt x="291465" y="85725"/>
                    </a:lnTo>
                    <a:lnTo>
                      <a:pt x="308610" y="93345"/>
                    </a:lnTo>
                    <a:lnTo>
                      <a:pt x="263843" y="200978"/>
                    </a:lnTo>
                    <a:close/>
                    <a:moveTo>
                      <a:pt x="340043" y="195263"/>
                    </a:moveTo>
                    <a:lnTo>
                      <a:pt x="326708" y="181928"/>
                    </a:lnTo>
                    <a:lnTo>
                      <a:pt x="366713" y="141922"/>
                    </a:lnTo>
                    <a:lnTo>
                      <a:pt x="326708" y="101918"/>
                    </a:lnTo>
                    <a:lnTo>
                      <a:pt x="340043" y="88582"/>
                    </a:lnTo>
                    <a:lnTo>
                      <a:pt x="393383" y="141922"/>
                    </a:lnTo>
                    <a:lnTo>
                      <a:pt x="340043" y="195263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  <p:pic>
        <p:nvPicPr>
          <p:cNvPr id="25" name="Picture 24" descr="A picture containing outdoor, sky, water, nature&#10;&#10;Description automatically generated">
            <a:extLst>
              <a:ext uri="{FF2B5EF4-FFF2-40B4-BE49-F238E27FC236}">
                <a16:creationId xmlns:a16="http://schemas.microsoft.com/office/drawing/2014/main" id="{18B64732-BE1A-44E0-ACFB-81F53388A7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775" y="2321063"/>
            <a:ext cx="5184359" cy="3422487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966289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A1BF2-7831-42E4-9AAB-55ED0CD35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263149"/>
            <a:ext cx="10126220" cy="1223963"/>
          </a:xfrm>
        </p:spPr>
        <p:txBody>
          <a:bodyPr/>
          <a:lstStyle/>
          <a:p>
            <a:r>
              <a:rPr lang="en-GB" dirty="0" err="1"/>
              <a:t>Os</a:t>
            </a:r>
            <a:r>
              <a:rPr lang="en-GB" dirty="0"/>
              <a:t> </a:t>
            </a:r>
            <a:r>
              <a:rPr lang="en-GB" dirty="0" err="1"/>
              <a:t>ydych</a:t>
            </a:r>
            <a:r>
              <a:rPr lang="en-GB" dirty="0"/>
              <a:t> yn </a:t>
            </a:r>
            <a:r>
              <a:rPr lang="en-GB" dirty="0" err="1"/>
              <a:t>ymweld</a:t>
            </a:r>
            <a:r>
              <a:rPr lang="en-GB" dirty="0"/>
              <a:t> â </a:t>
            </a:r>
            <a:r>
              <a:rPr lang="en-GB" dirty="0" err="1"/>
              <a:t>Llwybr</a:t>
            </a:r>
            <a:r>
              <a:rPr lang="en-GB" dirty="0"/>
              <a:t> </a:t>
            </a:r>
            <a:r>
              <a:rPr lang="en-GB" dirty="0" err="1"/>
              <a:t>Arfordir</a:t>
            </a:r>
            <a:r>
              <a:rPr lang="en-GB" dirty="0"/>
              <a:t> Cymru…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025017-5F1A-4F1D-A601-9916B49517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1" y="2321644"/>
            <a:ext cx="6080511" cy="4536356"/>
          </a:xfrm>
        </p:spPr>
        <p:txBody>
          <a:bodyPr/>
          <a:lstStyle/>
          <a:p>
            <a:endParaRPr lang="en-GB" sz="1000" b="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0" dirty="0" err="1">
                <a:solidFill>
                  <a:schemeClr val="tx1"/>
                </a:solidFill>
              </a:rPr>
              <a:t>Oes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modd</a:t>
            </a:r>
            <a:r>
              <a:rPr lang="en-GB" b="0" dirty="0">
                <a:solidFill>
                  <a:schemeClr val="tx1"/>
                </a:solidFill>
              </a:rPr>
              <a:t> i chi </a:t>
            </a:r>
            <a:r>
              <a:rPr lang="en-GB" b="0" dirty="0" err="1">
                <a:solidFill>
                  <a:schemeClr val="tx1"/>
                </a:solidFill>
              </a:rPr>
              <a:t>greu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taflen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casglu</a:t>
            </a:r>
            <a:r>
              <a:rPr lang="en-GB" b="0" dirty="0">
                <a:solidFill>
                  <a:schemeClr val="tx1"/>
                </a:solidFill>
              </a:rPr>
              <a:t> data </a:t>
            </a:r>
            <a:r>
              <a:rPr lang="en-GB" b="0" dirty="0" err="1">
                <a:solidFill>
                  <a:schemeClr val="tx1"/>
                </a:solidFill>
              </a:rPr>
              <a:t>syml</a:t>
            </a:r>
            <a:r>
              <a:rPr lang="en-GB" b="0" dirty="0">
                <a:solidFill>
                  <a:schemeClr val="tx1"/>
                </a:solidFill>
              </a:rPr>
              <a:t> i </a:t>
            </a:r>
            <a:r>
              <a:rPr lang="en-GB" b="0" dirty="0" err="1">
                <a:solidFill>
                  <a:schemeClr val="tx1"/>
                </a:solidFill>
              </a:rPr>
              <a:t>gofnodi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nifer</a:t>
            </a:r>
            <a:r>
              <a:rPr lang="en-GB" b="0" dirty="0">
                <a:solidFill>
                  <a:schemeClr val="tx1"/>
                </a:solidFill>
              </a:rPr>
              <a:t> y </a:t>
            </a:r>
            <a:r>
              <a:rPr lang="en-GB" b="0" dirty="0" err="1">
                <a:solidFill>
                  <a:schemeClr val="tx1"/>
                </a:solidFill>
              </a:rPr>
              <a:t>defnyddwyr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sy’n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ymweld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â’r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rhan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benodol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honno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o’r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llwybr</a:t>
            </a:r>
            <a:r>
              <a:rPr lang="en-GB" b="0" dirty="0">
                <a:solidFill>
                  <a:schemeClr val="tx1"/>
                </a:solidFill>
              </a:rPr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b="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0" dirty="0" err="1">
                <a:solidFill>
                  <a:schemeClr val="tx1"/>
                </a:solidFill>
              </a:rPr>
              <a:t>Tynnwch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luniau</a:t>
            </a:r>
            <a:r>
              <a:rPr lang="en-GB" b="0" dirty="0">
                <a:solidFill>
                  <a:schemeClr val="tx1"/>
                </a:solidFill>
              </a:rPr>
              <a:t> - </a:t>
            </a:r>
            <a:r>
              <a:rPr lang="en-GB" b="0" dirty="0" err="1">
                <a:solidFill>
                  <a:schemeClr val="tx1"/>
                </a:solidFill>
              </a:rPr>
              <a:t>gallai'r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rhain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ymddangos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ar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eich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gwefan</a:t>
            </a:r>
            <a:r>
              <a:rPr lang="en-GB" b="0" dirty="0">
                <a:solidFill>
                  <a:schemeClr val="tx1"/>
                </a:solidFill>
              </a:rPr>
              <a:t>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F4B851-C4DA-477F-8BB4-0AEBD9A30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79DAB-90E4-4F14-9B31-761BB9951B41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A13214-10A1-44E2-869B-644270DF9FBB}"/>
              </a:ext>
            </a:extLst>
          </p:cNvPr>
          <p:cNvSpPr txBox="1"/>
          <p:nvPr/>
        </p:nvSpPr>
        <p:spPr>
          <a:xfrm>
            <a:off x="431801" y="1310693"/>
            <a:ext cx="98607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91A5"/>
                </a:solidFill>
              </a:rPr>
              <a:t>….</a:t>
            </a:r>
            <a:r>
              <a:rPr lang="en-GB" sz="2400" b="1" dirty="0" err="1">
                <a:solidFill>
                  <a:srgbClr val="0091A5"/>
                </a:solidFill>
              </a:rPr>
              <a:t>efallai</a:t>
            </a:r>
            <a:r>
              <a:rPr lang="en-GB" sz="2400" b="1" dirty="0">
                <a:solidFill>
                  <a:srgbClr val="0091A5"/>
                </a:solidFill>
              </a:rPr>
              <a:t> y </a:t>
            </a:r>
            <a:r>
              <a:rPr lang="en-GB" sz="2400" b="1" dirty="0" err="1">
                <a:solidFill>
                  <a:srgbClr val="0091A5"/>
                </a:solidFill>
              </a:rPr>
              <a:t>bydd</a:t>
            </a:r>
            <a:r>
              <a:rPr lang="en-GB" sz="2400" b="1" dirty="0">
                <a:solidFill>
                  <a:srgbClr val="0091A5"/>
                </a:solidFill>
              </a:rPr>
              <a:t> </a:t>
            </a:r>
            <a:r>
              <a:rPr lang="en-GB" sz="2400" b="1" dirty="0" err="1">
                <a:solidFill>
                  <a:srgbClr val="0091A5"/>
                </a:solidFill>
              </a:rPr>
              <a:t>cyfleoedd</a:t>
            </a:r>
            <a:r>
              <a:rPr lang="en-GB" sz="2400" b="1" dirty="0">
                <a:solidFill>
                  <a:srgbClr val="0091A5"/>
                </a:solidFill>
              </a:rPr>
              <a:t> i </a:t>
            </a:r>
            <a:r>
              <a:rPr lang="en-GB" sz="2400" b="1" dirty="0" err="1">
                <a:solidFill>
                  <a:srgbClr val="0091A5"/>
                </a:solidFill>
              </a:rPr>
              <a:t>wneud</a:t>
            </a:r>
            <a:r>
              <a:rPr lang="en-GB" sz="2400" b="1" dirty="0">
                <a:solidFill>
                  <a:srgbClr val="0091A5"/>
                </a:solidFill>
              </a:rPr>
              <a:t> </a:t>
            </a:r>
            <a:r>
              <a:rPr lang="en-GB" sz="2400" b="1" dirty="0" err="1">
                <a:solidFill>
                  <a:srgbClr val="0091A5"/>
                </a:solidFill>
              </a:rPr>
              <a:t>rhywfaint</a:t>
            </a:r>
            <a:r>
              <a:rPr lang="en-GB" sz="2400" b="1" dirty="0">
                <a:solidFill>
                  <a:srgbClr val="0091A5"/>
                </a:solidFill>
              </a:rPr>
              <a:t> o </a:t>
            </a:r>
            <a:r>
              <a:rPr lang="en-GB" sz="2400" b="1" dirty="0" err="1">
                <a:solidFill>
                  <a:srgbClr val="0091A5"/>
                </a:solidFill>
              </a:rPr>
              <a:t>ymchwil</a:t>
            </a:r>
            <a:r>
              <a:rPr lang="en-GB" sz="2400" b="1" dirty="0">
                <a:solidFill>
                  <a:srgbClr val="0091A5"/>
                </a:solidFill>
              </a:rPr>
              <a:t> </a:t>
            </a:r>
            <a:r>
              <a:rPr lang="en-GB" sz="2400" b="1" dirty="0" err="1">
                <a:solidFill>
                  <a:srgbClr val="0091A5"/>
                </a:solidFill>
              </a:rPr>
              <a:t>i’r</a:t>
            </a:r>
            <a:r>
              <a:rPr lang="en-GB" sz="2400" b="1" dirty="0">
                <a:solidFill>
                  <a:srgbClr val="0091A5"/>
                </a:solidFill>
              </a:rPr>
              <a:t> </a:t>
            </a:r>
            <a:r>
              <a:rPr lang="en-GB" sz="2400" b="1" dirty="0" err="1">
                <a:solidFill>
                  <a:srgbClr val="0091A5"/>
                </a:solidFill>
              </a:rPr>
              <a:t>farchnad</a:t>
            </a:r>
            <a:r>
              <a:rPr lang="en-GB" sz="2400" b="1" dirty="0">
                <a:solidFill>
                  <a:srgbClr val="0091A5"/>
                </a:solidFill>
              </a:rPr>
              <a:t> ac </a:t>
            </a:r>
            <a:r>
              <a:rPr lang="en-GB" sz="2400" b="1" dirty="0" err="1">
                <a:solidFill>
                  <a:srgbClr val="0091A5"/>
                </a:solidFill>
              </a:rPr>
              <a:t>ymchwilio</a:t>
            </a:r>
            <a:r>
              <a:rPr lang="en-GB" sz="2400" b="1" dirty="0">
                <a:solidFill>
                  <a:srgbClr val="0091A5"/>
                </a:solidFill>
              </a:rPr>
              <a:t> </a:t>
            </a:r>
            <a:r>
              <a:rPr lang="en-GB" sz="2400" b="1" dirty="0" err="1">
                <a:solidFill>
                  <a:srgbClr val="0091A5"/>
                </a:solidFill>
              </a:rPr>
              <a:t>ar</a:t>
            </a:r>
            <a:r>
              <a:rPr lang="en-GB" sz="2400" b="1" dirty="0">
                <a:solidFill>
                  <a:srgbClr val="0091A5"/>
                </a:solidFill>
              </a:rPr>
              <a:t> y </a:t>
            </a:r>
            <a:r>
              <a:rPr lang="en-GB" sz="2400" b="1" dirty="0" err="1">
                <a:solidFill>
                  <a:srgbClr val="0091A5"/>
                </a:solidFill>
              </a:rPr>
              <a:t>safle</a:t>
            </a:r>
            <a:r>
              <a:rPr lang="en-GB" sz="2400" b="1" dirty="0">
                <a:solidFill>
                  <a:srgbClr val="0091A5"/>
                </a:solidFill>
              </a:rPr>
              <a:t>.</a:t>
            </a:r>
          </a:p>
          <a:p>
            <a:endParaRPr lang="en-GB" dirty="0"/>
          </a:p>
        </p:txBody>
      </p:sp>
      <p:pic>
        <p:nvPicPr>
          <p:cNvPr id="16" name="Picture 15" descr="A picture containing grass, outdoor, sky, nature&#10;&#10;Description automatically generated">
            <a:extLst>
              <a:ext uri="{FF2B5EF4-FFF2-40B4-BE49-F238E27FC236}">
                <a16:creationId xmlns:a16="http://schemas.microsoft.com/office/drawing/2014/main" id="{5EF7708A-6DCE-4350-80F4-C5424535B7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240" y="2278061"/>
            <a:ext cx="4876800" cy="299466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18" name="Footer Placeholder 11">
            <a:extLst>
              <a:ext uri="{FF2B5EF4-FFF2-40B4-BE49-F238E27FC236}">
                <a16:creationId xmlns:a16="http://schemas.microsoft.com/office/drawing/2014/main" id="{83BEEBD6-5AD5-4DAA-B8CC-4B98DAAC5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1001" y="40414"/>
            <a:ext cx="6079955" cy="312084"/>
          </a:xfrm>
        </p:spPr>
        <p:txBody>
          <a:bodyPr/>
          <a:lstStyle/>
          <a:p>
            <a:r>
              <a:rPr lang="cy-GB" sz="1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Camu ymlaen - Marchnata  Llwybr Arfordir Cymru: </a:t>
            </a:r>
            <a:r>
              <a:rPr lang="cy-GB" sz="10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Ysgrifennu gwefan hyrwyddo</a:t>
            </a:r>
            <a:endParaRPr lang="en-GB" sz="10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2AD103B-7845-4AF8-B61C-ECF845EB9802}"/>
              </a:ext>
            </a:extLst>
          </p:cNvPr>
          <p:cNvGrpSpPr/>
          <p:nvPr/>
        </p:nvGrpSpPr>
        <p:grpSpPr>
          <a:xfrm>
            <a:off x="139700" y="5901190"/>
            <a:ext cx="11745373" cy="937760"/>
            <a:chOff x="139700" y="5901190"/>
            <a:chExt cx="11745373" cy="937760"/>
          </a:xfrm>
        </p:grpSpPr>
        <p:pic>
          <p:nvPicPr>
            <p:cNvPr id="13" name="Picture 12" descr="Logo, company name&#10;&#10;Description automatically generated">
              <a:extLst>
                <a:ext uri="{FF2B5EF4-FFF2-40B4-BE49-F238E27FC236}">
                  <a16:creationId xmlns:a16="http://schemas.microsoft.com/office/drawing/2014/main" id="{43393A27-6165-41F1-B8F4-D04B0D6E0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00" y="5924549"/>
              <a:ext cx="1068739" cy="914401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993E9B6-C343-4498-B74A-67DC5F031A52}"/>
                </a:ext>
              </a:extLst>
            </p:cNvPr>
            <p:cNvGrpSpPr/>
            <p:nvPr/>
          </p:nvGrpSpPr>
          <p:grpSpPr>
            <a:xfrm>
              <a:off x="10355618" y="6098221"/>
              <a:ext cx="752283" cy="610062"/>
              <a:chOff x="10355618" y="6098221"/>
              <a:chExt cx="752283" cy="610062"/>
            </a:xfrm>
          </p:grpSpPr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1F33B45E-16BB-4DF2-8F8C-55FD28C788A2}"/>
                  </a:ext>
                </a:extLst>
              </p:cNvPr>
              <p:cNvSpPr/>
              <p:nvPr/>
            </p:nvSpPr>
            <p:spPr>
              <a:xfrm>
                <a:off x="10355618" y="6552420"/>
                <a:ext cx="113953" cy="155863"/>
              </a:xfrm>
              <a:custGeom>
                <a:avLst/>
                <a:gdLst>
                  <a:gd name="connsiteX0" fmla="*/ 53167 w 113953"/>
                  <a:gd name="connsiteY0" fmla="*/ 14114 h 155863"/>
                  <a:gd name="connsiteX1" fmla="*/ 14114 w 113953"/>
                  <a:gd name="connsiteY1" fmla="*/ 3637 h 155863"/>
                  <a:gd name="connsiteX2" fmla="*/ 3637 w 113953"/>
                  <a:gd name="connsiteY2" fmla="*/ 42689 h 155863"/>
                  <a:gd name="connsiteX3" fmla="*/ 60787 w 113953"/>
                  <a:gd name="connsiteY3" fmla="*/ 141749 h 155863"/>
                  <a:gd name="connsiteX4" fmla="*/ 99839 w 113953"/>
                  <a:gd name="connsiteY4" fmla="*/ 152227 h 155863"/>
                  <a:gd name="connsiteX5" fmla="*/ 110317 w 113953"/>
                  <a:gd name="connsiteY5" fmla="*/ 113174 h 155863"/>
                  <a:gd name="connsiteX6" fmla="*/ 53167 w 113953"/>
                  <a:gd name="connsiteY6" fmla="*/ 14114 h 155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3953" h="155863">
                    <a:moveTo>
                      <a:pt x="53167" y="14114"/>
                    </a:moveTo>
                    <a:cubicBezTo>
                      <a:pt x="45547" y="779"/>
                      <a:pt x="27449" y="-3983"/>
                      <a:pt x="14114" y="3637"/>
                    </a:cubicBezTo>
                    <a:cubicBezTo>
                      <a:pt x="779" y="11257"/>
                      <a:pt x="-3983" y="29354"/>
                      <a:pt x="3637" y="42689"/>
                    </a:cubicBezTo>
                    <a:lnTo>
                      <a:pt x="60787" y="141749"/>
                    </a:lnTo>
                    <a:cubicBezTo>
                      <a:pt x="68407" y="155084"/>
                      <a:pt x="86504" y="159847"/>
                      <a:pt x="99839" y="152227"/>
                    </a:cubicBezTo>
                    <a:cubicBezTo>
                      <a:pt x="113174" y="144607"/>
                      <a:pt x="117937" y="126509"/>
                      <a:pt x="110317" y="113174"/>
                    </a:cubicBezTo>
                    <a:lnTo>
                      <a:pt x="53167" y="14114"/>
                    </a:lnTo>
                    <a:close/>
                  </a:path>
                </a:pathLst>
              </a:custGeom>
              <a:solidFill>
                <a:srgbClr val="3C3C4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001EDAA8-86B4-49A0-B9A6-AD589C11836E}"/>
                  </a:ext>
                </a:extLst>
              </p:cNvPr>
              <p:cNvSpPr/>
              <p:nvPr/>
            </p:nvSpPr>
            <p:spPr>
              <a:xfrm>
                <a:off x="10427835" y="6098221"/>
                <a:ext cx="680066" cy="604517"/>
              </a:xfrm>
              <a:custGeom>
                <a:avLst/>
                <a:gdLst>
                  <a:gd name="connsiteX0" fmla="*/ 399098 w 680066"/>
                  <a:gd name="connsiteY0" fmla="*/ 526416 h 604517"/>
                  <a:gd name="connsiteX1" fmla="*/ 266700 w 680066"/>
                  <a:gd name="connsiteY1" fmla="*/ 564516 h 604517"/>
                  <a:gd name="connsiteX2" fmla="*/ 235267 w 680066"/>
                  <a:gd name="connsiteY2" fmla="*/ 530226 h 604517"/>
                  <a:gd name="connsiteX3" fmla="*/ 407670 w 680066"/>
                  <a:gd name="connsiteY3" fmla="*/ 480696 h 604517"/>
                  <a:gd name="connsiteX4" fmla="*/ 399098 w 680066"/>
                  <a:gd name="connsiteY4" fmla="*/ 526416 h 604517"/>
                  <a:gd name="connsiteX5" fmla="*/ 677228 w 680066"/>
                  <a:gd name="connsiteY5" fmla="*/ 378779 h 604517"/>
                  <a:gd name="connsiteX6" fmla="*/ 613410 w 680066"/>
                  <a:gd name="connsiteY6" fmla="*/ 268289 h 604517"/>
                  <a:gd name="connsiteX7" fmla="*/ 527685 w 680066"/>
                  <a:gd name="connsiteY7" fmla="*/ 119699 h 604517"/>
                  <a:gd name="connsiteX8" fmla="*/ 463868 w 680066"/>
                  <a:gd name="connsiteY8" fmla="*/ 9209 h 604517"/>
                  <a:gd name="connsiteX9" fmla="*/ 434340 w 680066"/>
                  <a:gd name="connsiteY9" fmla="*/ 5399 h 604517"/>
                  <a:gd name="connsiteX10" fmla="*/ 0 w 680066"/>
                  <a:gd name="connsiteY10" fmla="*/ 424499 h 604517"/>
                  <a:gd name="connsiteX11" fmla="*/ 85725 w 680066"/>
                  <a:gd name="connsiteY11" fmla="*/ 573089 h 604517"/>
                  <a:gd name="connsiteX12" fmla="*/ 194310 w 680066"/>
                  <a:gd name="connsiteY12" fmla="*/ 542609 h 604517"/>
                  <a:gd name="connsiteX13" fmla="*/ 242888 w 680066"/>
                  <a:gd name="connsiteY13" fmla="*/ 594996 h 604517"/>
                  <a:gd name="connsiteX14" fmla="*/ 271463 w 680066"/>
                  <a:gd name="connsiteY14" fmla="*/ 603569 h 604517"/>
                  <a:gd name="connsiteX15" fmla="*/ 415290 w 680066"/>
                  <a:gd name="connsiteY15" fmla="*/ 562611 h 604517"/>
                  <a:gd name="connsiteX16" fmla="*/ 421958 w 680066"/>
                  <a:gd name="connsiteY16" fmla="*/ 559754 h 604517"/>
                  <a:gd name="connsiteX17" fmla="*/ 435293 w 680066"/>
                  <a:gd name="connsiteY17" fmla="*/ 540704 h 604517"/>
                  <a:gd name="connsiteX18" fmla="*/ 448628 w 680066"/>
                  <a:gd name="connsiteY18" fmla="*/ 470219 h 604517"/>
                  <a:gd name="connsiteX19" fmla="*/ 666750 w 680066"/>
                  <a:gd name="connsiteY19" fmla="*/ 408306 h 604517"/>
                  <a:gd name="connsiteX20" fmla="*/ 677228 w 680066"/>
                  <a:gd name="connsiteY20" fmla="*/ 378779 h 604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80066" h="604517">
                    <a:moveTo>
                      <a:pt x="399098" y="526416"/>
                    </a:moveTo>
                    <a:lnTo>
                      <a:pt x="266700" y="564516"/>
                    </a:lnTo>
                    <a:lnTo>
                      <a:pt x="235267" y="530226"/>
                    </a:lnTo>
                    <a:lnTo>
                      <a:pt x="407670" y="480696"/>
                    </a:lnTo>
                    <a:lnTo>
                      <a:pt x="399098" y="526416"/>
                    </a:lnTo>
                    <a:close/>
                    <a:moveTo>
                      <a:pt x="677228" y="378779"/>
                    </a:moveTo>
                    <a:lnTo>
                      <a:pt x="613410" y="268289"/>
                    </a:lnTo>
                    <a:lnTo>
                      <a:pt x="527685" y="119699"/>
                    </a:lnTo>
                    <a:lnTo>
                      <a:pt x="463868" y="9209"/>
                    </a:lnTo>
                    <a:cubicBezTo>
                      <a:pt x="457200" y="-1269"/>
                      <a:pt x="442913" y="-3174"/>
                      <a:pt x="434340" y="5399"/>
                    </a:cubicBezTo>
                    <a:lnTo>
                      <a:pt x="0" y="424499"/>
                    </a:lnTo>
                    <a:lnTo>
                      <a:pt x="85725" y="573089"/>
                    </a:lnTo>
                    <a:lnTo>
                      <a:pt x="194310" y="542609"/>
                    </a:lnTo>
                    <a:lnTo>
                      <a:pt x="242888" y="594996"/>
                    </a:lnTo>
                    <a:cubicBezTo>
                      <a:pt x="250508" y="602616"/>
                      <a:pt x="260985" y="606426"/>
                      <a:pt x="271463" y="603569"/>
                    </a:cubicBezTo>
                    <a:lnTo>
                      <a:pt x="415290" y="562611"/>
                    </a:lnTo>
                    <a:cubicBezTo>
                      <a:pt x="417195" y="561659"/>
                      <a:pt x="420053" y="560706"/>
                      <a:pt x="421958" y="559754"/>
                    </a:cubicBezTo>
                    <a:cubicBezTo>
                      <a:pt x="428625" y="555944"/>
                      <a:pt x="434340" y="548324"/>
                      <a:pt x="435293" y="540704"/>
                    </a:cubicBezTo>
                    <a:lnTo>
                      <a:pt x="448628" y="470219"/>
                    </a:lnTo>
                    <a:lnTo>
                      <a:pt x="666750" y="408306"/>
                    </a:lnTo>
                    <a:cubicBezTo>
                      <a:pt x="678180" y="403544"/>
                      <a:pt x="683895" y="389256"/>
                      <a:pt x="677228" y="378779"/>
                    </a:cubicBezTo>
                    <a:close/>
                  </a:path>
                </a:pathLst>
              </a:custGeom>
              <a:solidFill>
                <a:srgbClr val="3C3C4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74EB712-8556-462E-BBC2-5B36E72C6A35}"/>
                </a:ext>
              </a:extLst>
            </p:cNvPr>
            <p:cNvGrpSpPr/>
            <p:nvPr/>
          </p:nvGrpSpPr>
          <p:grpSpPr>
            <a:xfrm>
              <a:off x="11261134" y="5901190"/>
              <a:ext cx="623939" cy="809624"/>
              <a:chOff x="11261134" y="5901190"/>
              <a:chExt cx="623939" cy="809624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1235A2BE-7039-4928-9C5E-091969FC312B}"/>
                  </a:ext>
                </a:extLst>
              </p:cNvPr>
              <p:cNvSpPr/>
              <p:nvPr/>
            </p:nvSpPr>
            <p:spPr>
              <a:xfrm>
                <a:off x="11261134" y="5901190"/>
                <a:ext cx="623939" cy="754379"/>
              </a:xfrm>
              <a:custGeom>
                <a:avLst/>
                <a:gdLst>
                  <a:gd name="connsiteX0" fmla="*/ 151950 w 623939"/>
                  <a:gd name="connsiteY0" fmla="*/ 404813 h 754379"/>
                  <a:gd name="connsiteX1" fmla="*/ 51937 w 623939"/>
                  <a:gd name="connsiteY1" fmla="*/ 461963 h 754379"/>
                  <a:gd name="connsiteX2" fmla="*/ 16695 w 623939"/>
                  <a:gd name="connsiteY2" fmla="*/ 532448 h 754379"/>
                  <a:gd name="connsiteX3" fmla="*/ 502 w 623939"/>
                  <a:gd name="connsiteY3" fmla="*/ 673418 h 754379"/>
                  <a:gd name="connsiteX4" fmla="*/ 24315 w 623939"/>
                  <a:gd name="connsiteY4" fmla="*/ 726758 h 754379"/>
                  <a:gd name="connsiteX5" fmla="*/ 78607 w 623939"/>
                  <a:gd name="connsiteY5" fmla="*/ 754380 h 754379"/>
                  <a:gd name="connsiteX6" fmla="*/ 87180 w 623939"/>
                  <a:gd name="connsiteY6" fmla="*/ 754380 h 754379"/>
                  <a:gd name="connsiteX7" fmla="*/ 87180 w 623939"/>
                  <a:gd name="connsiteY7" fmla="*/ 717233 h 754379"/>
                  <a:gd name="connsiteX8" fmla="*/ 45270 w 623939"/>
                  <a:gd name="connsiteY8" fmla="*/ 695325 h 754379"/>
                  <a:gd name="connsiteX9" fmla="*/ 37650 w 623939"/>
                  <a:gd name="connsiteY9" fmla="*/ 678180 h 754379"/>
                  <a:gd name="connsiteX10" fmla="*/ 54795 w 623939"/>
                  <a:gd name="connsiteY10" fmla="*/ 535305 h 754379"/>
                  <a:gd name="connsiteX11" fmla="*/ 54795 w 623939"/>
                  <a:gd name="connsiteY11" fmla="*/ 533400 h 754379"/>
                  <a:gd name="connsiteX12" fmla="*/ 76702 w 623939"/>
                  <a:gd name="connsiteY12" fmla="*/ 490538 h 754379"/>
                  <a:gd name="connsiteX13" fmla="*/ 191002 w 623939"/>
                  <a:gd name="connsiteY13" fmla="*/ 429578 h 754379"/>
                  <a:gd name="connsiteX14" fmla="*/ 311970 w 623939"/>
                  <a:gd name="connsiteY14" fmla="*/ 457200 h 754379"/>
                  <a:gd name="connsiteX15" fmla="*/ 432937 w 623939"/>
                  <a:gd name="connsiteY15" fmla="*/ 429578 h 754379"/>
                  <a:gd name="connsiteX16" fmla="*/ 547237 w 623939"/>
                  <a:gd name="connsiteY16" fmla="*/ 490538 h 754379"/>
                  <a:gd name="connsiteX17" fmla="*/ 569145 w 623939"/>
                  <a:gd name="connsiteY17" fmla="*/ 533400 h 754379"/>
                  <a:gd name="connsiteX18" fmla="*/ 586290 w 623939"/>
                  <a:gd name="connsiteY18" fmla="*/ 677228 h 754379"/>
                  <a:gd name="connsiteX19" fmla="*/ 578670 w 623939"/>
                  <a:gd name="connsiteY19" fmla="*/ 694373 h 754379"/>
                  <a:gd name="connsiteX20" fmla="*/ 578670 w 623939"/>
                  <a:gd name="connsiteY20" fmla="*/ 694373 h 754379"/>
                  <a:gd name="connsiteX21" fmla="*/ 536760 w 623939"/>
                  <a:gd name="connsiteY21" fmla="*/ 716280 h 754379"/>
                  <a:gd name="connsiteX22" fmla="*/ 536760 w 623939"/>
                  <a:gd name="connsiteY22" fmla="*/ 753428 h 754379"/>
                  <a:gd name="connsiteX23" fmla="*/ 545332 w 623939"/>
                  <a:gd name="connsiteY23" fmla="*/ 753428 h 754379"/>
                  <a:gd name="connsiteX24" fmla="*/ 599625 w 623939"/>
                  <a:gd name="connsiteY24" fmla="*/ 725805 h 754379"/>
                  <a:gd name="connsiteX25" fmla="*/ 599625 w 623939"/>
                  <a:gd name="connsiteY25" fmla="*/ 725805 h 754379"/>
                  <a:gd name="connsiteX26" fmla="*/ 623437 w 623939"/>
                  <a:gd name="connsiteY26" fmla="*/ 672465 h 754379"/>
                  <a:gd name="connsiteX27" fmla="*/ 607245 w 623939"/>
                  <a:gd name="connsiteY27" fmla="*/ 532448 h 754379"/>
                  <a:gd name="connsiteX28" fmla="*/ 572002 w 623939"/>
                  <a:gd name="connsiteY28" fmla="*/ 461963 h 754379"/>
                  <a:gd name="connsiteX29" fmla="*/ 471990 w 623939"/>
                  <a:gd name="connsiteY29" fmla="*/ 404813 h 754379"/>
                  <a:gd name="connsiteX30" fmla="*/ 473895 w 623939"/>
                  <a:gd name="connsiteY30" fmla="*/ 168593 h 754379"/>
                  <a:gd name="connsiteX31" fmla="*/ 468180 w 623939"/>
                  <a:gd name="connsiteY31" fmla="*/ 122873 h 754379"/>
                  <a:gd name="connsiteX32" fmla="*/ 382455 w 623939"/>
                  <a:gd name="connsiteY32" fmla="*/ 17145 h 754379"/>
                  <a:gd name="connsiteX33" fmla="*/ 370072 w 623939"/>
                  <a:gd name="connsiteY33" fmla="*/ 18097 h 754379"/>
                  <a:gd name="connsiteX34" fmla="*/ 361500 w 623939"/>
                  <a:gd name="connsiteY34" fmla="*/ 24765 h 754379"/>
                  <a:gd name="connsiteX35" fmla="*/ 351975 w 623939"/>
                  <a:gd name="connsiteY35" fmla="*/ 11430 h 754379"/>
                  <a:gd name="connsiteX36" fmla="*/ 339592 w 623939"/>
                  <a:gd name="connsiteY36" fmla="*/ 2858 h 754379"/>
                  <a:gd name="connsiteX37" fmla="*/ 311970 w 623939"/>
                  <a:gd name="connsiteY37" fmla="*/ 0 h 754379"/>
                  <a:gd name="connsiteX38" fmla="*/ 207195 w 623939"/>
                  <a:gd name="connsiteY38" fmla="*/ 39053 h 754379"/>
                  <a:gd name="connsiteX39" fmla="*/ 151950 w 623939"/>
                  <a:gd name="connsiteY39" fmla="*/ 165735 h 754379"/>
                  <a:gd name="connsiteX40" fmla="*/ 151950 w 623939"/>
                  <a:gd name="connsiteY40" fmla="*/ 404813 h 754379"/>
                  <a:gd name="connsiteX41" fmla="*/ 199575 w 623939"/>
                  <a:gd name="connsiteY41" fmla="*/ 249555 h 754379"/>
                  <a:gd name="connsiteX42" fmla="*/ 206242 w 623939"/>
                  <a:gd name="connsiteY42" fmla="*/ 171450 h 754379"/>
                  <a:gd name="connsiteX43" fmla="*/ 416745 w 623939"/>
                  <a:gd name="connsiteY43" fmla="*/ 171450 h 754379"/>
                  <a:gd name="connsiteX44" fmla="*/ 423412 w 623939"/>
                  <a:gd name="connsiteY44" fmla="*/ 249555 h 754379"/>
                  <a:gd name="connsiteX45" fmla="*/ 290062 w 623939"/>
                  <a:gd name="connsiteY45" fmla="*/ 340995 h 754379"/>
                  <a:gd name="connsiteX46" fmla="*/ 199575 w 623939"/>
                  <a:gd name="connsiteY46" fmla="*/ 249555 h 754379"/>
                  <a:gd name="connsiteX47" fmla="*/ 237675 w 623939"/>
                  <a:gd name="connsiteY47" fmla="*/ 408623 h 754379"/>
                  <a:gd name="connsiteX48" fmla="*/ 254820 w 623939"/>
                  <a:gd name="connsiteY48" fmla="*/ 371475 h 754379"/>
                  <a:gd name="connsiteX49" fmla="*/ 254820 w 623939"/>
                  <a:gd name="connsiteY49" fmla="*/ 369570 h 754379"/>
                  <a:gd name="connsiteX50" fmla="*/ 369120 w 623939"/>
                  <a:gd name="connsiteY50" fmla="*/ 369570 h 754379"/>
                  <a:gd name="connsiteX51" fmla="*/ 369120 w 623939"/>
                  <a:gd name="connsiteY51" fmla="*/ 371475 h 754379"/>
                  <a:gd name="connsiteX52" fmla="*/ 386265 w 623939"/>
                  <a:gd name="connsiteY52" fmla="*/ 408623 h 754379"/>
                  <a:gd name="connsiteX53" fmla="*/ 311970 w 623939"/>
                  <a:gd name="connsiteY53" fmla="*/ 419100 h 754379"/>
                  <a:gd name="connsiteX54" fmla="*/ 237675 w 623939"/>
                  <a:gd name="connsiteY54" fmla="*/ 408623 h 754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623939" h="754379">
                    <a:moveTo>
                      <a:pt x="151950" y="404813"/>
                    </a:moveTo>
                    <a:cubicBezTo>
                      <a:pt x="115755" y="419100"/>
                      <a:pt x="82417" y="438150"/>
                      <a:pt x="51937" y="461963"/>
                    </a:cubicBezTo>
                    <a:cubicBezTo>
                      <a:pt x="30982" y="479108"/>
                      <a:pt x="17647" y="504825"/>
                      <a:pt x="16695" y="532448"/>
                    </a:cubicBezTo>
                    <a:lnTo>
                      <a:pt x="502" y="673418"/>
                    </a:lnTo>
                    <a:cubicBezTo>
                      <a:pt x="-2355" y="694373"/>
                      <a:pt x="7170" y="715328"/>
                      <a:pt x="24315" y="726758"/>
                    </a:cubicBezTo>
                    <a:cubicBezTo>
                      <a:pt x="41460" y="738188"/>
                      <a:pt x="59557" y="746760"/>
                      <a:pt x="78607" y="754380"/>
                    </a:cubicBezTo>
                    <a:lnTo>
                      <a:pt x="87180" y="754380"/>
                    </a:lnTo>
                    <a:lnTo>
                      <a:pt x="87180" y="717233"/>
                    </a:lnTo>
                    <a:cubicBezTo>
                      <a:pt x="72892" y="711518"/>
                      <a:pt x="58605" y="703898"/>
                      <a:pt x="45270" y="695325"/>
                    </a:cubicBezTo>
                    <a:cubicBezTo>
                      <a:pt x="39555" y="691515"/>
                      <a:pt x="36697" y="684848"/>
                      <a:pt x="37650" y="678180"/>
                    </a:cubicBezTo>
                    <a:lnTo>
                      <a:pt x="54795" y="535305"/>
                    </a:lnTo>
                    <a:lnTo>
                      <a:pt x="54795" y="533400"/>
                    </a:lnTo>
                    <a:cubicBezTo>
                      <a:pt x="55747" y="516255"/>
                      <a:pt x="63367" y="501015"/>
                      <a:pt x="76702" y="490538"/>
                    </a:cubicBezTo>
                    <a:cubicBezTo>
                      <a:pt x="102420" y="468630"/>
                      <a:pt x="139567" y="448628"/>
                      <a:pt x="191002" y="429578"/>
                    </a:cubicBezTo>
                    <a:cubicBezTo>
                      <a:pt x="219577" y="446723"/>
                      <a:pt x="263392" y="457200"/>
                      <a:pt x="311970" y="457200"/>
                    </a:cubicBezTo>
                    <a:cubicBezTo>
                      <a:pt x="360547" y="457200"/>
                      <a:pt x="404362" y="446723"/>
                      <a:pt x="432937" y="429578"/>
                    </a:cubicBezTo>
                    <a:cubicBezTo>
                      <a:pt x="485325" y="448628"/>
                      <a:pt x="521520" y="468630"/>
                      <a:pt x="547237" y="490538"/>
                    </a:cubicBezTo>
                    <a:cubicBezTo>
                      <a:pt x="560572" y="501015"/>
                      <a:pt x="568192" y="517208"/>
                      <a:pt x="569145" y="533400"/>
                    </a:cubicBezTo>
                    <a:lnTo>
                      <a:pt x="586290" y="677228"/>
                    </a:lnTo>
                    <a:cubicBezTo>
                      <a:pt x="587242" y="683895"/>
                      <a:pt x="584385" y="690563"/>
                      <a:pt x="578670" y="694373"/>
                    </a:cubicBezTo>
                    <a:lnTo>
                      <a:pt x="578670" y="694373"/>
                    </a:lnTo>
                    <a:cubicBezTo>
                      <a:pt x="565335" y="702945"/>
                      <a:pt x="552000" y="710565"/>
                      <a:pt x="536760" y="716280"/>
                    </a:cubicBezTo>
                    <a:lnTo>
                      <a:pt x="536760" y="753428"/>
                    </a:lnTo>
                    <a:lnTo>
                      <a:pt x="545332" y="753428"/>
                    </a:lnTo>
                    <a:cubicBezTo>
                      <a:pt x="564382" y="746760"/>
                      <a:pt x="582480" y="737235"/>
                      <a:pt x="599625" y="725805"/>
                    </a:cubicBezTo>
                    <a:lnTo>
                      <a:pt x="599625" y="725805"/>
                    </a:lnTo>
                    <a:cubicBezTo>
                      <a:pt x="616770" y="713423"/>
                      <a:pt x="626295" y="693420"/>
                      <a:pt x="623437" y="672465"/>
                    </a:cubicBezTo>
                    <a:lnTo>
                      <a:pt x="607245" y="532448"/>
                    </a:lnTo>
                    <a:cubicBezTo>
                      <a:pt x="606292" y="504825"/>
                      <a:pt x="592957" y="479108"/>
                      <a:pt x="572002" y="461963"/>
                    </a:cubicBezTo>
                    <a:cubicBezTo>
                      <a:pt x="541522" y="438150"/>
                      <a:pt x="508185" y="418148"/>
                      <a:pt x="471990" y="404813"/>
                    </a:cubicBezTo>
                    <a:cubicBezTo>
                      <a:pt x="471990" y="356235"/>
                      <a:pt x="473895" y="222885"/>
                      <a:pt x="473895" y="168593"/>
                    </a:cubicBezTo>
                    <a:cubicBezTo>
                      <a:pt x="473895" y="153353"/>
                      <a:pt x="471990" y="138113"/>
                      <a:pt x="468180" y="122873"/>
                    </a:cubicBezTo>
                    <a:cubicBezTo>
                      <a:pt x="455797" y="77153"/>
                      <a:pt x="424365" y="39053"/>
                      <a:pt x="382455" y="17145"/>
                    </a:cubicBezTo>
                    <a:cubicBezTo>
                      <a:pt x="378645" y="15240"/>
                      <a:pt x="372930" y="15240"/>
                      <a:pt x="370072" y="18097"/>
                    </a:cubicBezTo>
                    <a:lnTo>
                      <a:pt x="361500" y="24765"/>
                    </a:lnTo>
                    <a:lnTo>
                      <a:pt x="351975" y="11430"/>
                    </a:lnTo>
                    <a:cubicBezTo>
                      <a:pt x="349117" y="6667"/>
                      <a:pt x="344355" y="3810"/>
                      <a:pt x="339592" y="2858"/>
                    </a:cubicBezTo>
                    <a:cubicBezTo>
                      <a:pt x="330067" y="953"/>
                      <a:pt x="321495" y="0"/>
                      <a:pt x="311970" y="0"/>
                    </a:cubicBezTo>
                    <a:cubicBezTo>
                      <a:pt x="273870" y="0"/>
                      <a:pt x="235770" y="14288"/>
                      <a:pt x="207195" y="39053"/>
                    </a:cubicBezTo>
                    <a:cubicBezTo>
                      <a:pt x="171000" y="71438"/>
                      <a:pt x="150997" y="117157"/>
                      <a:pt x="151950" y="165735"/>
                    </a:cubicBezTo>
                    <a:lnTo>
                      <a:pt x="151950" y="404813"/>
                    </a:lnTo>
                    <a:close/>
                    <a:moveTo>
                      <a:pt x="199575" y="249555"/>
                    </a:moveTo>
                    <a:lnTo>
                      <a:pt x="206242" y="171450"/>
                    </a:lnTo>
                    <a:lnTo>
                      <a:pt x="416745" y="171450"/>
                    </a:lnTo>
                    <a:lnTo>
                      <a:pt x="423412" y="249555"/>
                    </a:lnTo>
                    <a:cubicBezTo>
                      <a:pt x="411982" y="311468"/>
                      <a:pt x="352927" y="352425"/>
                      <a:pt x="290062" y="340995"/>
                    </a:cubicBezTo>
                    <a:cubicBezTo>
                      <a:pt x="244342" y="332423"/>
                      <a:pt x="208147" y="296228"/>
                      <a:pt x="199575" y="249555"/>
                    </a:cubicBezTo>
                    <a:close/>
                    <a:moveTo>
                      <a:pt x="237675" y="408623"/>
                    </a:moveTo>
                    <a:cubicBezTo>
                      <a:pt x="248152" y="400050"/>
                      <a:pt x="254820" y="385763"/>
                      <a:pt x="254820" y="371475"/>
                    </a:cubicBezTo>
                    <a:lnTo>
                      <a:pt x="254820" y="369570"/>
                    </a:lnTo>
                    <a:cubicBezTo>
                      <a:pt x="291015" y="384810"/>
                      <a:pt x="332925" y="384810"/>
                      <a:pt x="369120" y="369570"/>
                    </a:cubicBezTo>
                    <a:lnTo>
                      <a:pt x="369120" y="371475"/>
                    </a:lnTo>
                    <a:cubicBezTo>
                      <a:pt x="369120" y="385763"/>
                      <a:pt x="375787" y="399098"/>
                      <a:pt x="386265" y="408623"/>
                    </a:cubicBezTo>
                    <a:cubicBezTo>
                      <a:pt x="362452" y="416243"/>
                      <a:pt x="336735" y="419100"/>
                      <a:pt x="311970" y="419100"/>
                    </a:cubicBezTo>
                    <a:cubicBezTo>
                      <a:pt x="287205" y="419100"/>
                      <a:pt x="261487" y="416243"/>
                      <a:pt x="237675" y="408623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59EDC44A-A56B-4C9F-AA36-0FFCDAE9918D}"/>
                  </a:ext>
                </a:extLst>
              </p:cNvPr>
              <p:cNvSpPr/>
              <p:nvPr/>
            </p:nvSpPr>
            <p:spPr>
              <a:xfrm>
                <a:off x="11295926" y="6413634"/>
                <a:ext cx="555307" cy="297180"/>
              </a:xfrm>
              <a:custGeom>
                <a:avLst/>
                <a:gdLst>
                  <a:gd name="connsiteX0" fmla="*/ 482918 w 555307"/>
                  <a:gd name="connsiteY0" fmla="*/ 23813 h 297180"/>
                  <a:gd name="connsiteX1" fmla="*/ 459105 w 555307"/>
                  <a:gd name="connsiteY1" fmla="*/ 0 h 297180"/>
                  <a:gd name="connsiteX2" fmla="*/ 459105 w 555307"/>
                  <a:gd name="connsiteY2" fmla="*/ 0 h 297180"/>
                  <a:gd name="connsiteX3" fmla="*/ 96203 w 555307"/>
                  <a:gd name="connsiteY3" fmla="*/ 0 h 297180"/>
                  <a:gd name="connsiteX4" fmla="*/ 72390 w 555307"/>
                  <a:gd name="connsiteY4" fmla="*/ 23813 h 297180"/>
                  <a:gd name="connsiteX5" fmla="*/ 72390 w 555307"/>
                  <a:gd name="connsiteY5" fmla="*/ 23813 h 297180"/>
                  <a:gd name="connsiteX6" fmla="*/ 72390 w 555307"/>
                  <a:gd name="connsiteY6" fmla="*/ 260985 h 297180"/>
                  <a:gd name="connsiteX7" fmla="*/ 0 w 555307"/>
                  <a:gd name="connsiteY7" fmla="*/ 260985 h 297180"/>
                  <a:gd name="connsiteX8" fmla="*/ 0 w 555307"/>
                  <a:gd name="connsiteY8" fmla="*/ 273368 h 297180"/>
                  <a:gd name="connsiteX9" fmla="*/ 23813 w 555307"/>
                  <a:gd name="connsiteY9" fmla="*/ 297180 h 297180"/>
                  <a:gd name="connsiteX10" fmla="*/ 531495 w 555307"/>
                  <a:gd name="connsiteY10" fmla="*/ 297180 h 297180"/>
                  <a:gd name="connsiteX11" fmla="*/ 555308 w 555307"/>
                  <a:gd name="connsiteY11" fmla="*/ 273368 h 297180"/>
                  <a:gd name="connsiteX12" fmla="*/ 555308 w 555307"/>
                  <a:gd name="connsiteY12" fmla="*/ 260985 h 297180"/>
                  <a:gd name="connsiteX13" fmla="*/ 482918 w 555307"/>
                  <a:gd name="connsiteY13" fmla="*/ 260985 h 297180"/>
                  <a:gd name="connsiteX14" fmla="*/ 482918 w 555307"/>
                  <a:gd name="connsiteY14" fmla="*/ 23813 h 297180"/>
                  <a:gd name="connsiteX15" fmla="*/ 227648 w 555307"/>
                  <a:gd name="connsiteY15" fmla="*/ 180975 h 297180"/>
                  <a:gd name="connsiteX16" fmla="*/ 214313 w 555307"/>
                  <a:gd name="connsiteY16" fmla="*/ 194310 h 297180"/>
                  <a:gd name="connsiteX17" fmla="*/ 160973 w 555307"/>
                  <a:gd name="connsiteY17" fmla="*/ 140970 h 297180"/>
                  <a:gd name="connsiteX18" fmla="*/ 214313 w 555307"/>
                  <a:gd name="connsiteY18" fmla="*/ 87630 h 297180"/>
                  <a:gd name="connsiteX19" fmla="*/ 227648 w 555307"/>
                  <a:gd name="connsiteY19" fmla="*/ 100965 h 297180"/>
                  <a:gd name="connsiteX20" fmla="*/ 187642 w 555307"/>
                  <a:gd name="connsiteY20" fmla="*/ 140970 h 297180"/>
                  <a:gd name="connsiteX21" fmla="*/ 227648 w 555307"/>
                  <a:gd name="connsiteY21" fmla="*/ 180975 h 297180"/>
                  <a:gd name="connsiteX22" fmla="*/ 263843 w 555307"/>
                  <a:gd name="connsiteY22" fmla="*/ 200978 h 297180"/>
                  <a:gd name="connsiteX23" fmla="*/ 246698 w 555307"/>
                  <a:gd name="connsiteY23" fmla="*/ 193358 h 297180"/>
                  <a:gd name="connsiteX24" fmla="*/ 291465 w 555307"/>
                  <a:gd name="connsiteY24" fmla="*/ 85725 h 297180"/>
                  <a:gd name="connsiteX25" fmla="*/ 308610 w 555307"/>
                  <a:gd name="connsiteY25" fmla="*/ 93345 h 297180"/>
                  <a:gd name="connsiteX26" fmla="*/ 263843 w 555307"/>
                  <a:gd name="connsiteY26" fmla="*/ 200978 h 297180"/>
                  <a:gd name="connsiteX27" fmla="*/ 340043 w 555307"/>
                  <a:gd name="connsiteY27" fmla="*/ 195263 h 297180"/>
                  <a:gd name="connsiteX28" fmla="*/ 326708 w 555307"/>
                  <a:gd name="connsiteY28" fmla="*/ 181928 h 297180"/>
                  <a:gd name="connsiteX29" fmla="*/ 366713 w 555307"/>
                  <a:gd name="connsiteY29" fmla="*/ 141922 h 297180"/>
                  <a:gd name="connsiteX30" fmla="*/ 326708 w 555307"/>
                  <a:gd name="connsiteY30" fmla="*/ 101918 h 297180"/>
                  <a:gd name="connsiteX31" fmla="*/ 340043 w 555307"/>
                  <a:gd name="connsiteY31" fmla="*/ 88582 h 297180"/>
                  <a:gd name="connsiteX32" fmla="*/ 393383 w 555307"/>
                  <a:gd name="connsiteY32" fmla="*/ 141922 h 297180"/>
                  <a:gd name="connsiteX33" fmla="*/ 340043 w 555307"/>
                  <a:gd name="connsiteY33" fmla="*/ 195263 h 297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555307" h="297180">
                    <a:moveTo>
                      <a:pt x="482918" y="23813"/>
                    </a:moveTo>
                    <a:cubicBezTo>
                      <a:pt x="482918" y="10478"/>
                      <a:pt x="472440" y="0"/>
                      <a:pt x="459105" y="0"/>
                    </a:cubicBezTo>
                    <a:lnTo>
                      <a:pt x="459105" y="0"/>
                    </a:lnTo>
                    <a:lnTo>
                      <a:pt x="96203" y="0"/>
                    </a:lnTo>
                    <a:cubicBezTo>
                      <a:pt x="82868" y="0"/>
                      <a:pt x="72390" y="10478"/>
                      <a:pt x="72390" y="23813"/>
                    </a:cubicBezTo>
                    <a:lnTo>
                      <a:pt x="72390" y="23813"/>
                    </a:lnTo>
                    <a:lnTo>
                      <a:pt x="72390" y="260985"/>
                    </a:lnTo>
                    <a:lnTo>
                      <a:pt x="0" y="260985"/>
                    </a:lnTo>
                    <a:lnTo>
                      <a:pt x="0" y="273368"/>
                    </a:lnTo>
                    <a:cubicBezTo>
                      <a:pt x="0" y="286703"/>
                      <a:pt x="10478" y="297180"/>
                      <a:pt x="23813" y="297180"/>
                    </a:cubicBezTo>
                    <a:lnTo>
                      <a:pt x="531495" y="297180"/>
                    </a:lnTo>
                    <a:cubicBezTo>
                      <a:pt x="544830" y="297180"/>
                      <a:pt x="555308" y="286703"/>
                      <a:pt x="555308" y="273368"/>
                    </a:cubicBezTo>
                    <a:lnTo>
                      <a:pt x="555308" y="260985"/>
                    </a:lnTo>
                    <a:lnTo>
                      <a:pt x="482918" y="260985"/>
                    </a:lnTo>
                    <a:lnTo>
                      <a:pt x="482918" y="23813"/>
                    </a:lnTo>
                    <a:close/>
                    <a:moveTo>
                      <a:pt x="227648" y="180975"/>
                    </a:moveTo>
                    <a:lnTo>
                      <a:pt x="214313" y="194310"/>
                    </a:lnTo>
                    <a:lnTo>
                      <a:pt x="160973" y="140970"/>
                    </a:lnTo>
                    <a:lnTo>
                      <a:pt x="214313" y="87630"/>
                    </a:lnTo>
                    <a:lnTo>
                      <a:pt x="227648" y="100965"/>
                    </a:lnTo>
                    <a:lnTo>
                      <a:pt x="187642" y="140970"/>
                    </a:lnTo>
                    <a:lnTo>
                      <a:pt x="227648" y="180975"/>
                    </a:lnTo>
                    <a:close/>
                    <a:moveTo>
                      <a:pt x="263843" y="200978"/>
                    </a:moveTo>
                    <a:lnTo>
                      <a:pt x="246698" y="193358"/>
                    </a:lnTo>
                    <a:lnTo>
                      <a:pt x="291465" y="85725"/>
                    </a:lnTo>
                    <a:lnTo>
                      <a:pt x="308610" y="93345"/>
                    </a:lnTo>
                    <a:lnTo>
                      <a:pt x="263843" y="200978"/>
                    </a:lnTo>
                    <a:close/>
                    <a:moveTo>
                      <a:pt x="340043" y="195263"/>
                    </a:moveTo>
                    <a:lnTo>
                      <a:pt x="326708" y="181928"/>
                    </a:lnTo>
                    <a:lnTo>
                      <a:pt x="366713" y="141922"/>
                    </a:lnTo>
                    <a:lnTo>
                      <a:pt x="326708" y="101918"/>
                    </a:lnTo>
                    <a:lnTo>
                      <a:pt x="340043" y="88582"/>
                    </a:lnTo>
                    <a:lnTo>
                      <a:pt x="393383" y="141922"/>
                    </a:lnTo>
                    <a:lnTo>
                      <a:pt x="340043" y="195263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6262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A1BF2-7831-42E4-9AAB-55ED0CD35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395866"/>
            <a:ext cx="8775700" cy="1223963"/>
          </a:xfrm>
        </p:spPr>
        <p:txBody>
          <a:bodyPr/>
          <a:lstStyle/>
          <a:p>
            <a:r>
              <a:rPr lang="en-GB" b="1" i="0" u="none" strike="noStrike" baseline="0" dirty="0" err="1"/>
              <a:t>Cynllunio</a:t>
            </a:r>
            <a:r>
              <a:rPr lang="en-GB" b="1" i="0" u="none" strike="noStrike" baseline="0" dirty="0"/>
              <a:t> a </a:t>
            </a:r>
            <a:r>
              <a:rPr lang="en-GB" b="1" i="0" u="none" strike="noStrike" baseline="0" dirty="0" err="1"/>
              <a:t>rhannu</a:t>
            </a:r>
            <a:r>
              <a:rPr lang="en-GB" b="1" i="0" u="none" strike="noStrike" baseline="0" dirty="0"/>
              <a:t> </a:t>
            </a:r>
            <a:r>
              <a:rPr lang="en-GB" b="1" i="0" u="none" strike="noStrike" baseline="0" dirty="0" err="1"/>
              <a:t>syniadau</a:t>
            </a:r>
            <a:r>
              <a:rPr lang="en-GB" b="1" i="0" u="none" strike="noStrike" baseline="0" dirty="0"/>
              <a:t> </a:t>
            </a:r>
            <a:r>
              <a:rPr lang="en-GB" b="1" i="0" u="none" strike="noStrike" baseline="0" dirty="0" err="1"/>
              <a:t>ar</a:t>
            </a:r>
            <a:r>
              <a:rPr lang="en-GB" b="1" i="0" u="none" strike="noStrike" baseline="0" dirty="0"/>
              <a:t> </a:t>
            </a:r>
            <a:r>
              <a:rPr lang="en-GB" b="1" i="0" u="none" strike="noStrike" baseline="0" dirty="0" err="1"/>
              <a:t>gyfer</a:t>
            </a:r>
            <a:r>
              <a:rPr lang="en-GB" b="1" i="0" u="none" strike="noStrike" baseline="0" dirty="0"/>
              <a:t> </a:t>
            </a:r>
            <a:r>
              <a:rPr lang="en-GB" b="1" i="0" u="none" strike="noStrike" baseline="0" dirty="0" err="1"/>
              <a:t>eich</a:t>
            </a:r>
            <a:r>
              <a:rPr lang="en-GB" b="1" i="0" u="none" strike="noStrike" baseline="0" dirty="0"/>
              <a:t> </a:t>
            </a:r>
            <a:r>
              <a:rPr lang="en-GB" b="1" i="0" u="none" strike="noStrike" baseline="0" dirty="0" err="1"/>
              <a:t>gwefan</a:t>
            </a:r>
            <a:r>
              <a:rPr lang="en-GB" b="1" i="0" u="none" strike="noStrike" baseline="0" dirty="0"/>
              <a:t> </a:t>
            </a:r>
            <a:r>
              <a:rPr lang="en-GB" b="1" i="0" u="none" strike="noStrike" baseline="0" dirty="0" err="1"/>
              <a:t>hyrwyddo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025017-5F1A-4F1D-A601-9916B49517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621" y="2611386"/>
            <a:ext cx="7192651" cy="4536356"/>
          </a:xfrm>
        </p:spPr>
        <p:txBody>
          <a:bodyPr/>
          <a:lstStyle/>
          <a:p>
            <a:r>
              <a:rPr lang="en-GB" b="0" dirty="0">
                <a:solidFill>
                  <a:schemeClr val="tx1"/>
                </a:solidFill>
              </a:rPr>
              <a:t>Mae </a:t>
            </a:r>
            <a:r>
              <a:rPr lang="en-GB" b="0" dirty="0" err="1">
                <a:solidFill>
                  <a:schemeClr val="tx1"/>
                </a:solidFill>
              </a:rPr>
              <a:t>pobl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sy’n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gweithio</a:t>
            </a:r>
            <a:r>
              <a:rPr lang="en-GB" b="0" dirty="0">
                <a:solidFill>
                  <a:schemeClr val="tx1"/>
                </a:solidFill>
              </a:rPr>
              <a:t> yn y </a:t>
            </a:r>
            <a:r>
              <a:rPr lang="en-GB" b="0" dirty="0" err="1">
                <a:solidFill>
                  <a:schemeClr val="tx1"/>
                </a:solidFill>
              </a:rPr>
              <a:t>diwydiant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marchnata</a:t>
            </a:r>
            <a:r>
              <a:rPr lang="en-GB" b="0" dirty="0">
                <a:solidFill>
                  <a:schemeClr val="tx1"/>
                </a:solidFill>
              </a:rPr>
              <a:t> yn </a:t>
            </a:r>
            <a:r>
              <a:rPr lang="en-GB" b="0" dirty="0" err="1">
                <a:solidFill>
                  <a:schemeClr val="tx1"/>
                </a:solidFill>
              </a:rPr>
              <a:t>siarad</a:t>
            </a:r>
            <a:r>
              <a:rPr lang="en-GB" b="0" dirty="0">
                <a:solidFill>
                  <a:schemeClr val="tx1"/>
                </a:solidFill>
              </a:rPr>
              <a:t> am </a:t>
            </a:r>
            <a:r>
              <a:rPr lang="en-GB" b="0" dirty="0" err="1">
                <a:solidFill>
                  <a:schemeClr val="tx1"/>
                </a:solidFill>
              </a:rPr>
              <a:t>Bwyntiau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Gwerthu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Unigryw</a:t>
            </a:r>
            <a:r>
              <a:rPr lang="en-GB" b="0" dirty="0">
                <a:solidFill>
                  <a:schemeClr val="tx1"/>
                </a:solidFill>
              </a:rPr>
              <a:t> – </a:t>
            </a:r>
            <a:r>
              <a:rPr lang="en-GB" b="0" dirty="0" err="1">
                <a:solidFill>
                  <a:schemeClr val="tx1"/>
                </a:solidFill>
              </a:rPr>
              <a:t>yr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hyn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sy’n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gwneud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eu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cynnig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nhw</a:t>
            </a:r>
            <a:r>
              <a:rPr lang="en-GB" b="0" dirty="0">
                <a:solidFill>
                  <a:schemeClr val="tx1"/>
                </a:solidFill>
              </a:rPr>
              <a:t> yn </a:t>
            </a:r>
            <a:r>
              <a:rPr lang="en-GB" b="0" dirty="0" err="1">
                <a:solidFill>
                  <a:schemeClr val="tx1"/>
                </a:solidFill>
              </a:rPr>
              <a:t>wahanol</a:t>
            </a:r>
            <a:r>
              <a:rPr lang="en-GB" b="0" dirty="0">
                <a:solidFill>
                  <a:schemeClr val="tx1"/>
                </a:solidFill>
              </a:rPr>
              <a:t> ac yn/</a:t>
            </a:r>
            <a:r>
              <a:rPr lang="en-GB" b="0" dirty="0" err="1">
                <a:solidFill>
                  <a:schemeClr val="tx1"/>
                </a:solidFill>
              </a:rPr>
              <a:t>neu’n</a:t>
            </a:r>
            <a:r>
              <a:rPr lang="en-GB" b="0" dirty="0">
                <a:solidFill>
                  <a:schemeClr val="tx1"/>
                </a:solidFill>
              </a:rPr>
              <a:t> well </a:t>
            </a:r>
            <a:r>
              <a:rPr lang="en-GB" b="0" dirty="0" err="1">
                <a:solidFill>
                  <a:schemeClr val="tx1"/>
                </a:solidFill>
              </a:rPr>
              <a:t>na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rhai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eraill</a:t>
            </a:r>
            <a:r>
              <a:rPr lang="en-GB" b="0" dirty="0">
                <a:solidFill>
                  <a:schemeClr val="tx1"/>
                </a:solidFill>
              </a:rPr>
              <a:t>. </a:t>
            </a:r>
          </a:p>
          <a:p>
            <a:endParaRPr lang="en-GB" sz="1000" b="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0" dirty="0">
                <a:solidFill>
                  <a:schemeClr val="tx1"/>
                </a:solidFill>
              </a:rPr>
              <a:t>Pa rai o </a:t>
            </a:r>
            <a:r>
              <a:rPr lang="en-GB" b="0" dirty="0" err="1">
                <a:solidFill>
                  <a:schemeClr val="tx1"/>
                </a:solidFill>
              </a:rPr>
              <a:t>bwyntiau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gwerthu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unigryw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Llwybr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Arfordir</a:t>
            </a:r>
            <a:r>
              <a:rPr lang="en-GB" b="0" dirty="0">
                <a:solidFill>
                  <a:schemeClr val="tx1"/>
                </a:solidFill>
              </a:rPr>
              <a:t> Cymru </a:t>
            </a:r>
            <a:r>
              <a:rPr lang="en-GB" b="0" dirty="0" err="1">
                <a:solidFill>
                  <a:schemeClr val="tx1"/>
                </a:solidFill>
              </a:rPr>
              <a:t>ydych</a:t>
            </a:r>
            <a:r>
              <a:rPr lang="en-GB" b="0" dirty="0">
                <a:solidFill>
                  <a:schemeClr val="tx1"/>
                </a:solidFill>
              </a:rPr>
              <a:t> chi am </a:t>
            </a:r>
            <a:r>
              <a:rPr lang="en-GB" b="0" dirty="0" err="1">
                <a:solidFill>
                  <a:schemeClr val="tx1"/>
                </a:solidFill>
              </a:rPr>
              <a:t>eu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hyrwyddo</a:t>
            </a:r>
            <a:r>
              <a:rPr lang="en-GB" b="0" dirty="0">
                <a:solidFill>
                  <a:schemeClr val="tx1"/>
                </a:solidFill>
              </a:rPr>
              <a:t>? </a:t>
            </a:r>
            <a:r>
              <a:rPr lang="en-GB" b="0" dirty="0" err="1">
                <a:solidFill>
                  <a:schemeClr val="tx1"/>
                </a:solidFill>
              </a:rPr>
              <a:t>Cofnodwch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eich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syniadau</a:t>
            </a:r>
            <a:r>
              <a:rPr lang="en-GB" b="0" dirty="0">
                <a:solidFill>
                  <a:schemeClr val="tx1"/>
                </a:solidFill>
              </a:rPr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000" b="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0" dirty="0" err="1">
                <a:solidFill>
                  <a:schemeClr val="tx1"/>
                </a:solidFill>
              </a:rPr>
              <a:t>Meddyliwch</a:t>
            </a:r>
            <a:r>
              <a:rPr lang="en-GB" b="0" dirty="0">
                <a:solidFill>
                  <a:schemeClr val="tx1"/>
                </a:solidFill>
              </a:rPr>
              <a:t> am </a:t>
            </a:r>
            <a:r>
              <a:rPr lang="en-GB" b="0" dirty="0" err="1">
                <a:solidFill>
                  <a:schemeClr val="tx1"/>
                </a:solidFill>
              </a:rPr>
              <a:t>resymau</a:t>
            </a:r>
            <a:r>
              <a:rPr lang="en-GB" b="0" dirty="0">
                <a:solidFill>
                  <a:schemeClr val="tx1"/>
                </a:solidFill>
              </a:rPr>
              <a:t>, neu ‘</a:t>
            </a:r>
            <a:r>
              <a:rPr lang="en-GB" b="0" dirty="0" err="1">
                <a:solidFill>
                  <a:schemeClr val="tx1"/>
                </a:solidFill>
              </a:rPr>
              <a:t>fachau</a:t>
            </a:r>
            <a:r>
              <a:rPr lang="en-GB" b="0" dirty="0">
                <a:solidFill>
                  <a:schemeClr val="tx1"/>
                </a:solidFill>
              </a:rPr>
              <a:t>’, </a:t>
            </a:r>
            <a:r>
              <a:rPr lang="en-GB" b="0" dirty="0" err="1">
                <a:solidFill>
                  <a:schemeClr val="tx1"/>
                </a:solidFill>
              </a:rPr>
              <a:t>i’w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cyfleu</a:t>
            </a:r>
            <a:r>
              <a:rPr lang="en-GB" b="0" dirty="0">
                <a:solidFill>
                  <a:schemeClr val="tx1"/>
                </a:solidFill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200" b="0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F4B851-C4DA-477F-8BB4-0AEBD9A30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79DAB-90E4-4F14-9B31-761BB9951B41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A13214-10A1-44E2-869B-644270DF9FBB}"/>
              </a:ext>
            </a:extLst>
          </p:cNvPr>
          <p:cNvSpPr txBox="1"/>
          <p:nvPr/>
        </p:nvSpPr>
        <p:spPr>
          <a:xfrm>
            <a:off x="313010" y="1387423"/>
            <a:ext cx="98607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r>
              <a:rPr lang="en-GB" sz="2400" b="1" i="0" u="none" strike="noStrike" baseline="0" dirty="0">
                <a:solidFill>
                  <a:schemeClr val="accent1"/>
                </a:solidFill>
                <a:latin typeface="+mj-lt"/>
              </a:rPr>
              <a:t>Beth </a:t>
            </a:r>
            <a:r>
              <a:rPr lang="en-GB" sz="2400" b="1" i="0" u="none" strike="noStrike" baseline="0" dirty="0" err="1">
                <a:solidFill>
                  <a:schemeClr val="accent1"/>
                </a:solidFill>
                <a:latin typeface="+mj-lt"/>
              </a:rPr>
              <a:t>yw</a:t>
            </a:r>
            <a:r>
              <a:rPr lang="en-GB" sz="2400" b="1" i="0" u="none" strike="noStrike" baseline="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GB" sz="2400" b="1" i="0" u="none" strike="noStrike" baseline="0" dirty="0" err="1">
                <a:solidFill>
                  <a:schemeClr val="accent1"/>
                </a:solidFill>
                <a:latin typeface="+mj-lt"/>
              </a:rPr>
              <a:t>pwyntiau</a:t>
            </a:r>
            <a:r>
              <a:rPr lang="en-GB" sz="2400" b="1" i="0" u="none" strike="noStrike" baseline="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GB" sz="2400" b="1" i="0" u="none" strike="noStrike" baseline="0" dirty="0" err="1">
                <a:solidFill>
                  <a:schemeClr val="accent1"/>
                </a:solidFill>
                <a:latin typeface="+mj-lt"/>
              </a:rPr>
              <a:t>gwerthu</a:t>
            </a:r>
            <a:r>
              <a:rPr lang="en-GB" sz="2400" b="1" i="0" u="none" strike="noStrike" baseline="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GB" sz="2400" b="1" i="0" u="none" strike="noStrike" baseline="0" dirty="0" err="1">
                <a:solidFill>
                  <a:schemeClr val="accent1"/>
                </a:solidFill>
                <a:latin typeface="+mj-lt"/>
              </a:rPr>
              <a:t>unigryw</a:t>
            </a:r>
            <a:r>
              <a:rPr lang="en-GB" sz="2400" b="1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GB" sz="2400" b="1" dirty="0" err="1">
                <a:solidFill>
                  <a:schemeClr val="accent1"/>
                </a:solidFill>
                <a:latin typeface="+mj-lt"/>
              </a:rPr>
              <a:t>eich</a:t>
            </a:r>
            <a:r>
              <a:rPr lang="en-GB" sz="2400" b="1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GB" sz="2400" b="1" dirty="0" err="1">
                <a:solidFill>
                  <a:schemeClr val="accent1"/>
                </a:solidFill>
                <a:latin typeface="+mj-lt"/>
              </a:rPr>
              <a:t>adran</a:t>
            </a:r>
            <a:r>
              <a:rPr lang="en-GB" sz="2400" b="1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GB" sz="2400" b="1" dirty="0" err="1">
                <a:solidFill>
                  <a:schemeClr val="accent1"/>
                </a:solidFill>
                <a:latin typeface="+mj-lt"/>
              </a:rPr>
              <a:t>ddewisol</a:t>
            </a:r>
            <a:r>
              <a:rPr lang="en-GB" sz="2400" b="1" dirty="0">
                <a:solidFill>
                  <a:schemeClr val="accent1"/>
                </a:solidFill>
                <a:latin typeface="+mj-lt"/>
              </a:rPr>
              <a:t> o </a:t>
            </a:r>
            <a:r>
              <a:rPr lang="en-GB" sz="2400" b="1" dirty="0" err="1">
                <a:solidFill>
                  <a:schemeClr val="accent1"/>
                </a:solidFill>
                <a:latin typeface="+mj-lt"/>
              </a:rPr>
              <a:t>Lwybr</a:t>
            </a:r>
            <a:r>
              <a:rPr lang="en-GB" sz="2400" b="1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GB" sz="2400" b="1" dirty="0" err="1">
                <a:solidFill>
                  <a:schemeClr val="accent1"/>
                </a:solidFill>
                <a:latin typeface="+mj-lt"/>
              </a:rPr>
              <a:t>Arfordir</a:t>
            </a:r>
            <a:r>
              <a:rPr lang="en-GB" sz="2400" b="1" dirty="0">
                <a:solidFill>
                  <a:schemeClr val="accent1"/>
                </a:solidFill>
                <a:latin typeface="+mj-lt"/>
              </a:rPr>
              <a:t> Cymru?</a:t>
            </a:r>
            <a:endParaRPr lang="en-GB" sz="24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7" name="Footer Placeholder 11">
            <a:extLst>
              <a:ext uri="{FF2B5EF4-FFF2-40B4-BE49-F238E27FC236}">
                <a16:creationId xmlns:a16="http://schemas.microsoft.com/office/drawing/2014/main" id="{4E63747C-5382-43BD-B1AD-D0162A082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1001" y="40414"/>
            <a:ext cx="6079955" cy="312084"/>
          </a:xfrm>
        </p:spPr>
        <p:txBody>
          <a:bodyPr/>
          <a:lstStyle/>
          <a:p>
            <a:r>
              <a:rPr lang="cy-GB" sz="1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Camu ymlaen - Marchnata  Llwybr Arfordir Cymru: </a:t>
            </a:r>
            <a:r>
              <a:rPr lang="cy-GB" sz="10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Ysgrifennu gwefan hyrwyddo</a:t>
            </a:r>
            <a:endParaRPr lang="en-GB" sz="10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5EE3FC8-C78E-490D-835C-5A820A22EDB0}"/>
              </a:ext>
            </a:extLst>
          </p:cNvPr>
          <p:cNvGrpSpPr/>
          <p:nvPr/>
        </p:nvGrpSpPr>
        <p:grpSpPr>
          <a:xfrm>
            <a:off x="139700" y="5901190"/>
            <a:ext cx="11745373" cy="937760"/>
            <a:chOff x="139700" y="5901190"/>
            <a:chExt cx="11745373" cy="937760"/>
          </a:xfrm>
        </p:grpSpPr>
        <p:pic>
          <p:nvPicPr>
            <p:cNvPr id="13" name="Picture 12" descr="Logo, company name&#10;&#10;Description automatically generated">
              <a:extLst>
                <a:ext uri="{FF2B5EF4-FFF2-40B4-BE49-F238E27FC236}">
                  <a16:creationId xmlns:a16="http://schemas.microsoft.com/office/drawing/2014/main" id="{1DF603D6-24FB-4E06-B47A-974B0800D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00" y="6030933"/>
              <a:ext cx="944399" cy="808017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5C4C13A-ACCD-4DBC-B19D-2660BD71A523}"/>
                </a:ext>
              </a:extLst>
            </p:cNvPr>
            <p:cNvGrpSpPr/>
            <p:nvPr/>
          </p:nvGrpSpPr>
          <p:grpSpPr>
            <a:xfrm>
              <a:off x="10355618" y="6098221"/>
              <a:ext cx="752283" cy="610062"/>
              <a:chOff x="10355618" y="6098221"/>
              <a:chExt cx="752283" cy="610062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AE2E6EAE-819A-49DE-ACD2-45ED22148124}"/>
                  </a:ext>
                </a:extLst>
              </p:cNvPr>
              <p:cNvSpPr/>
              <p:nvPr/>
            </p:nvSpPr>
            <p:spPr>
              <a:xfrm>
                <a:off x="10355618" y="6552420"/>
                <a:ext cx="113953" cy="155863"/>
              </a:xfrm>
              <a:custGeom>
                <a:avLst/>
                <a:gdLst>
                  <a:gd name="connsiteX0" fmla="*/ 53167 w 113953"/>
                  <a:gd name="connsiteY0" fmla="*/ 14114 h 155863"/>
                  <a:gd name="connsiteX1" fmla="*/ 14114 w 113953"/>
                  <a:gd name="connsiteY1" fmla="*/ 3637 h 155863"/>
                  <a:gd name="connsiteX2" fmla="*/ 3637 w 113953"/>
                  <a:gd name="connsiteY2" fmla="*/ 42689 h 155863"/>
                  <a:gd name="connsiteX3" fmla="*/ 60787 w 113953"/>
                  <a:gd name="connsiteY3" fmla="*/ 141749 h 155863"/>
                  <a:gd name="connsiteX4" fmla="*/ 99839 w 113953"/>
                  <a:gd name="connsiteY4" fmla="*/ 152227 h 155863"/>
                  <a:gd name="connsiteX5" fmla="*/ 110317 w 113953"/>
                  <a:gd name="connsiteY5" fmla="*/ 113174 h 155863"/>
                  <a:gd name="connsiteX6" fmla="*/ 53167 w 113953"/>
                  <a:gd name="connsiteY6" fmla="*/ 14114 h 155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3953" h="155863">
                    <a:moveTo>
                      <a:pt x="53167" y="14114"/>
                    </a:moveTo>
                    <a:cubicBezTo>
                      <a:pt x="45547" y="779"/>
                      <a:pt x="27449" y="-3983"/>
                      <a:pt x="14114" y="3637"/>
                    </a:cubicBezTo>
                    <a:cubicBezTo>
                      <a:pt x="779" y="11257"/>
                      <a:pt x="-3983" y="29354"/>
                      <a:pt x="3637" y="42689"/>
                    </a:cubicBezTo>
                    <a:lnTo>
                      <a:pt x="60787" y="141749"/>
                    </a:lnTo>
                    <a:cubicBezTo>
                      <a:pt x="68407" y="155084"/>
                      <a:pt x="86504" y="159847"/>
                      <a:pt x="99839" y="152227"/>
                    </a:cubicBezTo>
                    <a:cubicBezTo>
                      <a:pt x="113174" y="144607"/>
                      <a:pt x="117937" y="126509"/>
                      <a:pt x="110317" y="113174"/>
                    </a:cubicBezTo>
                    <a:lnTo>
                      <a:pt x="53167" y="14114"/>
                    </a:lnTo>
                    <a:close/>
                  </a:path>
                </a:pathLst>
              </a:custGeom>
              <a:solidFill>
                <a:srgbClr val="3C3C4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361842BF-4D5F-4E3E-B3F5-2A5FA9B964A7}"/>
                  </a:ext>
                </a:extLst>
              </p:cNvPr>
              <p:cNvSpPr/>
              <p:nvPr/>
            </p:nvSpPr>
            <p:spPr>
              <a:xfrm>
                <a:off x="10427835" y="6098221"/>
                <a:ext cx="680066" cy="604517"/>
              </a:xfrm>
              <a:custGeom>
                <a:avLst/>
                <a:gdLst>
                  <a:gd name="connsiteX0" fmla="*/ 399098 w 680066"/>
                  <a:gd name="connsiteY0" fmla="*/ 526416 h 604517"/>
                  <a:gd name="connsiteX1" fmla="*/ 266700 w 680066"/>
                  <a:gd name="connsiteY1" fmla="*/ 564516 h 604517"/>
                  <a:gd name="connsiteX2" fmla="*/ 235267 w 680066"/>
                  <a:gd name="connsiteY2" fmla="*/ 530226 h 604517"/>
                  <a:gd name="connsiteX3" fmla="*/ 407670 w 680066"/>
                  <a:gd name="connsiteY3" fmla="*/ 480696 h 604517"/>
                  <a:gd name="connsiteX4" fmla="*/ 399098 w 680066"/>
                  <a:gd name="connsiteY4" fmla="*/ 526416 h 604517"/>
                  <a:gd name="connsiteX5" fmla="*/ 677228 w 680066"/>
                  <a:gd name="connsiteY5" fmla="*/ 378779 h 604517"/>
                  <a:gd name="connsiteX6" fmla="*/ 613410 w 680066"/>
                  <a:gd name="connsiteY6" fmla="*/ 268289 h 604517"/>
                  <a:gd name="connsiteX7" fmla="*/ 527685 w 680066"/>
                  <a:gd name="connsiteY7" fmla="*/ 119699 h 604517"/>
                  <a:gd name="connsiteX8" fmla="*/ 463868 w 680066"/>
                  <a:gd name="connsiteY8" fmla="*/ 9209 h 604517"/>
                  <a:gd name="connsiteX9" fmla="*/ 434340 w 680066"/>
                  <a:gd name="connsiteY9" fmla="*/ 5399 h 604517"/>
                  <a:gd name="connsiteX10" fmla="*/ 0 w 680066"/>
                  <a:gd name="connsiteY10" fmla="*/ 424499 h 604517"/>
                  <a:gd name="connsiteX11" fmla="*/ 85725 w 680066"/>
                  <a:gd name="connsiteY11" fmla="*/ 573089 h 604517"/>
                  <a:gd name="connsiteX12" fmla="*/ 194310 w 680066"/>
                  <a:gd name="connsiteY12" fmla="*/ 542609 h 604517"/>
                  <a:gd name="connsiteX13" fmla="*/ 242888 w 680066"/>
                  <a:gd name="connsiteY13" fmla="*/ 594996 h 604517"/>
                  <a:gd name="connsiteX14" fmla="*/ 271463 w 680066"/>
                  <a:gd name="connsiteY14" fmla="*/ 603569 h 604517"/>
                  <a:gd name="connsiteX15" fmla="*/ 415290 w 680066"/>
                  <a:gd name="connsiteY15" fmla="*/ 562611 h 604517"/>
                  <a:gd name="connsiteX16" fmla="*/ 421958 w 680066"/>
                  <a:gd name="connsiteY16" fmla="*/ 559754 h 604517"/>
                  <a:gd name="connsiteX17" fmla="*/ 435293 w 680066"/>
                  <a:gd name="connsiteY17" fmla="*/ 540704 h 604517"/>
                  <a:gd name="connsiteX18" fmla="*/ 448628 w 680066"/>
                  <a:gd name="connsiteY18" fmla="*/ 470219 h 604517"/>
                  <a:gd name="connsiteX19" fmla="*/ 666750 w 680066"/>
                  <a:gd name="connsiteY19" fmla="*/ 408306 h 604517"/>
                  <a:gd name="connsiteX20" fmla="*/ 677228 w 680066"/>
                  <a:gd name="connsiteY20" fmla="*/ 378779 h 604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80066" h="604517">
                    <a:moveTo>
                      <a:pt x="399098" y="526416"/>
                    </a:moveTo>
                    <a:lnTo>
                      <a:pt x="266700" y="564516"/>
                    </a:lnTo>
                    <a:lnTo>
                      <a:pt x="235267" y="530226"/>
                    </a:lnTo>
                    <a:lnTo>
                      <a:pt x="407670" y="480696"/>
                    </a:lnTo>
                    <a:lnTo>
                      <a:pt x="399098" y="526416"/>
                    </a:lnTo>
                    <a:close/>
                    <a:moveTo>
                      <a:pt x="677228" y="378779"/>
                    </a:moveTo>
                    <a:lnTo>
                      <a:pt x="613410" y="268289"/>
                    </a:lnTo>
                    <a:lnTo>
                      <a:pt x="527685" y="119699"/>
                    </a:lnTo>
                    <a:lnTo>
                      <a:pt x="463868" y="9209"/>
                    </a:lnTo>
                    <a:cubicBezTo>
                      <a:pt x="457200" y="-1269"/>
                      <a:pt x="442913" y="-3174"/>
                      <a:pt x="434340" y="5399"/>
                    </a:cubicBezTo>
                    <a:lnTo>
                      <a:pt x="0" y="424499"/>
                    </a:lnTo>
                    <a:lnTo>
                      <a:pt x="85725" y="573089"/>
                    </a:lnTo>
                    <a:lnTo>
                      <a:pt x="194310" y="542609"/>
                    </a:lnTo>
                    <a:lnTo>
                      <a:pt x="242888" y="594996"/>
                    </a:lnTo>
                    <a:cubicBezTo>
                      <a:pt x="250508" y="602616"/>
                      <a:pt x="260985" y="606426"/>
                      <a:pt x="271463" y="603569"/>
                    </a:cubicBezTo>
                    <a:lnTo>
                      <a:pt x="415290" y="562611"/>
                    </a:lnTo>
                    <a:cubicBezTo>
                      <a:pt x="417195" y="561659"/>
                      <a:pt x="420053" y="560706"/>
                      <a:pt x="421958" y="559754"/>
                    </a:cubicBezTo>
                    <a:cubicBezTo>
                      <a:pt x="428625" y="555944"/>
                      <a:pt x="434340" y="548324"/>
                      <a:pt x="435293" y="540704"/>
                    </a:cubicBezTo>
                    <a:lnTo>
                      <a:pt x="448628" y="470219"/>
                    </a:lnTo>
                    <a:lnTo>
                      <a:pt x="666750" y="408306"/>
                    </a:lnTo>
                    <a:cubicBezTo>
                      <a:pt x="678180" y="403544"/>
                      <a:pt x="683895" y="389256"/>
                      <a:pt x="677228" y="378779"/>
                    </a:cubicBezTo>
                    <a:close/>
                  </a:path>
                </a:pathLst>
              </a:custGeom>
              <a:solidFill>
                <a:srgbClr val="3C3C4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1BF66C6-9BC3-4D70-BD16-B1D59DFB8323}"/>
                </a:ext>
              </a:extLst>
            </p:cNvPr>
            <p:cNvGrpSpPr/>
            <p:nvPr/>
          </p:nvGrpSpPr>
          <p:grpSpPr>
            <a:xfrm>
              <a:off x="11261134" y="5901190"/>
              <a:ext cx="623939" cy="809624"/>
              <a:chOff x="11261134" y="5901190"/>
              <a:chExt cx="623939" cy="809624"/>
            </a:xfrm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C0C0C25D-92E9-4317-BD7A-AF736211C315}"/>
                  </a:ext>
                </a:extLst>
              </p:cNvPr>
              <p:cNvSpPr/>
              <p:nvPr/>
            </p:nvSpPr>
            <p:spPr>
              <a:xfrm>
                <a:off x="11261134" y="5901190"/>
                <a:ext cx="623939" cy="754379"/>
              </a:xfrm>
              <a:custGeom>
                <a:avLst/>
                <a:gdLst>
                  <a:gd name="connsiteX0" fmla="*/ 151950 w 623939"/>
                  <a:gd name="connsiteY0" fmla="*/ 404813 h 754379"/>
                  <a:gd name="connsiteX1" fmla="*/ 51937 w 623939"/>
                  <a:gd name="connsiteY1" fmla="*/ 461963 h 754379"/>
                  <a:gd name="connsiteX2" fmla="*/ 16695 w 623939"/>
                  <a:gd name="connsiteY2" fmla="*/ 532448 h 754379"/>
                  <a:gd name="connsiteX3" fmla="*/ 502 w 623939"/>
                  <a:gd name="connsiteY3" fmla="*/ 673418 h 754379"/>
                  <a:gd name="connsiteX4" fmla="*/ 24315 w 623939"/>
                  <a:gd name="connsiteY4" fmla="*/ 726758 h 754379"/>
                  <a:gd name="connsiteX5" fmla="*/ 78607 w 623939"/>
                  <a:gd name="connsiteY5" fmla="*/ 754380 h 754379"/>
                  <a:gd name="connsiteX6" fmla="*/ 87180 w 623939"/>
                  <a:gd name="connsiteY6" fmla="*/ 754380 h 754379"/>
                  <a:gd name="connsiteX7" fmla="*/ 87180 w 623939"/>
                  <a:gd name="connsiteY7" fmla="*/ 717233 h 754379"/>
                  <a:gd name="connsiteX8" fmla="*/ 45270 w 623939"/>
                  <a:gd name="connsiteY8" fmla="*/ 695325 h 754379"/>
                  <a:gd name="connsiteX9" fmla="*/ 37650 w 623939"/>
                  <a:gd name="connsiteY9" fmla="*/ 678180 h 754379"/>
                  <a:gd name="connsiteX10" fmla="*/ 54795 w 623939"/>
                  <a:gd name="connsiteY10" fmla="*/ 535305 h 754379"/>
                  <a:gd name="connsiteX11" fmla="*/ 54795 w 623939"/>
                  <a:gd name="connsiteY11" fmla="*/ 533400 h 754379"/>
                  <a:gd name="connsiteX12" fmla="*/ 76702 w 623939"/>
                  <a:gd name="connsiteY12" fmla="*/ 490538 h 754379"/>
                  <a:gd name="connsiteX13" fmla="*/ 191002 w 623939"/>
                  <a:gd name="connsiteY13" fmla="*/ 429578 h 754379"/>
                  <a:gd name="connsiteX14" fmla="*/ 311970 w 623939"/>
                  <a:gd name="connsiteY14" fmla="*/ 457200 h 754379"/>
                  <a:gd name="connsiteX15" fmla="*/ 432937 w 623939"/>
                  <a:gd name="connsiteY15" fmla="*/ 429578 h 754379"/>
                  <a:gd name="connsiteX16" fmla="*/ 547237 w 623939"/>
                  <a:gd name="connsiteY16" fmla="*/ 490538 h 754379"/>
                  <a:gd name="connsiteX17" fmla="*/ 569145 w 623939"/>
                  <a:gd name="connsiteY17" fmla="*/ 533400 h 754379"/>
                  <a:gd name="connsiteX18" fmla="*/ 586290 w 623939"/>
                  <a:gd name="connsiteY18" fmla="*/ 677228 h 754379"/>
                  <a:gd name="connsiteX19" fmla="*/ 578670 w 623939"/>
                  <a:gd name="connsiteY19" fmla="*/ 694373 h 754379"/>
                  <a:gd name="connsiteX20" fmla="*/ 578670 w 623939"/>
                  <a:gd name="connsiteY20" fmla="*/ 694373 h 754379"/>
                  <a:gd name="connsiteX21" fmla="*/ 536760 w 623939"/>
                  <a:gd name="connsiteY21" fmla="*/ 716280 h 754379"/>
                  <a:gd name="connsiteX22" fmla="*/ 536760 w 623939"/>
                  <a:gd name="connsiteY22" fmla="*/ 753428 h 754379"/>
                  <a:gd name="connsiteX23" fmla="*/ 545332 w 623939"/>
                  <a:gd name="connsiteY23" fmla="*/ 753428 h 754379"/>
                  <a:gd name="connsiteX24" fmla="*/ 599625 w 623939"/>
                  <a:gd name="connsiteY24" fmla="*/ 725805 h 754379"/>
                  <a:gd name="connsiteX25" fmla="*/ 599625 w 623939"/>
                  <a:gd name="connsiteY25" fmla="*/ 725805 h 754379"/>
                  <a:gd name="connsiteX26" fmla="*/ 623437 w 623939"/>
                  <a:gd name="connsiteY26" fmla="*/ 672465 h 754379"/>
                  <a:gd name="connsiteX27" fmla="*/ 607245 w 623939"/>
                  <a:gd name="connsiteY27" fmla="*/ 532448 h 754379"/>
                  <a:gd name="connsiteX28" fmla="*/ 572002 w 623939"/>
                  <a:gd name="connsiteY28" fmla="*/ 461963 h 754379"/>
                  <a:gd name="connsiteX29" fmla="*/ 471990 w 623939"/>
                  <a:gd name="connsiteY29" fmla="*/ 404813 h 754379"/>
                  <a:gd name="connsiteX30" fmla="*/ 473895 w 623939"/>
                  <a:gd name="connsiteY30" fmla="*/ 168593 h 754379"/>
                  <a:gd name="connsiteX31" fmla="*/ 468180 w 623939"/>
                  <a:gd name="connsiteY31" fmla="*/ 122873 h 754379"/>
                  <a:gd name="connsiteX32" fmla="*/ 382455 w 623939"/>
                  <a:gd name="connsiteY32" fmla="*/ 17145 h 754379"/>
                  <a:gd name="connsiteX33" fmla="*/ 370072 w 623939"/>
                  <a:gd name="connsiteY33" fmla="*/ 18097 h 754379"/>
                  <a:gd name="connsiteX34" fmla="*/ 361500 w 623939"/>
                  <a:gd name="connsiteY34" fmla="*/ 24765 h 754379"/>
                  <a:gd name="connsiteX35" fmla="*/ 351975 w 623939"/>
                  <a:gd name="connsiteY35" fmla="*/ 11430 h 754379"/>
                  <a:gd name="connsiteX36" fmla="*/ 339592 w 623939"/>
                  <a:gd name="connsiteY36" fmla="*/ 2858 h 754379"/>
                  <a:gd name="connsiteX37" fmla="*/ 311970 w 623939"/>
                  <a:gd name="connsiteY37" fmla="*/ 0 h 754379"/>
                  <a:gd name="connsiteX38" fmla="*/ 207195 w 623939"/>
                  <a:gd name="connsiteY38" fmla="*/ 39053 h 754379"/>
                  <a:gd name="connsiteX39" fmla="*/ 151950 w 623939"/>
                  <a:gd name="connsiteY39" fmla="*/ 165735 h 754379"/>
                  <a:gd name="connsiteX40" fmla="*/ 151950 w 623939"/>
                  <a:gd name="connsiteY40" fmla="*/ 404813 h 754379"/>
                  <a:gd name="connsiteX41" fmla="*/ 199575 w 623939"/>
                  <a:gd name="connsiteY41" fmla="*/ 249555 h 754379"/>
                  <a:gd name="connsiteX42" fmla="*/ 206242 w 623939"/>
                  <a:gd name="connsiteY42" fmla="*/ 171450 h 754379"/>
                  <a:gd name="connsiteX43" fmla="*/ 416745 w 623939"/>
                  <a:gd name="connsiteY43" fmla="*/ 171450 h 754379"/>
                  <a:gd name="connsiteX44" fmla="*/ 423412 w 623939"/>
                  <a:gd name="connsiteY44" fmla="*/ 249555 h 754379"/>
                  <a:gd name="connsiteX45" fmla="*/ 290062 w 623939"/>
                  <a:gd name="connsiteY45" fmla="*/ 340995 h 754379"/>
                  <a:gd name="connsiteX46" fmla="*/ 199575 w 623939"/>
                  <a:gd name="connsiteY46" fmla="*/ 249555 h 754379"/>
                  <a:gd name="connsiteX47" fmla="*/ 237675 w 623939"/>
                  <a:gd name="connsiteY47" fmla="*/ 408623 h 754379"/>
                  <a:gd name="connsiteX48" fmla="*/ 254820 w 623939"/>
                  <a:gd name="connsiteY48" fmla="*/ 371475 h 754379"/>
                  <a:gd name="connsiteX49" fmla="*/ 254820 w 623939"/>
                  <a:gd name="connsiteY49" fmla="*/ 369570 h 754379"/>
                  <a:gd name="connsiteX50" fmla="*/ 369120 w 623939"/>
                  <a:gd name="connsiteY50" fmla="*/ 369570 h 754379"/>
                  <a:gd name="connsiteX51" fmla="*/ 369120 w 623939"/>
                  <a:gd name="connsiteY51" fmla="*/ 371475 h 754379"/>
                  <a:gd name="connsiteX52" fmla="*/ 386265 w 623939"/>
                  <a:gd name="connsiteY52" fmla="*/ 408623 h 754379"/>
                  <a:gd name="connsiteX53" fmla="*/ 311970 w 623939"/>
                  <a:gd name="connsiteY53" fmla="*/ 419100 h 754379"/>
                  <a:gd name="connsiteX54" fmla="*/ 237675 w 623939"/>
                  <a:gd name="connsiteY54" fmla="*/ 408623 h 754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623939" h="754379">
                    <a:moveTo>
                      <a:pt x="151950" y="404813"/>
                    </a:moveTo>
                    <a:cubicBezTo>
                      <a:pt x="115755" y="419100"/>
                      <a:pt x="82417" y="438150"/>
                      <a:pt x="51937" y="461963"/>
                    </a:cubicBezTo>
                    <a:cubicBezTo>
                      <a:pt x="30982" y="479108"/>
                      <a:pt x="17647" y="504825"/>
                      <a:pt x="16695" y="532448"/>
                    </a:cubicBezTo>
                    <a:lnTo>
                      <a:pt x="502" y="673418"/>
                    </a:lnTo>
                    <a:cubicBezTo>
                      <a:pt x="-2355" y="694373"/>
                      <a:pt x="7170" y="715328"/>
                      <a:pt x="24315" y="726758"/>
                    </a:cubicBezTo>
                    <a:cubicBezTo>
                      <a:pt x="41460" y="738188"/>
                      <a:pt x="59557" y="746760"/>
                      <a:pt x="78607" y="754380"/>
                    </a:cubicBezTo>
                    <a:lnTo>
                      <a:pt x="87180" y="754380"/>
                    </a:lnTo>
                    <a:lnTo>
                      <a:pt x="87180" y="717233"/>
                    </a:lnTo>
                    <a:cubicBezTo>
                      <a:pt x="72892" y="711518"/>
                      <a:pt x="58605" y="703898"/>
                      <a:pt x="45270" y="695325"/>
                    </a:cubicBezTo>
                    <a:cubicBezTo>
                      <a:pt x="39555" y="691515"/>
                      <a:pt x="36697" y="684848"/>
                      <a:pt x="37650" y="678180"/>
                    </a:cubicBezTo>
                    <a:lnTo>
                      <a:pt x="54795" y="535305"/>
                    </a:lnTo>
                    <a:lnTo>
                      <a:pt x="54795" y="533400"/>
                    </a:lnTo>
                    <a:cubicBezTo>
                      <a:pt x="55747" y="516255"/>
                      <a:pt x="63367" y="501015"/>
                      <a:pt x="76702" y="490538"/>
                    </a:cubicBezTo>
                    <a:cubicBezTo>
                      <a:pt x="102420" y="468630"/>
                      <a:pt x="139567" y="448628"/>
                      <a:pt x="191002" y="429578"/>
                    </a:cubicBezTo>
                    <a:cubicBezTo>
                      <a:pt x="219577" y="446723"/>
                      <a:pt x="263392" y="457200"/>
                      <a:pt x="311970" y="457200"/>
                    </a:cubicBezTo>
                    <a:cubicBezTo>
                      <a:pt x="360547" y="457200"/>
                      <a:pt x="404362" y="446723"/>
                      <a:pt x="432937" y="429578"/>
                    </a:cubicBezTo>
                    <a:cubicBezTo>
                      <a:pt x="485325" y="448628"/>
                      <a:pt x="521520" y="468630"/>
                      <a:pt x="547237" y="490538"/>
                    </a:cubicBezTo>
                    <a:cubicBezTo>
                      <a:pt x="560572" y="501015"/>
                      <a:pt x="568192" y="517208"/>
                      <a:pt x="569145" y="533400"/>
                    </a:cubicBezTo>
                    <a:lnTo>
                      <a:pt x="586290" y="677228"/>
                    </a:lnTo>
                    <a:cubicBezTo>
                      <a:pt x="587242" y="683895"/>
                      <a:pt x="584385" y="690563"/>
                      <a:pt x="578670" y="694373"/>
                    </a:cubicBezTo>
                    <a:lnTo>
                      <a:pt x="578670" y="694373"/>
                    </a:lnTo>
                    <a:cubicBezTo>
                      <a:pt x="565335" y="702945"/>
                      <a:pt x="552000" y="710565"/>
                      <a:pt x="536760" y="716280"/>
                    </a:cubicBezTo>
                    <a:lnTo>
                      <a:pt x="536760" y="753428"/>
                    </a:lnTo>
                    <a:lnTo>
                      <a:pt x="545332" y="753428"/>
                    </a:lnTo>
                    <a:cubicBezTo>
                      <a:pt x="564382" y="746760"/>
                      <a:pt x="582480" y="737235"/>
                      <a:pt x="599625" y="725805"/>
                    </a:cubicBezTo>
                    <a:lnTo>
                      <a:pt x="599625" y="725805"/>
                    </a:lnTo>
                    <a:cubicBezTo>
                      <a:pt x="616770" y="713423"/>
                      <a:pt x="626295" y="693420"/>
                      <a:pt x="623437" y="672465"/>
                    </a:cubicBezTo>
                    <a:lnTo>
                      <a:pt x="607245" y="532448"/>
                    </a:lnTo>
                    <a:cubicBezTo>
                      <a:pt x="606292" y="504825"/>
                      <a:pt x="592957" y="479108"/>
                      <a:pt x="572002" y="461963"/>
                    </a:cubicBezTo>
                    <a:cubicBezTo>
                      <a:pt x="541522" y="438150"/>
                      <a:pt x="508185" y="418148"/>
                      <a:pt x="471990" y="404813"/>
                    </a:cubicBezTo>
                    <a:cubicBezTo>
                      <a:pt x="471990" y="356235"/>
                      <a:pt x="473895" y="222885"/>
                      <a:pt x="473895" y="168593"/>
                    </a:cubicBezTo>
                    <a:cubicBezTo>
                      <a:pt x="473895" y="153353"/>
                      <a:pt x="471990" y="138113"/>
                      <a:pt x="468180" y="122873"/>
                    </a:cubicBezTo>
                    <a:cubicBezTo>
                      <a:pt x="455797" y="77153"/>
                      <a:pt x="424365" y="39053"/>
                      <a:pt x="382455" y="17145"/>
                    </a:cubicBezTo>
                    <a:cubicBezTo>
                      <a:pt x="378645" y="15240"/>
                      <a:pt x="372930" y="15240"/>
                      <a:pt x="370072" y="18097"/>
                    </a:cubicBezTo>
                    <a:lnTo>
                      <a:pt x="361500" y="24765"/>
                    </a:lnTo>
                    <a:lnTo>
                      <a:pt x="351975" y="11430"/>
                    </a:lnTo>
                    <a:cubicBezTo>
                      <a:pt x="349117" y="6667"/>
                      <a:pt x="344355" y="3810"/>
                      <a:pt x="339592" y="2858"/>
                    </a:cubicBezTo>
                    <a:cubicBezTo>
                      <a:pt x="330067" y="953"/>
                      <a:pt x="321495" y="0"/>
                      <a:pt x="311970" y="0"/>
                    </a:cubicBezTo>
                    <a:cubicBezTo>
                      <a:pt x="273870" y="0"/>
                      <a:pt x="235770" y="14288"/>
                      <a:pt x="207195" y="39053"/>
                    </a:cubicBezTo>
                    <a:cubicBezTo>
                      <a:pt x="171000" y="71438"/>
                      <a:pt x="150997" y="117157"/>
                      <a:pt x="151950" y="165735"/>
                    </a:cubicBezTo>
                    <a:lnTo>
                      <a:pt x="151950" y="404813"/>
                    </a:lnTo>
                    <a:close/>
                    <a:moveTo>
                      <a:pt x="199575" y="249555"/>
                    </a:moveTo>
                    <a:lnTo>
                      <a:pt x="206242" y="171450"/>
                    </a:lnTo>
                    <a:lnTo>
                      <a:pt x="416745" y="171450"/>
                    </a:lnTo>
                    <a:lnTo>
                      <a:pt x="423412" y="249555"/>
                    </a:lnTo>
                    <a:cubicBezTo>
                      <a:pt x="411982" y="311468"/>
                      <a:pt x="352927" y="352425"/>
                      <a:pt x="290062" y="340995"/>
                    </a:cubicBezTo>
                    <a:cubicBezTo>
                      <a:pt x="244342" y="332423"/>
                      <a:pt x="208147" y="296228"/>
                      <a:pt x="199575" y="249555"/>
                    </a:cubicBezTo>
                    <a:close/>
                    <a:moveTo>
                      <a:pt x="237675" y="408623"/>
                    </a:moveTo>
                    <a:cubicBezTo>
                      <a:pt x="248152" y="400050"/>
                      <a:pt x="254820" y="385763"/>
                      <a:pt x="254820" y="371475"/>
                    </a:cubicBezTo>
                    <a:lnTo>
                      <a:pt x="254820" y="369570"/>
                    </a:lnTo>
                    <a:cubicBezTo>
                      <a:pt x="291015" y="384810"/>
                      <a:pt x="332925" y="384810"/>
                      <a:pt x="369120" y="369570"/>
                    </a:cubicBezTo>
                    <a:lnTo>
                      <a:pt x="369120" y="371475"/>
                    </a:lnTo>
                    <a:cubicBezTo>
                      <a:pt x="369120" y="385763"/>
                      <a:pt x="375787" y="399098"/>
                      <a:pt x="386265" y="408623"/>
                    </a:cubicBezTo>
                    <a:cubicBezTo>
                      <a:pt x="362452" y="416243"/>
                      <a:pt x="336735" y="419100"/>
                      <a:pt x="311970" y="419100"/>
                    </a:cubicBezTo>
                    <a:cubicBezTo>
                      <a:pt x="287205" y="419100"/>
                      <a:pt x="261487" y="416243"/>
                      <a:pt x="237675" y="408623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27D2D603-3BF3-435B-AD65-A053F40AFEC6}"/>
                  </a:ext>
                </a:extLst>
              </p:cNvPr>
              <p:cNvSpPr/>
              <p:nvPr/>
            </p:nvSpPr>
            <p:spPr>
              <a:xfrm>
                <a:off x="11295926" y="6413634"/>
                <a:ext cx="555307" cy="297180"/>
              </a:xfrm>
              <a:custGeom>
                <a:avLst/>
                <a:gdLst>
                  <a:gd name="connsiteX0" fmla="*/ 482918 w 555307"/>
                  <a:gd name="connsiteY0" fmla="*/ 23813 h 297180"/>
                  <a:gd name="connsiteX1" fmla="*/ 459105 w 555307"/>
                  <a:gd name="connsiteY1" fmla="*/ 0 h 297180"/>
                  <a:gd name="connsiteX2" fmla="*/ 459105 w 555307"/>
                  <a:gd name="connsiteY2" fmla="*/ 0 h 297180"/>
                  <a:gd name="connsiteX3" fmla="*/ 96203 w 555307"/>
                  <a:gd name="connsiteY3" fmla="*/ 0 h 297180"/>
                  <a:gd name="connsiteX4" fmla="*/ 72390 w 555307"/>
                  <a:gd name="connsiteY4" fmla="*/ 23813 h 297180"/>
                  <a:gd name="connsiteX5" fmla="*/ 72390 w 555307"/>
                  <a:gd name="connsiteY5" fmla="*/ 23813 h 297180"/>
                  <a:gd name="connsiteX6" fmla="*/ 72390 w 555307"/>
                  <a:gd name="connsiteY6" fmla="*/ 260985 h 297180"/>
                  <a:gd name="connsiteX7" fmla="*/ 0 w 555307"/>
                  <a:gd name="connsiteY7" fmla="*/ 260985 h 297180"/>
                  <a:gd name="connsiteX8" fmla="*/ 0 w 555307"/>
                  <a:gd name="connsiteY8" fmla="*/ 273368 h 297180"/>
                  <a:gd name="connsiteX9" fmla="*/ 23813 w 555307"/>
                  <a:gd name="connsiteY9" fmla="*/ 297180 h 297180"/>
                  <a:gd name="connsiteX10" fmla="*/ 531495 w 555307"/>
                  <a:gd name="connsiteY10" fmla="*/ 297180 h 297180"/>
                  <a:gd name="connsiteX11" fmla="*/ 555308 w 555307"/>
                  <a:gd name="connsiteY11" fmla="*/ 273368 h 297180"/>
                  <a:gd name="connsiteX12" fmla="*/ 555308 w 555307"/>
                  <a:gd name="connsiteY12" fmla="*/ 260985 h 297180"/>
                  <a:gd name="connsiteX13" fmla="*/ 482918 w 555307"/>
                  <a:gd name="connsiteY13" fmla="*/ 260985 h 297180"/>
                  <a:gd name="connsiteX14" fmla="*/ 482918 w 555307"/>
                  <a:gd name="connsiteY14" fmla="*/ 23813 h 297180"/>
                  <a:gd name="connsiteX15" fmla="*/ 227648 w 555307"/>
                  <a:gd name="connsiteY15" fmla="*/ 180975 h 297180"/>
                  <a:gd name="connsiteX16" fmla="*/ 214313 w 555307"/>
                  <a:gd name="connsiteY16" fmla="*/ 194310 h 297180"/>
                  <a:gd name="connsiteX17" fmla="*/ 160973 w 555307"/>
                  <a:gd name="connsiteY17" fmla="*/ 140970 h 297180"/>
                  <a:gd name="connsiteX18" fmla="*/ 214313 w 555307"/>
                  <a:gd name="connsiteY18" fmla="*/ 87630 h 297180"/>
                  <a:gd name="connsiteX19" fmla="*/ 227648 w 555307"/>
                  <a:gd name="connsiteY19" fmla="*/ 100965 h 297180"/>
                  <a:gd name="connsiteX20" fmla="*/ 187642 w 555307"/>
                  <a:gd name="connsiteY20" fmla="*/ 140970 h 297180"/>
                  <a:gd name="connsiteX21" fmla="*/ 227648 w 555307"/>
                  <a:gd name="connsiteY21" fmla="*/ 180975 h 297180"/>
                  <a:gd name="connsiteX22" fmla="*/ 263843 w 555307"/>
                  <a:gd name="connsiteY22" fmla="*/ 200978 h 297180"/>
                  <a:gd name="connsiteX23" fmla="*/ 246698 w 555307"/>
                  <a:gd name="connsiteY23" fmla="*/ 193358 h 297180"/>
                  <a:gd name="connsiteX24" fmla="*/ 291465 w 555307"/>
                  <a:gd name="connsiteY24" fmla="*/ 85725 h 297180"/>
                  <a:gd name="connsiteX25" fmla="*/ 308610 w 555307"/>
                  <a:gd name="connsiteY25" fmla="*/ 93345 h 297180"/>
                  <a:gd name="connsiteX26" fmla="*/ 263843 w 555307"/>
                  <a:gd name="connsiteY26" fmla="*/ 200978 h 297180"/>
                  <a:gd name="connsiteX27" fmla="*/ 340043 w 555307"/>
                  <a:gd name="connsiteY27" fmla="*/ 195263 h 297180"/>
                  <a:gd name="connsiteX28" fmla="*/ 326708 w 555307"/>
                  <a:gd name="connsiteY28" fmla="*/ 181928 h 297180"/>
                  <a:gd name="connsiteX29" fmla="*/ 366713 w 555307"/>
                  <a:gd name="connsiteY29" fmla="*/ 141922 h 297180"/>
                  <a:gd name="connsiteX30" fmla="*/ 326708 w 555307"/>
                  <a:gd name="connsiteY30" fmla="*/ 101918 h 297180"/>
                  <a:gd name="connsiteX31" fmla="*/ 340043 w 555307"/>
                  <a:gd name="connsiteY31" fmla="*/ 88582 h 297180"/>
                  <a:gd name="connsiteX32" fmla="*/ 393383 w 555307"/>
                  <a:gd name="connsiteY32" fmla="*/ 141922 h 297180"/>
                  <a:gd name="connsiteX33" fmla="*/ 340043 w 555307"/>
                  <a:gd name="connsiteY33" fmla="*/ 195263 h 297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555307" h="297180">
                    <a:moveTo>
                      <a:pt x="482918" y="23813"/>
                    </a:moveTo>
                    <a:cubicBezTo>
                      <a:pt x="482918" y="10478"/>
                      <a:pt x="472440" y="0"/>
                      <a:pt x="459105" y="0"/>
                    </a:cubicBezTo>
                    <a:lnTo>
                      <a:pt x="459105" y="0"/>
                    </a:lnTo>
                    <a:lnTo>
                      <a:pt x="96203" y="0"/>
                    </a:lnTo>
                    <a:cubicBezTo>
                      <a:pt x="82868" y="0"/>
                      <a:pt x="72390" y="10478"/>
                      <a:pt x="72390" y="23813"/>
                    </a:cubicBezTo>
                    <a:lnTo>
                      <a:pt x="72390" y="23813"/>
                    </a:lnTo>
                    <a:lnTo>
                      <a:pt x="72390" y="260985"/>
                    </a:lnTo>
                    <a:lnTo>
                      <a:pt x="0" y="260985"/>
                    </a:lnTo>
                    <a:lnTo>
                      <a:pt x="0" y="273368"/>
                    </a:lnTo>
                    <a:cubicBezTo>
                      <a:pt x="0" y="286703"/>
                      <a:pt x="10478" y="297180"/>
                      <a:pt x="23813" y="297180"/>
                    </a:cubicBezTo>
                    <a:lnTo>
                      <a:pt x="531495" y="297180"/>
                    </a:lnTo>
                    <a:cubicBezTo>
                      <a:pt x="544830" y="297180"/>
                      <a:pt x="555308" y="286703"/>
                      <a:pt x="555308" y="273368"/>
                    </a:cubicBezTo>
                    <a:lnTo>
                      <a:pt x="555308" y="260985"/>
                    </a:lnTo>
                    <a:lnTo>
                      <a:pt x="482918" y="260985"/>
                    </a:lnTo>
                    <a:lnTo>
                      <a:pt x="482918" y="23813"/>
                    </a:lnTo>
                    <a:close/>
                    <a:moveTo>
                      <a:pt x="227648" y="180975"/>
                    </a:moveTo>
                    <a:lnTo>
                      <a:pt x="214313" y="194310"/>
                    </a:lnTo>
                    <a:lnTo>
                      <a:pt x="160973" y="140970"/>
                    </a:lnTo>
                    <a:lnTo>
                      <a:pt x="214313" y="87630"/>
                    </a:lnTo>
                    <a:lnTo>
                      <a:pt x="227648" y="100965"/>
                    </a:lnTo>
                    <a:lnTo>
                      <a:pt x="187642" y="140970"/>
                    </a:lnTo>
                    <a:lnTo>
                      <a:pt x="227648" y="180975"/>
                    </a:lnTo>
                    <a:close/>
                    <a:moveTo>
                      <a:pt x="263843" y="200978"/>
                    </a:moveTo>
                    <a:lnTo>
                      <a:pt x="246698" y="193358"/>
                    </a:lnTo>
                    <a:lnTo>
                      <a:pt x="291465" y="85725"/>
                    </a:lnTo>
                    <a:lnTo>
                      <a:pt x="308610" y="93345"/>
                    </a:lnTo>
                    <a:lnTo>
                      <a:pt x="263843" y="200978"/>
                    </a:lnTo>
                    <a:close/>
                    <a:moveTo>
                      <a:pt x="340043" y="195263"/>
                    </a:moveTo>
                    <a:lnTo>
                      <a:pt x="326708" y="181928"/>
                    </a:lnTo>
                    <a:lnTo>
                      <a:pt x="366713" y="141922"/>
                    </a:lnTo>
                    <a:lnTo>
                      <a:pt x="326708" y="101918"/>
                    </a:lnTo>
                    <a:lnTo>
                      <a:pt x="340043" y="88582"/>
                    </a:lnTo>
                    <a:lnTo>
                      <a:pt x="393383" y="141922"/>
                    </a:lnTo>
                    <a:lnTo>
                      <a:pt x="340043" y="195263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  <p:pic>
        <p:nvPicPr>
          <p:cNvPr id="25" name="Picture 24" descr="A couple of people standing in front of a lighthouse at sunset&#10;&#10;Description automatically generated with medium confidence">
            <a:extLst>
              <a:ext uri="{FF2B5EF4-FFF2-40B4-BE49-F238E27FC236}">
                <a16:creationId xmlns:a16="http://schemas.microsoft.com/office/drawing/2014/main" id="{4A52A2B8-B823-4BCA-8D23-F66E61A040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274" y="3007730"/>
            <a:ext cx="4024959" cy="2298629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856566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A1BF2-7831-42E4-9AAB-55ED0CD35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84547"/>
            <a:ext cx="8775700" cy="1223963"/>
          </a:xfrm>
        </p:spPr>
        <p:txBody>
          <a:bodyPr/>
          <a:lstStyle/>
          <a:p>
            <a:r>
              <a:rPr lang="cy-GB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Rhannu eich syniadau cychwynnol gyda’r cleient</a:t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025017-5F1A-4F1D-A601-9916B49517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2439593"/>
            <a:ext cx="11572567" cy="4536356"/>
          </a:xfrm>
        </p:spPr>
        <p:txBody>
          <a:bodyPr/>
          <a:lstStyle/>
          <a:p>
            <a:r>
              <a:rPr lang="en-GB" b="0" dirty="0" err="1">
                <a:solidFill>
                  <a:schemeClr val="tx1"/>
                </a:solidFill>
              </a:rPr>
              <a:t>Gallwch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gyflwyno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eich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syniadau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i’r</a:t>
            </a:r>
            <a:r>
              <a:rPr lang="en-GB" b="0" dirty="0">
                <a:solidFill>
                  <a:schemeClr val="tx1"/>
                </a:solidFill>
              </a:rPr>
              <a:t> ‘</a:t>
            </a:r>
            <a:r>
              <a:rPr lang="en-GB" b="0" dirty="0" err="1">
                <a:solidFill>
                  <a:schemeClr val="tx1"/>
                </a:solidFill>
              </a:rPr>
              <a:t>cleient</a:t>
            </a:r>
            <a:r>
              <a:rPr lang="en-GB" b="0" dirty="0">
                <a:solidFill>
                  <a:schemeClr val="tx1"/>
                </a:solidFill>
              </a:rPr>
              <a:t>’ </a:t>
            </a:r>
            <a:r>
              <a:rPr lang="en-GB" b="0" dirty="0" err="1">
                <a:solidFill>
                  <a:schemeClr val="tx1"/>
                </a:solidFill>
              </a:rPr>
              <a:t>ar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ffurf</a:t>
            </a:r>
            <a:r>
              <a:rPr lang="en-GB" b="0" dirty="0">
                <a:solidFill>
                  <a:schemeClr val="tx1"/>
                </a:solidFill>
              </a:rPr>
              <a:t>:</a:t>
            </a:r>
          </a:p>
          <a:p>
            <a:endParaRPr lang="en-GB" sz="1200" b="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chemeClr val="tx1"/>
                </a:solidFill>
              </a:rPr>
              <a:t>Cyflwyniad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grŵp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b="0" dirty="0">
                <a:solidFill>
                  <a:schemeClr val="tx1"/>
                </a:solidFill>
              </a:rPr>
              <a:t>– </a:t>
            </a:r>
            <a:r>
              <a:rPr lang="en-GB" b="0" dirty="0" err="1">
                <a:solidFill>
                  <a:schemeClr val="tx1"/>
                </a:solidFill>
              </a:rPr>
              <a:t>gan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ddefnyddio</a:t>
            </a:r>
            <a:r>
              <a:rPr lang="en-GB" b="0" dirty="0">
                <a:solidFill>
                  <a:schemeClr val="tx1"/>
                </a:solidFill>
              </a:rPr>
              <a:t> Microsoft PowerPoint neu Google Slides.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000" b="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chemeClr val="tx1"/>
                </a:solidFill>
              </a:rPr>
              <a:t>Sgwrs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grŵp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dwy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funud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b="0" dirty="0">
                <a:solidFill>
                  <a:schemeClr val="tx1"/>
                </a:solidFill>
              </a:rPr>
              <a:t>– yn </a:t>
            </a:r>
            <a:r>
              <a:rPr lang="en-GB" b="0" dirty="0" err="1">
                <a:solidFill>
                  <a:schemeClr val="tx1"/>
                </a:solidFill>
              </a:rPr>
              <a:t>egluro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eich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prif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syniadau</a:t>
            </a:r>
            <a:r>
              <a:rPr lang="en-GB" b="0" dirty="0">
                <a:solidFill>
                  <a:schemeClr val="tx1"/>
                </a:solidFill>
              </a:rPr>
              <a:t> am y </a:t>
            </a:r>
            <a:r>
              <a:rPr lang="en-GB" b="0" dirty="0" err="1">
                <a:solidFill>
                  <a:schemeClr val="tx1"/>
                </a:solidFill>
              </a:rPr>
              <a:t>daflen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hyrwyddo</a:t>
            </a:r>
            <a:r>
              <a:rPr lang="en-GB" b="0" dirty="0">
                <a:solidFill>
                  <a:schemeClr val="tx1"/>
                </a:solidFill>
              </a:rPr>
              <a:t>, </a:t>
            </a:r>
            <a:r>
              <a:rPr lang="en-GB" b="0" dirty="0" err="1">
                <a:solidFill>
                  <a:schemeClr val="tx1"/>
                </a:solidFill>
              </a:rPr>
              <a:t>gan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ddefnyddio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iaith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berswadiol</a:t>
            </a:r>
            <a:r>
              <a:rPr lang="en-GB" b="0" dirty="0">
                <a:solidFill>
                  <a:schemeClr val="tx1"/>
                </a:solidFill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000" b="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y-GB" dirty="0">
                <a:solidFill>
                  <a:schemeClr val="tx1"/>
                </a:solidFill>
              </a:rPr>
              <a:t>Bwrdd naws </a:t>
            </a:r>
            <a:r>
              <a:rPr lang="en-GB" b="0" dirty="0">
                <a:solidFill>
                  <a:schemeClr val="tx1"/>
                </a:solidFill>
              </a:rPr>
              <a:t>- </a:t>
            </a:r>
            <a:r>
              <a:rPr lang="en-GB" b="0" dirty="0" err="1">
                <a:solidFill>
                  <a:schemeClr val="tx1"/>
                </a:solidFill>
              </a:rPr>
              <a:t>mae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bwrdd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naws</a:t>
            </a:r>
            <a:r>
              <a:rPr lang="en-GB" b="0" dirty="0">
                <a:solidFill>
                  <a:schemeClr val="tx1"/>
                </a:solidFill>
              </a:rPr>
              <a:t> (</a:t>
            </a:r>
            <a:r>
              <a:rPr lang="en-GB" b="0" dirty="0" err="1">
                <a:solidFill>
                  <a:schemeClr val="tx1"/>
                </a:solidFill>
              </a:rPr>
              <a:t>digidol</a:t>
            </a:r>
            <a:r>
              <a:rPr lang="en-GB" b="0" dirty="0">
                <a:solidFill>
                  <a:schemeClr val="tx1"/>
                </a:solidFill>
              </a:rPr>
              <a:t> neu </a:t>
            </a:r>
            <a:r>
              <a:rPr lang="en-GB" b="0" dirty="0" err="1">
                <a:solidFill>
                  <a:schemeClr val="tx1"/>
                </a:solidFill>
              </a:rPr>
              <a:t>ar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bapur</a:t>
            </a:r>
            <a:r>
              <a:rPr lang="en-GB" b="0" dirty="0">
                <a:solidFill>
                  <a:schemeClr val="tx1"/>
                </a:solidFill>
              </a:rPr>
              <a:t>) yn collage </a:t>
            </a:r>
            <a:r>
              <a:rPr lang="en-GB" b="0" dirty="0" err="1">
                <a:solidFill>
                  <a:schemeClr val="tx1"/>
                </a:solidFill>
              </a:rPr>
              <a:t>darluniadol</a:t>
            </a:r>
            <a:r>
              <a:rPr lang="en-GB" b="0" dirty="0">
                <a:solidFill>
                  <a:schemeClr val="tx1"/>
                </a:solidFill>
              </a:rPr>
              <a:t> o </a:t>
            </a:r>
            <a:r>
              <a:rPr lang="en-GB" b="0" dirty="0" err="1">
                <a:solidFill>
                  <a:schemeClr val="tx1"/>
                </a:solidFill>
              </a:rPr>
              <a:t>syniadau</a:t>
            </a:r>
            <a:r>
              <a:rPr lang="en-GB" b="0" dirty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F4B851-C4DA-477F-8BB4-0AEBD9A30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79DAB-90E4-4F14-9B31-761BB9951B41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A13214-10A1-44E2-869B-644270DF9FBB}"/>
              </a:ext>
            </a:extLst>
          </p:cNvPr>
          <p:cNvSpPr txBox="1"/>
          <p:nvPr/>
        </p:nvSpPr>
        <p:spPr>
          <a:xfrm>
            <a:off x="355586" y="1196528"/>
            <a:ext cx="98607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r>
              <a:rPr lang="en-GB" sz="2400" b="1" dirty="0" err="1">
                <a:solidFill>
                  <a:schemeClr val="accent1"/>
                </a:solidFill>
                <a:latin typeface="+mj-lt"/>
              </a:rPr>
              <a:t>Gofynnwch</a:t>
            </a:r>
            <a:r>
              <a:rPr lang="en-GB" sz="2400" b="1" dirty="0">
                <a:solidFill>
                  <a:schemeClr val="accent1"/>
                </a:solidFill>
                <a:latin typeface="+mj-lt"/>
              </a:rPr>
              <a:t> am </a:t>
            </a:r>
            <a:r>
              <a:rPr lang="en-GB" sz="2400" b="1" i="0" u="none" strike="noStrike" baseline="0" dirty="0" err="1">
                <a:solidFill>
                  <a:schemeClr val="accent1"/>
                </a:solidFill>
                <a:latin typeface="+mj-lt"/>
              </a:rPr>
              <a:t>adborth</a:t>
            </a:r>
            <a:r>
              <a:rPr lang="en-GB" sz="2400" b="1" i="0" u="none" strike="noStrike" baseline="0" dirty="0">
                <a:solidFill>
                  <a:schemeClr val="accent1"/>
                </a:solidFill>
                <a:latin typeface="+mj-lt"/>
              </a:rPr>
              <a:t> a </a:t>
            </a:r>
            <a:r>
              <a:rPr lang="en-GB" sz="2400" b="1" i="0" u="none" strike="noStrike" baseline="0" dirty="0" err="1">
                <a:solidFill>
                  <a:schemeClr val="accent1"/>
                </a:solidFill>
                <a:latin typeface="+mj-lt"/>
              </a:rPr>
              <a:t>chaniatâd</a:t>
            </a:r>
            <a:r>
              <a:rPr lang="en-GB" sz="2400" b="1" i="0" u="none" strike="noStrike" baseline="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GB" sz="2400" b="1" i="0" u="none" strike="noStrike" baseline="0" dirty="0" err="1">
                <a:solidFill>
                  <a:schemeClr val="accent1"/>
                </a:solidFill>
                <a:latin typeface="+mj-lt"/>
              </a:rPr>
              <a:t>gan</a:t>
            </a:r>
            <a:r>
              <a:rPr lang="en-GB" sz="2400" b="1" i="0" u="none" strike="noStrike" baseline="0" dirty="0">
                <a:solidFill>
                  <a:schemeClr val="accent1"/>
                </a:solidFill>
                <a:latin typeface="+mj-lt"/>
              </a:rPr>
              <a:t> y </a:t>
            </a:r>
            <a:r>
              <a:rPr lang="en-GB" sz="2400" b="1" i="0" u="none" strike="noStrike" baseline="0" dirty="0" err="1">
                <a:solidFill>
                  <a:schemeClr val="accent1"/>
                </a:solidFill>
                <a:latin typeface="+mj-lt"/>
              </a:rPr>
              <a:t>cleient</a:t>
            </a:r>
            <a:r>
              <a:rPr lang="en-GB" sz="2400" b="1" i="0" u="none" strike="noStrike" baseline="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GB" sz="2400" b="1" i="0" u="none" strike="noStrike" baseline="0" dirty="0" err="1">
                <a:solidFill>
                  <a:schemeClr val="accent1"/>
                </a:solidFill>
                <a:latin typeface="+mj-lt"/>
              </a:rPr>
              <a:t>cyn</a:t>
            </a:r>
            <a:r>
              <a:rPr lang="en-GB" sz="2400" b="1" i="0" u="none" strike="noStrike" baseline="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GB" sz="2400" b="1" i="0" u="none" strike="noStrike" baseline="0" dirty="0" err="1">
                <a:solidFill>
                  <a:schemeClr val="accent1"/>
                </a:solidFill>
                <a:latin typeface="+mj-lt"/>
              </a:rPr>
              <a:t>bwrw</a:t>
            </a:r>
            <a:r>
              <a:rPr lang="en-GB" sz="2400" b="1" i="0" u="none" strike="noStrike" baseline="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GB" sz="2400" b="1" i="0" u="none" strike="noStrike" baseline="0" dirty="0" err="1">
                <a:solidFill>
                  <a:schemeClr val="accent1"/>
                </a:solidFill>
                <a:latin typeface="+mj-lt"/>
              </a:rPr>
              <a:t>ymlaen</a:t>
            </a:r>
            <a:r>
              <a:rPr lang="en-GB" sz="2400" b="1" i="0" u="none" strike="noStrike" baseline="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GB" sz="2400" b="1" i="0" u="none" strike="noStrike" baseline="0" dirty="0" err="1">
                <a:solidFill>
                  <a:schemeClr val="accent1"/>
                </a:solidFill>
                <a:latin typeface="+mj-lt"/>
              </a:rPr>
              <a:t>â’ch</a:t>
            </a:r>
            <a:r>
              <a:rPr lang="en-GB" sz="2400" b="1" i="0" u="none" strike="noStrike" baseline="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GB" sz="2400" b="1" i="0" u="none" strike="noStrike" baseline="0" dirty="0" err="1">
                <a:solidFill>
                  <a:schemeClr val="accent1"/>
                </a:solidFill>
                <a:latin typeface="+mj-lt"/>
              </a:rPr>
              <a:t>syniadau</a:t>
            </a:r>
            <a:endParaRPr lang="en-GB" sz="2400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EE3822-1284-4DBB-ACF3-C7694747E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87" y="5277497"/>
            <a:ext cx="1939613" cy="1184637"/>
          </a:xfrm>
          <a:prstGeom prst="rect">
            <a:avLst/>
          </a:prstGeom>
        </p:spPr>
      </p:pic>
      <p:sp>
        <p:nvSpPr>
          <p:cNvPr id="17" name="Footer Placeholder 11">
            <a:extLst>
              <a:ext uri="{FF2B5EF4-FFF2-40B4-BE49-F238E27FC236}">
                <a16:creationId xmlns:a16="http://schemas.microsoft.com/office/drawing/2014/main" id="{E5C3B2A2-255E-4633-A950-B65429EF1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1001" y="40414"/>
            <a:ext cx="6079955" cy="312084"/>
          </a:xfrm>
        </p:spPr>
        <p:txBody>
          <a:bodyPr/>
          <a:lstStyle/>
          <a:p>
            <a:r>
              <a:rPr lang="cy-GB" sz="1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Camu ymlaen - Marchnata  Llwybr Arfordir Cymru: </a:t>
            </a:r>
            <a:r>
              <a:rPr lang="cy-GB" sz="10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Ysgrifennu gwefan hyrwyddo</a:t>
            </a:r>
            <a:endParaRPr lang="en-GB" sz="10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528E809-0260-4DD2-B3B2-06F9D8739E57}"/>
              </a:ext>
            </a:extLst>
          </p:cNvPr>
          <p:cNvGrpSpPr/>
          <p:nvPr/>
        </p:nvGrpSpPr>
        <p:grpSpPr>
          <a:xfrm>
            <a:off x="139700" y="5901190"/>
            <a:ext cx="11745373" cy="937760"/>
            <a:chOff x="139700" y="5901190"/>
            <a:chExt cx="11745373" cy="937760"/>
          </a:xfrm>
        </p:grpSpPr>
        <p:pic>
          <p:nvPicPr>
            <p:cNvPr id="13" name="Picture 12" descr="Logo, company name&#10;&#10;Description automatically generated">
              <a:extLst>
                <a:ext uri="{FF2B5EF4-FFF2-40B4-BE49-F238E27FC236}">
                  <a16:creationId xmlns:a16="http://schemas.microsoft.com/office/drawing/2014/main" id="{D535B223-80FA-47B1-9010-268C1106DE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00" y="5924549"/>
              <a:ext cx="1068739" cy="914401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08F9DCC-B5A6-457F-99DE-3DAE7F3C8805}"/>
                </a:ext>
              </a:extLst>
            </p:cNvPr>
            <p:cNvGrpSpPr/>
            <p:nvPr/>
          </p:nvGrpSpPr>
          <p:grpSpPr>
            <a:xfrm>
              <a:off x="10355618" y="6098221"/>
              <a:ext cx="752283" cy="610062"/>
              <a:chOff x="10355618" y="6098221"/>
              <a:chExt cx="752283" cy="610062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9E5766B0-8831-4E34-A185-5AA8FF84AE31}"/>
                  </a:ext>
                </a:extLst>
              </p:cNvPr>
              <p:cNvSpPr/>
              <p:nvPr/>
            </p:nvSpPr>
            <p:spPr>
              <a:xfrm>
                <a:off x="10355618" y="6552420"/>
                <a:ext cx="113953" cy="155863"/>
              </a:xfrm>
              <a:custGeom>
                <a:avLst/>
                <a:gdLst>
                  <a:gd name="connsiteX0" fmla="*/ 53167 w 113953"/>
                  <a:gd name="connsiteY0" fmla="*/ 14114 h 155863"/>
                  <a:gd name="connsiteX1" fmla="*/ 14114 w 113953"/>
                  <a:gd name="connsiteY1" fmla="*/ 3637 h 155863"/>
                  <a:gd name="connsiteX2" fmla="*/ 3637 w 113953"/>
                  <a:gd name="connsiteY2" fmla="*/ 42689 h 155863"/>
                  <a:gd name="connsiteX3" fmla="*/ 60787 w 113953"/>
                  <a:gd name="connsiteY3" fmla="*/ 141749 h 155863"/>
                  <a:gd name="connsiteX4" fmla="*/ 99839 w 113953"/>
                  <a:gd name="connsiteY4" fmla="*/ 152227 h 155863"/>
                  <a:gd name="connsiteX5" fmla="*/ 110317 w 113953"/>
                  <a:gd name="connsiteY5" fmla="*/ 113174 h 155863"/>
                  <a:gd name="connsiteX6" fmla="*/ 53167 w 113953"/>
                  <a:gd name="connsiteY6" fmla="*/ 14114 h 155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3953" h="155863">
                    <a:moveTo>
                      <a:pt x="53167" y="14114"/>
                    </a:moveTo>
                    <a:cubicBezTo>
                      <a:pt x="45547" y="779"/>
                      <a:pt x="27449" y="-3983"/>
                      <a:pt x="14114" y="3637"/>
                    </a:cubicBezTo>
                    <a:cubicBezTo>
                      <a:pt x="779" y="11257"/>
                      <a:pt x="-3983" y="29354"/>
                      <a:pt x="3637" y="42689"/>
                    </a:cubicBezTo>
                    <a:lnTo>
                      <a:pt x="60787" y="141749"/>
                    </a:lnTo>
                    <a:cubicBezTo>
                      <a:pt x="68407" y="155084"/>
                      <a:pt x="86504" y="159847"/>
                      <a:pt x="99839" y="152227"/>
                    </a:cubicBezTo>
                    <a:cubicBezTo>
                      <a:pt x="113174" y="144607"/>
                      <a:pt x="117937" y="126509"/>
                      <a:pt x="110317" y="113174"/>
                    </a:cubicBezTo>
                    <a:lnTo>
                      <a:pt x="53167" y="14114"/>
                    </a:lnTo>
                    <a:close/>
                  </a:path>
                </a:pathLst>
              </a:custGeom>
              <a:solidFill>
                <a:srgbClr val="3C3C4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EA6D8054-751B-4AAE-B140-A5D519ED5A23}"/>
                  </a:ext>
                </a:extLst>
              </p:cNvPr>
              <p:cNvSpPr/>
              <p:nvPr/>
            </p:nvSpPr>
            <p:spPr>
              <a:xfrm>
                <a:off x="10427835" y="6098221"/>
                <a:ext cx="680066" cy="604517"/>
              </a:xfrm>
              <a:custGeom>
                <a:avLst/>
                <a:gdLst>
                  <a:gd name="connsiteX0" fmla="*/ 399098 w 680066"/>
                  <a:gd name="connsiteY0" fmla="*/ 526416 h 604517"/>
                  <a:gd name="connsiteX1" fmla="*/ 266700 w 680066"/>
                  <a:gd name="connsiteY1" fmla="*/ 564516 h 604517"/>
                  <a:gd name="connsiteX2" fmla="*/ 235267 w 680066"/>
                  <a:gd name="connsiteY2" fmla="*/ 530226 h 604517"/>
                  <a:gd name="connsiteX3" fmla="*/ 407670 w 680066"/>
                  <a:gd name="connsiteY3" fmla="*/ 480696 h 604517"/>
                  <a:gd name="connsiteX4" fmla="*/ 399098 w 680066"/>
                  <a:gd name="connsiteY4" fmla="*/ 526416 h 604517"/>
                  <a:gd name="connsiteX5" fmla="*/ 677228 w 680066"/>
                  <a:gd name="connsiteY5" fmla="*/ 378779 h 604517"/>
                  <a:gd name="connsiteX6" fmla="*/ 613410 w 680066"/>
                  <a:gd name="connsiteY6" fmla="*/ 268289 h 604517"/>
                  <a:gd name="connsiteX7" fmla="*/ 527685 w 680066"/>
                  <a:gd name="connsiteY7" fmla="*/ 119699 h 604517"/>
                  <a:gd name="connsiteX8" fmla="*/ 463868 w 680066"/>
                  <a:gd name="connsiteY8" fmla="*/ 9209 h 604517"/>
                  <a:gd name="connsiteX9" fmla="*/ 434340 w 680066"/>
                  <a:gd name="connsiteY9" fmla="*/ 5399 h 604517"/>
                  <a:gd name="connsiteX10" fmla="*/ 0 w 680066"/>
                  <a:gd name="connsiteY10" fmla="*/ 424499 h 604517"/>
                  <a:gd name="connsiteX11" fmla="*/ 85725 w 680066"/>
                  <a:gd name="connsiteY11" fmla="*/ 573089 h 604517"/>
                  <a:gd name="connsiteX12" fmla="*/ 194310 w 680066"/>
                  <a:gd name="connsiteY12" fmla="*/ 542609 h 604517"/>
                  <a:gd name="connsiteX13" fmla="*/ 242888 w 680066"/>
                  <a:gd name="connsiteY13" fmla="*/ 594996 h 604517"/>
                  <a:gd name="connsiteX14" fmla="*/ 271463 w 680066"/>
                  <a:gd name="connsiteY14" fmla="*/ 603569 h 604517"/>
                  <a:gd name="connsiteX15" fmla="*/ 415290 w 680066"/>
                  <a:gd name="connsiteY15" fmla="*/ 562611 h 604517"/>
                  <a:gd name="connsiteX16" fmla="*/ 421958 w 680066"/>
                  <a:gd name="connsiteY16" fmla="*/ 559754 h 604517"/>
                  <a:gd name="connsiteX17" fmla="*/ 435293 w 680066"/>
                  <a:gd name="connsiteY17" fmla="*/ 540704 h 604517"/>
                  <a:gd name="connsiteX18" fmla="*/ 448628 w 680066"/>
                  <a:gd name="connsiteY18" fmla="*/ 470219 h 604517"/>
                  <a:gd name="connsiteX19" fmla="*/ 666750 w 680066"/>
                  <a:gd name="connsiteY19" fmla="*/ 408306 h 604517"/>
                  <a:gd name="connsiteX20" fmla="*/ 677228 w 680066"/>
                  <a:gd name="connsiteY20" fmla="*/ 378779 h 604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80066" h="604517">
                    <a:moveTo>
                      <a:pt x="399098" y="526416"/>
                    </a:moveTo>
                    <a:lnTo>
                      <a:pt x="266700" y="564516"/>
                    </a:lnTo>
                    <a:lnTo>
                      <a:pt x="235267" y="530226"/>
                    </a:lnTo>
                    <a:lnTo>
                      <a:pt x="407670" y="480696"/>
                    </a:lnTo>
                    <a:lnTo>
                      <a:pt x="399098" y="526416"/>
                    </a:lnTo>
                    <a:close/>
                    <a:moveTo>
                      <a:pt x="677228" y="378779"/>
                    </a:moveTo>
                    <a:lnTo>
                      <a:pt x="613410" y="268289"/>
                    </a:lnTo>
                    <a:lnTo>
                      <a:pt x="527685" y="119699"/>
                    </a:lnTo>
                    <a:lnTo>
                      <a:pt x="463868" y="9209"/>
                    </a:lnTo>
                    <a:cubicBezTo>
                      <a:pt x="457200" y="-1269"/>
                      <a:pt x="442913" y="-3174"/>
                      <a:pt x="434340" y="5399"/>
                    </a:cubicBezTo>
                    <a:lnTo>
                      <a:pt x="0" y="424499"/>
                    </a:lnTo>
                    <a:lnTo>
                      <a:pt x="85725" y="573089"/>
                    </a:lnTo>
                    <a:lnTo>
                      <a:pt x="194310" y="542609"/>
                    </a:lnTo>
                    <a:lnTo>
                      <a:pt x="242888" y="594996"/>
                    </a:lnTo>
                    <a:cubicBezTo>
                      <a:pt x="250508" y="602616"/>
                      <a:pt x="260985" y="606426"/>
                      <a:pt x="271463" y="603569"/>
                    </a:cubicBezTo>
                    <a:lnTo>
                      <a:pt x="415290" y="562611"/>
                    </a:lnTo>
                    <a:cubicBezTo>
                      <a:pt x="417195" y="561659"/>
                      <a:pt x="420053" y="560706"/>
                      <a:pt x="421958" y="559754"/>
                    </a:cubicBezTo>
                    <a:cubicBezTo>
                      <a:pt x="428625" y="555944"/>
                      <a:pt x="434340" y="548324"/>
                      <a:pt x="435293" y="540704"/>
                    </a:cubicBezTo>
                    <a:lnTo>
                      <a:pt x="448628" y="470219"/>
                    </a:lnTo>
                    <a:lnTo>
                      <a:pt x="666750" y="408306"/>
                    </a:lnTo>
                    <a:cubicBezTo>
                      <a:pt x="678180" y="403544"/>
                      <a:pt x="683895" y="389256"/>
                      <a:pt x="677228" y="378779"/>
                    </a:cubicBezTo>
                    <a:close/>
                  </a:path>
                </a:pathLst>
              </a:custGeom>
              <a:solidFill>
                <a:srgbClr val="3C3C4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125FC3B-A6B5-4766-9ADB-019F830ECC85}"/>
                </a:ext>
              </a:extLst>
            </p:cNvPr>
            <p:cNvGrpSpPr/>
            <p:nvPr/>
          </p:nvGrpSpPr>
          <p:grpSpPr>
            <a:xfrm>
              <a:off x="11261134" y="5901190"/>
              <a:ext cx="623939" cy="809624"/>
              <a:chOff x="11261134" y="5901190"/>
              <a:chExt cx="623939" cy="809624"/>
            </a:xfrm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05594C0F-A5FC-4089-9153-6F960FB14A03}"/>
                  </a:ext>
                </a:extLst>
              </p:cNvPr>
              <p:cNvSpPr/>
              <p:nvPr/>
            </p:nvSpPr>
            <p:spPr>
              <a:xfrm>
                <a:off x="11261134" y="5901190"/>
                <a:ext cx="623939" cy="754379"/>
              </a:xfrm>
              <a:custGeom>
                <a:avLst/>
                <a:gdLst>
                  <a:gd name="connsiteX0" fmla="*/ 151950 w 623939"/>
                  <a:gd name="connsiteY0" fmla="*/ 404813 h 754379"/>
                  <a:gd name="connsiteX1" fmla="*/ 51937 w 623939"/>
                  <a:gd name="connsiteY1" fmla="*/ 461963 h 754379"/>
                  <a:gd name="connsiteX2" fmla="*/ 16695 w 623939"/>
                  <a:gd name="connsiteY2" fmla="*/ 532448 h 754379"/>
                  <a:gd name="connsiteX3" fmla="*/ 502 w 623939"/>
                  <a:gd name="connsiteY3" fmla="*/ 673418 h 754379"/>
                  <a:gd name="connsiteX4" fmla="*/ 24315 w 623939"/>
                  <a:gd name="connsiteY4" fmla="*/ 726758 h 754379"/>
                  <a:gd name="connsiteX5" fmla="*/ 78607 w 623939"/>
                  <a:gd name="connsiteY5" fmla="*/ 754380 h 754379"/>
                  <a:gd name="connsiteX6" fmla="*/ 87180 w 623939"/>
                  <a:gd name="connsiteY6" fmla="*/ 754380 h 754379"/>
                  <a:gd name="connsiteX7" fmla="*/ 87180 w 623939"/>
                  <a:gd name="connsiteY7" fmla="*/ 717233 h 754379"/>
                  <a:gd name="connsiteX8" fmla="*/ 45270 w 623939"/>
                  <a:gd name="connsiteY8" fmla="*/ 695325 h 754379"/>
                  <a:gd name="connsiteX9" fmla="*/ 37650 w 623939"/>
                  <a:gd name="connsiteY9" fmla="*/ 678180 h 754379"/>
                  <a:gd name="connsiteX10" fmla="*/ 54795 w 623939"/>
                  <a:gd name="connsiteY10" fmla="*/ 535305 h 754379"/>
                  <a:gd name="connsiteX11" fmla="*/ 54795 w 623939"/>
                  <a:gd name="connsiteY11" fmla="*/ 533400 h 754379"/>
                  <a:gd name="connsiteX12" fmla="*/ 76702 w 623939"/>
                  <a:gd name="connsiteY12" fmla="*/ 490538 h 754379"/>
                  <a:gd name="connsiteX13" fmla="*/ 191002 w 623939"/>
                  <a:gd name="connsiteY13" fmla="*/ 429578 h 754379"/>
                  <a:gd name="connsiteX14" fmla="*/ 311970 w 623939"/>
                  <a:gd name="connsiteY14" fmla="*/ 457200 h 754379"/>
                  <a:gd name="connsiteX15" fmla="*/ 432937 w 623939"/>
                  <a:gd name="connsiteY15" fmla="*/ 429578 h 754379"/>
                  <a:gd name="connsiteX16" fmla="*/ 547237 w 623939"/>
                  <a:gd name="connsiteY16" fmla="*/ 490538 h 754379"/>
                  <a:gd name="connsiteX17" fmla="*/ 569145 w 623939"/>
                  <a:gd name="connsiteY17" fmla="*/ 533400 h 754379"/>
                  <a:gd name="connsiteX18" fmla="*/ 586290 w 623939"/>
                  <a:gd name="connsiteY18" fmla="*/ 677228 h 754379"/>
                  <a:gd name="connsiteX19" fmla="*/ 578670 w 623939"/>
                  <a:gd name="connsiteY19" fmla="*/ 694373 h 754379"/>
                  <a:gd name="connsiteX20" fmla="*/ 578670 w 623939"/>
                  <a:gd name="connsiteY20" fmla="*/ 694373 h 754379"/>
                  <a:gd name="connsiteX21" fmla="*/ 536760 w 623939"/>
                  <a:gd name="connsiteY21" fmla="*/ 716280 h 754379"/>
                  <a:gd name="connsiteX22" fmla="*/ 536760 w 623939"/>
                  <a:gd name="connsiteY22" fmla="*/ 753428 h 754379"/>
                  <a:gd name="connsiteX23" fmla="*/ 545332 w 623939"/>
                  <a:gd name="connsiteY23" fmla="*/ 753428 h 754379"/>
                  <a:gd name="connsiteX24" fmla="*/ 599625 w 623939"/>
                  <a:gd name="connsiteY24" fmla="*/ 725805 h 754379"/>
                  <a:gd name="connsiteX25" fmla="*/ 599625 w 623939"/>
                  <a:gd name="connsiteY25" fmla="*/ 725805 h 754379"/>
                  <a:gd name="connsiteX26" fmla="*/ 623437 w 623939"/>
                  <a:gd name="connsiteY26" fmla="*/ 672465 h 754379"/>
                  <a:gd name="connsiteX27" fmla="*/ 607245 w 623939"/>
                  <a:gd name="connsiteY27" fmla="*/ 532448 h 754379"/>
                  <a:gd name="connsiteX28" fmla="*/ 572002 w 623939"/>
                  <a:gd name="connsiteY28" fmla="*/ 461963 h 754379"/>
                  <a:gd name="connsiteX29" fmla="*/ 471990 w 623939"/>
                  <a:gd name="connsiteY29" fmla="*/ 404813 h 754379"/>
                  <a:gd name="connsiteX30" fmla="*/ 473895 w 623939"/>
                  <a:gd name="connsiteY30" fmla="*/ 168593 h 754379"/>
                  <a:gd name="connsiteX31" fmla="*/ 468180 w 623939"/>
                  <a:gd name="connsiteY31" fmla="*/ 122873 h 754379"/>
                  <a:gd name="connsiteX32" fmla="*/ 382455 w 623939"/>
                  <a:gd name="connsiteY32" fmla="*/ 17145 h 754379"/>
                  <a:gd name="connsiteX33" fmla="*/ 370072 w 623939"/>
                  <a:gd name="connsiteY33" fmla="*/ 18097 h 754379"/>
                  <a:gd name="connsiteX34" fmla="*/ 361500 w 623939"/>
                  <a:gd name="connsiteY34" fmla="*/ 24765 h 754379"/>
                  <a:gd name="connsiteX35" fmla="*/ 351975 w 623939"/>
                  <a:gd name="connsiteY35" fmla="*/ 11430 h 754379"/>
                  <a:gd name="connsiteX36" fmla="*/ 339592 w 623939"/>
                  <a:gd name="connsiteY36" fmla="*/ 2858 h 754379"/>
                  <a:gd name="connsiteX37" fmla="*/ 311970 w 623939"/>
                  <a:gd name="connsiteY37" fmla="*/ 0 h 754379"/>
                  <a:gd name="connsiteX38" fmla="*/ 207195 w 623939"/>
                  <a:gd name="connsiteY38" fmla="*/ 39053 h 754379"/>
                  <a:gd name="connsiteX39" fmla="*/ 151950 w 623939"/>
                  <a:gd name="connsiteY39" fmla="*/ 165735 h 754379"/>
                  <a:gd name="connsiteX40" fmla="*/ 151950 w 623939"/>
                  <a:gd name="connsiteY40" fmla="*/ 404813 h 754379"/>
                  <a:gd name="connsiteX41" fmla="*/ 199575 w 623939"/>
                  <a:gd name="connsiteY41" fmla="*/ 249555 h 754379"/>
                  <a:gd name="connsiteX42" fmla="*/ 206242 w 623939"/>
                  <a:gd name="connsiteY42" fmla="*/ 171450 h 754379"/>
                  <a:gd name="connsiteX43" fmla="*/ 416745 w 623939"/>
                  <a:gd name="connsiteY43" fmla="*/ 171450 h 754379"/>
                  <a:gd name="connsiteX44" fmla="*/ 423412 w 623939"/>
                  <a:gd name="connsiteY44" fmla="*/ 249555 h 754379"/>
                  <a:gd name="connsiteX45" fmla="*/ 290062 w 623939"/>
                  <a:gd name="connsiteY45" fmla="*/ 340995 h 754379"/>
                  <a:gd name="connsiteX46" fmla="*/ 199575 w 623939"/>
                  <a:gd name="connsiteY46" fmla="*/ 249555 h 754379"/>
                  <a:gd name="connsiteX47" fmla="*/ 237675 w 623939"/>
                  <a:gd name="connsiteY47" fmla="*/ 408623 h 754379"/>
                  <a:gd name="connsiteX48" fmla="*/ 254820 w 623939"/>
                  <a:gd name="connsiteY48" fmla="*/ 371475 h 754379"/>
                  <a:gd name="connsiteX49" fmla="*/ 254820 w 623939"/>
                  <a:gd name="connsiteY49" fmla="*/ 369570 h 754379"/>
                  <a:gd name="connsiteX50" fmla="*/ 369120 w 623939"/>
                  <a:gd name="connsiteY50" fmla="*/ 369570 h 754379"/>
                  <a:gd name="connsiteX51" fmla="*/ 369120 w 623939"/>
                  <a:gd name="connsiteY51" fmla="*/ 371475 h 754379"/>
                  <a:gd name="connsiteX52" fmla="*/ 386265 w 623939"/>
                  <a:gd name="connsiteY52" fmla="*/ 408623 h 754379"/>
                  <a:gd name="connsiteX53" fmla="*/ 311970 w 623939"/>
                  <a:gd name="connsiteY53" fmla="*/ 419100 h 754379"/>
                  <a:gd name="connsiteX54" fmla="*/ 237675 w 623939"/>
                  <a:gd name="connsiteY54" fmla="*/ 408623 h 754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623939" h="754379">
                    <a:moveTo>
                      <a:pt x="151950" y="404813"/>
                    </a:moveTo>
                    <a:cubicBezTo>
                      <a:pt x="115755" y="419100"/>
                      <a:pt x="82417" y="438150"/>
                      <a:pt x="51937" y="461963"/>
                    </a:cubicBezTo>
                    <a:cubicBezTo>
                      <a:pt x="30982" y="479108"/>
                      <a:pt x="17647" y="504825"/>
                      <a:pt x="16695" y="532448"/>
                    </a:cubicBezTo>
                    <a:lnTo>
                      <a:pt x="502" y="673418"/>
                    </a:lnTo>
                    <a:cubicBezTo>
                      <a:pt x="-2355" y="694373"/>
                      <a:pt x="7170" y="715328"/>
                      <a:pt x="24315" y="726758"/>
                    </a:cubicBezTo>
                    <a:cubicBezTo>
                      <a:pt x="41460" y="738188"/>
                      <a:pt x="59557" y="746760"/>
                      <a:pt x="78607" y="754380"/>
                    </a:cubicBezTo>
                    <a:lnTo>
                      <a:pt x="87180" y="754380"/>
                    </a:lnTo>
                    <a:lnTo>
                      <a:pt x="87180" y="717233"/>
                    </a:lnTo>
                    <a:cubicBezTo>
                      <a:pt x="72892" y="711518"/>
                      <a:pt x="58605" y="703898"/>
                      <a:pt x="45270" y="695325"/>
                    </a:cubicBezTo>
                    <a:cubicBezTo>
                      <a:pt x="39555" y="691515"/>
                      <a:pt x="36697" y="684848"/>
                      <a:pt x="37650" y="678180"/>
                    </a:cubicBezTo>
                    <a:lnTo>
                      <a:pt x="54795" y="535305"/>
                    </a:lnTo>
                    <a:lnTo>
                      <a:pt x="54795" y="533400"/>
                    </a:lnTo>
                    <a:cubicBezTo>
                      <a:pt x="55747" y="516255"/>
                      <a:pt x="63367" y="501015"/>
                      <a:pt x="76702" y="490538"/>
                    </a:cubicBezTo>
                    <a:cubicBezTo>
                      <a:pt x="102420" y="468630"/>
                      <a:pt x="139567" y="448628"/>
                      <a:pt x="191002" y="429578"/>
                    </a:cubicBezTo>
                    <a:cubicBezTo>
                      <a:pt x="219577" y="446723"/>
                      <a:pt x="263392" y="457200"/>
                      <a:pt x="311970" y="457200"/>
                    </a:cubicBezTo>
                    <a:cubicBezTo>
                      <a:pt x="360547" y="457200"/>
                      <a:pt x="404362" y="446723"/>
                      <a:pt x="432937" y="429578"/>
                    </a:cubicBezTo>
                    <a:cubicBezTo>
                      <a:pt x="485325" y="448628"/>
                      <a:pt x="521520" y="468630"/>
                      <a:pt x="547237" y="490538"/>
                    </a:cubicBezTo>
                    <a:cubicBezTo>
                      <a:pt x="560572" y="501015"/>
                      <a:pt x="568192" y="517208"/>
                      <a:pt x="569145" y="533400"/>
                    </a:cubicBezTo>
                    <a:lnTo>
                      <a:pt x="586290" y="677228"/>
                    </a:lnTo>
                    <a:cubicBezTo>
                      <a:pt x="587242" y="683895"/>
                      <a:pt x="584385" y="690563"/>
                      <a:pt x="578670" y="694373"/>
                    </a:cubicBezTo>
                    <a:lnTo>
                      <a:pt x="578670" y="694373"/>
                    </a:lnTo>
                    <a:cubicBezTo>
                      <a:pt x="565335" y="702945"/>
                      <a:pt x="552000" y="710565"/>
                      <a:pt x="536760" y="716280"/>
                    </a:cubicBezTo>
                    <a:lnTo>
                      <a:pt x="536760" y="753428"/>
                    </a:lnTo>
                    <a:lnTo>
                      <a:pt x="545332" y="753428"/>
                    </a:lnTo>
                    <a:cubicBezTo>
                      <a:pt x="564382" y="746760"/>
                      <a:pt x="582480" y="737235"/>
                      <a:pt x="599625" y="725805"/>
                    </a:cubicBezTo>
                    <a:lnTo>
                      <a:pt x="599625" y="725805"/>
                    </a:lnTo>
                    <a:cubicBezTo>
                      <a:pt x="616770" y="713423"/>
                      <a:pt x="626295" y="693420"/>
                      <a:pt x="623437" y="672465"/>
                    </a:cubicBezTo>
                    <a:lnTo>
                      <a:pt x="607245" y="532448"/>
                    </a:lnTo>
                    <a:cubicBezTo>
                      <a:pt x="606292" y="504825"/>
                      <a:pt x="592957" y="479108"/>
                      <a:pt x="572002" y="461963"/>
                    </a:cubicBezTo>
                    <a:cubicBezTo>
                      <a:pt x="541522" y="438150"/>
                      <a:pt x="508185" y="418148"/>
                      <a:pt x="471990" y="404813"/>
                    </a:cubicBezTo>
                    <a:cubicBezTo>
                      <a:pt x="471990" y="356235"/>
                      <a:pt x="473895" y="222885"/>
                      <a:pt x="473895" y="168593"/>
                    </a:cubicBezTo>
                    <a:cubicBezTo>
                      <a:pt x="473895" y="153353"/>
                      <a:pt x="471990" y="138113"/>
                      <a:pt x="468180" y="122873"/>
                    </a:cubicBezTo>
                    <a:cubicBezTo>
                      <a:pt x="455797" y="77153"/>
                      <a:pt x="424365" y="39053"/>
                      <a:pt x="382455" y="17145"/>
                    </a:cubicBezTo>
                    <a:cubicBezTo>
                      <a:pt x="378645" y="15240"/>
                      <a:pt x="372930" y="15240"/>
                      <a:pt x="370072" y="18097"/>
                    </a:cubicBezTo>
                    <a:lnTo>
                      <a:pt x="361500" y="24765"/>
                    </a:lnTo>
                    <a:lnTo>
                      <a:pt x="351975" y="11430"/>
                    </a:lnTo>
                    <a:cubicBezTo>
                      <a:pt x="349117" y="6667"/>
                      <a:pt x="344355" y="3810"/>
                      <a:pt x="339592" y="2858"/>
                    </a:cubicBezTo>
                    <a:cubicBezTo>
                      <a:pt x="330067" y="953"/>
                      <a:pt x="321495" y="0"/>
                      <a:pt x="311970" y="0"/>
                    </a:cubicBezTo>
                    <a:cubicBezTo>
                      <a:pt x="273870" y="0"/>
                      <a:pt x="235770" y="14288"/>
                      <a:pt x="207195" y="39053"/>
                    </a:cubicBezTo>
                    <a:cubicBezTo>
                      <a:pt x="171000" y="71438"/>
                      <a:pt x="150997" y="117157"/>
                      <a:pt x="151950" y="165735"/>
                    </a:cubicBezTo>
                    <a:lnTo>
                      <a:pt x="151950" y="404813"/>
                    </a:lnTo>
                    <a:close/>
                    <a:moveTo>
                      <a:pt x="199575" y="249555"/>
                    </a:moveTo>
                    <a:lnTo>
                      <a:pt x="206242" y="171450"/>
                    </a:lnTo>
                    <a:lnTo>
                      <a:pt x="416745" y="171450"/>
                    </a:lnTo>
                    <a:lnTo>
                      <a:pt x="423412" y="249555"/>
                    </a:lnTo>
                    <a:cubicBezTo>
                      <a:pt x="411982" y="311468"/>
                      <a:pt x="352927" y="352425"/>
                      <a:pt x="290062" y="340995"/>
                    </a:cubicBezTo>
                    <a:cubicBezTo>
                      <a:pt x="244342" y="332423"/>
                      <a:pt x="208147" y="296228"/>
                      <a:pt x="199575" y="249555"/>
                    </a:cubicBezTo>
                    <a:close/>
                    <a:moveTo>
                      <a:pt x="237675" y="408623"/>
                    </a:moveTo>
                    <a:cubicBezTo>
                      <a:pt x="248152" y="400050"/>
                      <a:pt x="254820" y="385763"/>
                      <a:pt x="254820" y="371475"/>
                    </a:cubicBezTo>
                    <a:lnTo>
                      <a:pt x="254820" y="369570"/>
                    </a:lnTo>
                    <a:cubicBezTo>
                      <a:pt x="291015" y="384810"/>
                      <a:pt x="332925" y="384810"/>
                      <a:pt x="369120" y="369570"/>
                    </a:cubicBezTo>
                    <a:lnTo>
                      <a:pt x="369120" y="371475"/>
                    </a:lnTo>
                    <a:cubicBezTo>
                      <a:pt x="369120" y="385763"/>
                      <a:pt x="375787" y="399098"/>
                      <a:pt x="386265" y="408623"/>
                    </a:cubicBezTo>
                    <a:cubicBezTo>
                      <a:pt x="362452" y="416243"/>
                      <a:pt x="336735" y="419100"/>
                      <a:pt x="311970" y="419100"/>
                    </a:cubicBezTo>
                    <a:cubicBezTo>
                      <a:pt x="287205" y="419100"/>
                      <a:pt x="261487" y="416243"/>
                      <a:pt x="237675" y="408623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8D6B40C6-5A27-4392-8A37-3F0DEF7183AF}"/>
                  </a:ext>
                </a:extLst>
              </p:cNvPr>
              <p:cNvSpPr/>
              <p:nvPr/>
            </p:nvSpPr>
            <p:spPr>
              <a:xfrm>
                <a:off x="11295926" y="6413634"/>
                <a:ext cx="555307" cy="297180"/>
              </a:xfrm>
              <a:custGeom>
                <a:avLst/>
                <a:gdLst>
                  <a:gd name="connsiteX0" fmla="*/ 482918 w 555307"/>
                  <a:gd name="connsiteY0" fmla="*/ 23813 h 297180"/>
                  <a:gd name="connsiteX1" fmla="*/ 459105 w 555307"/>
                  <a:gd name="connsiteY1" fmla="*/ 0 h 297180"/>
                  <a:gd name="connsiteX2" fmla="*/ 459105 w 555307"/>
                  <a:gd name="connsiteY2" fmla="*/ 0 h 297180"/>
                  <a:gd name="connsiteX3" fmla="*/ 96203 w 555307"/>
                  <a:gd name="connsiteY3" fmla="*/ 0 h 297180"/>
                  <a:gd name="connsiteX4" fmla="*/ 72390 w 555307"/>
                  <a:gd name="connsiteY4" fmla="*/ 23813 h 297180"/>
                  <a:gd name="connsiteX5" fmla="*/ 72390 w 555307"/>
                  <a:gd name="connsiteY5" fmla="*/ 23813 h 297180"/>
                  <a:gd name="connsiteX6" fmla="*/ 72390 w 555307"/>
                  <a:gd name="connsiteY6" fmla="*/ 260985 h 297180"/>
                  <a:gd name="connsiteX7" fmla="*/ 0 w 555307"/>
                  <a:gd name="connsiteY7" fmla="*/ 260985 h 297180"/>
                  <a:gd name="connsiteX8" fmla="*/ 0 w 555307"/>
                  <a:gd name="connsiteY8" fmla="*/ 273368 h 297180"/>
                  <a:gd name="connsiteX9" fmla="*/ 23813 w 555307"/>
                  <a:gd name="connsiteY9" fmla="*/ 297180 h 297180"/>
                  <a:gd name="connsiteX10" fmla="*/ 531495 w 555307"/>
                  <a:gd name="connsiteY10" fmla="*/ 297180 h 297180"/>
                  <a:gd name="connsiteX11" fmla="*/ 555308 w 555307"/>
                  <a:gd name="connsiteY11" fmla="*/ 273368 h 297180"/>
                  <a:gd name="connsiteX12" fmla="*/ 555308 w 555307"/>
                  <a:gd name="connsiteY12" fmla="*/ 260985 h 297180"/>
                  <a:gd name="connsiteX13" fmla="*/ 482918 w 555307"/>
                  <a:gd name="connsiteY13" fmla="*/ 260985 h 297180"/>
                  <a:gd name="connsiteX14" fmla="*/ 482918 w 555307"/>
                  <a:gd name="connsiteY14" fmla="*/ 23813 h 297180"/>
                  <a:gd name="connsiteX15" fmla="*/ 227648 w 555307"/>
                  <a:gd name="connsiteY15" fmla="*/ 180975 h 297180"/>
                  <a:gd name="connsiteX16" fmla="*/ 214313 w 555307"/>
                  <a:gd name="connsiteY16" fmla="*/ 194310 h 297180"/>
                  <a:gd name="connsiteX17" fmla="*/ 160973 w 555307"/>
                  <a:gd name="connsiteY17" fmla="*/ 140970 h 297180"/>
                  <a:gd name="connsiteX18" fmla="*/ 214313 w 555307"/>
                  <a:gd name="connsiteY18" fmla="*/ 87630 h 297180"/>
                  <a:gd name="connsiteX19" fmla="*/ 227648 w 555307"/>
                  <a:gd name="connsiteY19" fmla="*/ 100965 h 297180"/>
                  <a:gd name="connsiteX20" fmla="*/ 187642 w 555307"/>
                  <a:gd name="connsiteY20" fmla="*/ 140970 h 297180"/>
                  <a:gd name="connsiteX21" fmla="*/ 227648 w 555307"/>
                  <a:gd name="connsiteY21" fmla="*/ 180975 h 297180"/>
                  <a:gd name="connsiteX22" fmla="*/ 263843 w 555307"/>
                  <a:gd name="connsiteY22" fmla="*/ 200978 h 297180"/>
                  <a:gd name="connsiteX23" fmla="*/ 246698 w 555307"/>
                  <a:gd name="connsiteY23" fmla="*/ 193358 h 297180"/>
                  <a:gd name="connsiteX24" fmla="*/ 291465 w 555307"/>
                  <a:gd name="connsiteY24" fmla="*/ 85725 h 297180"/>
                  <a:gd name="connsiteX25" fmla="*/ 308610 w 555307"/>
                  <a:gd name="connsiteY25" fmla="*/ 93345 h 297180"/>
                  <a:gd name="connsiteX26" fmla="*/ 263843 w 555307"/>
                  <a:gd name="connsiteY26" fmla="*/ 200978 h 297180"/>
                  <a:gd name="connsiteX27" fmla="*/ 340043 w 555307"/>
                  <a:gd name="connsiteY27" fmla="*/ 195263 h 297180"/>
                  <a:gd name="connsiteX28" fmla="*/ 326708 w 555307"/>
                  <a:gd name="connsiteY28" fmla="*/ 181928 h 297180"/>
                  <a:gd name="connsiteX29" fmla="*/ 366713 w 555307"/>
                  <a:gd name="connsiteY29" fmla="*/ 141922 h 297180"/>
                  <a:gd name="connsiteX30" fmla="*/ 326708 w 555307"/>
                  <a:gd name="connsiteY30" fmla="*/ 101918 h 297180"/>
                  <a:gd name="connsiteX31" fmla="*/ 340043 w 555307"/>
                  <a:gd name="connsiteY31" fmla="*/ 88582 h 297180"/>
                  <a:gd name="connsiteX32" fmla="*/ 393383 w 555307"/>
                  <a:gd name="connsiteY32" fmla="*/ 141922 h 297180"/>
                  <a:gd name="connsiteX33" fmla="*/ 340043 w 555307"/>
                  <a:gd name="connsiteY33" fmla="*/ 195263 h 297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555307" h="297180">
                    <a:moveTo>
                      <a:pt x="482918" y="23813"/>
                    </a:moveTo>
                    <a:cubicBezTo>
                      <a:pt x="482918" y="10478"/>
                      <a:pt x="472440" y="0"/>
                      <a:pt x="459105" y="0"/>
                    </a:cubicBezTo>
                    <a:lnTo>
                      <a:pt x="459105" y="0"/>
                    </a:lnTo>
                    <a:lnTo>
                      <a:pt x="96203" y="0"/>
                    </a:lnTo>
                    <a:cubicBezTo>
                      <a:pt x="82868" y="0"/>
                      <a:pt x="72390" y="10478"/>
                      <a:pt x="72390" y="23813"/>
                    </a:cubicBezTo>
                    <a:lnTo>
                      <a:pt x="72390" y="23813"/>
                    </a:lnTo>
                    <a:lnTo>
                      <a:pt x="72390" y="260985"/>
                    </a:lnTo>
                    <a:lnTo>
                      <a:pt x="0" y="260985"/>
                    </a:lnTo>
                    <a:lnTo>
                      <a:pt x="0" y="273368"/>
                    </a:lnTo>
                    <a:cubicBezTo>
                      <a:pt x="0" y="286703"/>
                      <a:pt x="10478" y="297180"/>
                      <a:pt x="23813" y="297180"/>
                    </a:cubicBezTo>
                    <a:lnTo>
                      <a:pt x="531495" y="297180"/>
                    </a:lnTo>
                    <a:cubicBezTo>
                      <a:pt x="544830" y="297180"/>
                      <a:pt x="555308" y="286703"/>
                      <a:pt x="555308" y="273368"/>
                    </a:cubicBezTo>
                    <a:lnTo>
                      <a:pt x="555308" y="260985"/>
                    </a:lnTo>
                    <a:lnTo>
                      <a:pt x="482918" y="260985"/>
                    </a:lnTo>
                    <a:lnTo>
                      <a:pt x="482918" y="23813"/>
                    </a:lnTo>
                    <a:close/>
                    <a:moveTo>
                      <a:pt x="227648" y="180975"/>
                    </a:moveTo>
                    <a:lnTo>
                      <a:pt x="214313" y="194310"/>
                    </a:lnTo>
                    <a:lnTo>
                      <a:pt x="160973" y="140970"/>
                    </a:lnTo>
                    <a:lnTo>
                      <a:pt x="214313" y="87630"/>
                    </a:lnTo>
                    <a:lnTo>
                      <a:pt x="227648" y="100965"/>
                    </a:lnTo>
                    <a:lnTo>
                      <a:pt x="187642" y="140970"/>
                    </a:lnTo>
                    <a:lnTo>
                      <a:pt x="227648" y="180975"/>
                    </a:lnTo>
                    <a:close/>
                    <a:moveTo>
                      <a:pt x="263843" y="200978"/>
                    </a:moveTo>
                    <a:lnTo>
                      <a:pt x="246698" y="193358"/>
                    </a:lnTo>
                    <a:lnTo>
                      <a:pt x="291465" y="85725"/>
                    </a:lnTo>
                    <a:lnTo>
                      <a:pt x="308610" y="93345"/>
                    </a:lnTo>
                    <a:lnTo>
                      <a:pt x="263843" y="200978"/>
                    </a:lnTo>
                    <a:close/>
                    <a:moveTo>
                      <a:pt x="340043" y="195263"/>
                    </a:moveTo>
                    <a:lnTo>
                      <a:pt x="326708" y="181928"/>
                    </a:lnTo>
                    <a:lnTo>
                      <a:pt x="366713" y="141922"/>
                    </a:lnTo>
                    <a:lnTo>
                      <a:pt x="326708" y="101918"/>
                    </a:lnTo>
                    <a:lnTo>
                      <a:pt x="340043" y="88582"/>
                    </a:lnTo>
                    <a:lnTo>
                      <a:pt x="393383" y="141922"/>
                    </a:lnTo>
                    <a:lnTo>
                      <a:pt x="340043" y="195263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59686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52BA2-111A-4FB9-829D-40C015024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Amcanion CAMPUS</a:t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GB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DD326-C6F4-4086-980E-9BD3D12E7E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099" y="1442497"/>
            <a:ext cx="11328400" cy="4536356"/>
          </a:xfrm>
        </p:spPr>
        <p:txBody>
          <a:bodyPr/>
          <a:lstStyle/>
          <a:p>
            <a:r>
              <a:rPr lang="en-GB" dirty="0" err="1">
                <a:solidFill>
                  <a:schemeClr val="accent1"/>
                </a:solidFill>
              </a:rPr>
              <a:t>Gwnewch</a:t>
            </a:r>
            <a:r>
              <a:rPr lang="en-GB" dirty="0">
                <a:solidFill>
                  <a:schemeClr val="accent1"/>
                </a:solidFill>
              </a:rPr>
              <a:t> yn </a:t>
            </a:r>
            <a:r>
              <a:rPr lang="en-GB" dirty="0" err="1">
                <a:solidFill>
                  <a:schemeClr val="accent1"/>
                </a:solidFill>
              </a:rPr>
              <a:t>siŵr</a:t>
            </a:r>
            <a:r>
              <a:rPr lang="en-GB" dirty="0">
                <a:solidFill>
                  <a:schemeClr val="accent1"/>
                </a:solidFill>
              </a:rPr>
              <a:t> bod </a:t>
            </a:r>
            <a:r>
              <a:rPr lang="en-GB" dirty="0" err="1">
                <a:solidFill>
                  <a:schemeClr val="accent1"/>
                </a:solidFill>
              </a:rPr>
              <a:t>eich</a:t>
            </a:r>
            <a:r>
              <a:rPr lang="en-GB" dirty="0">
                <a:solidFill>
                  <a:schemeClr val="accent1"/>
                </a:solidFill>
              </a:rPr>
              <a:t> </a:t>
            </a:r>
            <a:r>
              <a:rPr lang="en-GB" dirty="0" err="1">
                <a:solidFill>
                  <a:schemeClr val="accent1"/>
                </a:solidFill>
              </a:rPr>
              <a:t>amcanion</a:t>
            </a:r>
            <a:r>
              <a:rPr lang="en-GB" dirty="0">
                <a:solidFill>
                  <a:schemeClr val="accent1"/>
                </a:solidFill>
              </a:rPr>
              <a:t> yn:</a:t>
            </a:r>
            <a:r>
              <a:rPr lang="en-GB" dirty="0">
                <a:solidFill>
                  <a:schemeClr val="tx1"/>
                </a:solidFill>
              </a:rPr>
              <a:t>
</a:t>
            </a:r>
          </a:p>
          <a:p>
            <a:r>
              <a:rPr lang="cy-GB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</a:t>
            </a:r>
            <a:r>
              <a:rPr lang="cy-GB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– Cyraeddadwy</a:t>
            </a:r>
            <a:endParaRPr lang="en-GB" b="0" dirty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cy-GB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</a:t>
            </a:r>
            <a:r>
              <a:rPr lang="cy-GB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- Amser wedi ei bennu</a:t>
            </a:r>
            <a:r>
              <a:rPr lang="cy-GB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</a:p>
          <a:p>
            <a:r>
              <a:rPr lang="cy-GB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 </a:t>
            </a:r>
            <a:r>
              <a:rPr lang="cy-GB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– Mesuradwy </a:t>
            </a:r>
          </a:p>
          <a:p>
            <a:r>
              <a:rPr lang="cy-GB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 </a:t>
            </a:r>
            <a:r>
              <a:rPr lang="cy-GB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– Penodol</a:t>
            </a:r>
          </a:p>
          <a:p>
            <a:r>
              <a:rPr lang="cy-GB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 </a:t>
            </a:r>
            <a:r>
              <a:rPr lang="cy-GB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– Uchelgeisiol</a:t>
            </a:r>
            <a:r>
              <a:rPr lang="cy-GB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</a:p>
          <a:p>
            <a:r>
              <a:rPr lang="cy-GB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 </a:t>
            </a:r>
            <a:r>
              <a:rPr lang="cy-GB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– Synhwyrol </a:t>
            </a:r>
            <a:endParaRPr lang="cy-GB" b="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75C4D7-91E2-4C84-BD7B-D43F9054E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79DAB-90E4-4F14-9B31-761BB9951B41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B241EBA9-0902-44B1-A69C-6D00A8002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1001" y="40414"/>
            <a:ext cx="6079955" cy="312084"/>
          </a:xfrm>
        </p:spPr>
        <p:txBody>
          <a:bodyPr/>
          <a:lstStyle/>
          <a:p>
            <a:r>
              <a:rPr lang="cy-GB" sz="1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Camu ymlaen - Marchnata  Llwybr Arfordir Cymru: </a:t>
            </a:r>
            <a:r>
              <a:rPr lang="cy-GB" sz="10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Ysgrifennu gwefan hyrwyddo</a:t>
            </a:r>
            <a:endParaRPr lang="en-GB" sz="10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06E26FC-4DFD-4B8F-8E20-FBF59A03A22A}"/>
              </a:ext>
            </a:extLst>
          </p:cNvPr>
          <p:cNvGrpSpPr/>
          <p:nvPr/>
        </p:nvGrpSpPr>
        <p:grpSpPr>
          <a:xfrm>
            <a:off x="139700" y="5901190"/>
            <a:ext cx="11745373" cy="937760"/>
            <a:chOff x="139700" y="5901190"/>
            <a:chExt cx="11745373" cy="937760"/>
          </a:xfrm>
        </p:grpSpPr>
        <p:pic>
          <p:nvPicPr>
            <p:cNvPr id="13" name="Picture 12" descr="Logo, company name&#10;&#10;Description automatically generated">
              <a:extLst>
                <a:ext uri="{FF2B5EF4-FFF2-40B4-BE49-F238E27FC236}">
                  <a16:creationId xmlns:a16="http://schemas.microsoft.com/office/drawing/2014/main" id="{B7A70E95-63A8-4AC2-8527-73C91167B8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00" y="5924549"/>
              <a:ext cx="1068739" cy="914401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8779150-65B5-4F5F-A7CA-1020931A5317}"/>
                </a:ext>
              </a:extLst>
            </p:cNvPr>
            <p:cNvGrpSpPr/>
            <p:nvPr/>
          </p:nvGrpSpPr>
          <p:grpSpPr>
            <a:xfrm>
              <a:off x="10355618" y="6098221"/>
              <a:ext cx="752283" cy="610062"/>
              <a:chOff x="10355618" y="6098221"/>
              <a:chExt cx="752283" cy="610062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54B99845-E8B6-4608-A6F9-123297E5A49F}"/>
                  </a:ext>
                </a:extLst>
              </p:cNvPr>
              <p:cNvSpPr/>
              <p:nvPr/>
            </p:nvSpPr>
            <p:spPr>
              <a:xfrm>
                <a:off x="10355618" y="6552420"/>
                <a:ext cx="113953" cy="155863"/>
              </a:xfrm>
              <a:custGeom>
                <a:avLst/>
                <a:gdLst>
                  <a:gd name="connsiteX0" fmla="*/ 53167 w 113953"/>
                  <a:gd name="connsiteY0" fmla="*/ 14114 h 155863"/>
                  <a:gd name="connsiteX1" fmla="*/ 14114 w 113953"/>
                  <a:gd name="connsiteY1" fmla="*/ 3637 h 155863"/>
                  <a:gd name="connsiteX2" fmla="*/ 3637 w 113953"/>
                  <a:gd name="connsiteY2" fmla="*/ 42689 h 155863"/>
                  <a:gd name="connsiteX3" fmla="*/ 60787 w 113953"/>
                  <a:gd name="connsiteY3" fmla="*/ 141749 h 155863"/>
                  <a:gd name="connsiteX4" fmla="*/ 99839 w 113953"/>
                  <a:gd name="connsiteY4" fmla="*/ 152227 h 155863"/>
                  <a:gd name="connsiteX5" fmla="*/ 110317 w 113953"/>
                  <a:gd name="connsiteY5" fmla="*/ 113174 h 155863"/>
                  <a:gd name="connsiteX6" fmla="*/ 53167 w 113953"/>
                  <a:gd name="connsiteY6" fmla="*/ 14114 h 155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3953" h="155863">
                    <a:moveTo>
                      <a:pt x="53167" y="14114"/>
                    </a:moveTo>
                    <a:cubicBezTo>
                      <a:pt x="45547" y="779"/>
                      <a:pt x="27449" y="-3983"/>
                      <a:pt x="14114" y="3637"/>
                    </a:cubicBezTo>
                    <a:cubicBezTo>
                      <a:pt x="779" y="11257"/>
                      <a:pt x="-3983" y="29354"/>
                      <a:pt x="3637" y="42689"/>
                    </a:cubicBezTo>
                    <a:lnTo>
                      <a:pt x="60787" y="141749"/>
                    </a:lnTo>
                    <a:cubicBezTo>
                      <a:pt x="68407" y="155084"/>
                      <a:pt x="86504" y="159847"/>
                      <a:pt x="99839" y="152227"/>
                    </a:cubicBezTo>
                    <a:cubicBezTo>
                      <a:pt x="113174" y="144607"/>
                      <a:pt x="117937" y="126509"/>
                      <a:pt x="110317" y="113174"/>
                    </a:cubicBezTo>
                    <a:lnTo>
                      <a:pt x="53167" y="14114"/>
                    </a:lnTo>
                    <a:close/>
                  </a:path>
                </a:pathLst>
              </a:custGeom>
              <a:solidFill>
                <a:srgbClr val="3C3C4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10F559F3-9965-4D96-B3E3-38C534EFAE74}"/>
                  </a:ext>
                </a:extLst>
              </p:cNvPr>
              <p:cNvSpPr/>
              <p:nvPr/>
            </p:nvSpPr>
            <p:spPr>
              <a:xfrm>
                <a:off x="10427835" y="6098221"/>
                <a:ext cx="680066" cy="604517"/>
              </a:xfrm>
              <a:custGeom>
                <a:avLst/>
                <a:gdLst>
                  <a:gd name="connsiteX0" fmla="*/ 399098 w 680066"/>
                  <a:gd name="connsiteY0" fmla="*/ 526416 h 604517"/>
                  <a:gd name="connsiteX1" fmla="*/ 266700 w 680066"/>
                  <a:gd name="connsiteY1" fmla="*/ 564516 h 604517"/>
                  <a:gd name="connsiteX2" fmla="*/ 235267 w 680066"/>
                  <a:gd name="connsiteY2" fmla="*/ 530226 h 604517"/>
                  <a:gd name="connsiteX3" fmla="*/ 407670 w 680066"/>
                  <a:gd name="connsiteY3" fmla="*/ 480696 h 604517"/>
                  <a:gd name="connsiteX4" fmla="*/ 399098 w 680066"/>
                  <a:gd name="connsiteY4" fmla="*/ 526416 h 604517"/>
                  <a:gd name="connsiteX5" fmla="*/ 677228 w 680066"/>
                  <a:gd name="connsiteY5" fmla="*/ 378779 h 604517"/>
                  <a:gd name="connsiteX6" fmla="*/ 613410 w 680066"/>
                  <a:gd name="connsiteY6" fmla="*/ 268289 h 604517"/>
                  <a:gd name="connsiteX7" fmla="*/ 527685 w 680066"/>
                  <a:gd name="connsiteY7" fmla="*/ 119699 h 604517"/>
                  <a:gd name="connsiteX8" fmla="*/ 463868 w 680066"/>
                  <a:gd name="connsiteY8" fmla="*/ 9209 h 604517"/>
                  <a:gd name="connsiteX9" fmla="*/ 434340 w 680066"/>
                  <a:gd name="connsiteY9" fmla="*/ 5399 h 604517"/>
                  <a:gd name="connsiteX10" fmla="*/ 0 w 680066"/>
                  <a:gd name="connsiteY10" fmla="*/ 424499 h 604517"/>
                  <a:gd name="connsiteX11" fmla="*/ 85725 w 680066"/>
                  <a:gd name="connsiteY11" fmla="*/ 573089 h 604517"/>
                  <a:gd name="connsiteX12" fmla="*/ 194310 w 680066"/>
                  <a:gd name="connsiteY12" fmla="*/ 542609 h 604517"/>
                  <a:gd name="connsiteX13" fmla="*/ 242888 w 680066"/>
                  <a:gd name="connsiteY13" fmla="*/ 594996 h 604517"/>
                  <a:gd name="connsiteX14" fmla="*/ 271463 w 680066"/>
                  <a:gd name="connsiteY14" fmla="*/ 603569 h 604517"/>
                  <a:gd name="connsiteX15" fmla="*/ 415290 w 680066"/>
                  <a:gd name="connsiteY15" fmla="*/ 562611 h 604517"/>
                  <a:gd name="connsiteX16" fmla="*/ 421958 w 680066"/>
                  <a:gd name="connsiteY16" fmla="*/ 559754 h 604517"/>
                  <a:gd name="connsiteX17" fmla="*/ 435293 w 680066"/>
                  <a:gd name="connsiteY17" fmla="*/ 540704 h 604517"/>
                  <a:gd name="connsiteX18" fmla="*/ 448628 w 680066"/>
                  <a:gd name="connsiteY18" fmla="*/ 470219 h 604517"/>
                  <a:gd name="connsiteX19" fmla="*/ 666750 w 680066"/>
                  <a:gd name="connsiteY19" fmla="*/ 408306 h 604517"/>
                  <a:gd name="connsiteX20" fmla="*/ 677228 w 680066"/>
                  <a:gd name="connsiteY20" fmla="*/ 378779 h 604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80066" h="604517">
                    <a:moveTo>
                      <a:pt x="399098" y="526416"/>
                    </a:moveTo>
                    <a:lnTo>
                      <a:pt x="266700" y="564516"/>
                    </a:lnTo>
                    <a:lnTo>
                      <a:pt x="235267" y="530226"/>
                    </a:lnTo>
                    <a:lnTo>
                      <a:pt x="407670" y="480696"/>
                    </a:lnTo>
                    <a:lnTo>
                      <a:pt x="399098" y="526416"/>
                    </a:lnTo>
                    <a:close/>
                    <a:moveTo>
                      <a:pt x="677228" y="378779"/>
                    </a:moveTo>
                    <a:lnTo>
                      <a:pt x="613410" y="268289"/>
                    </a:lnTo>
                    <a:lnTo>
                      <a:pt x="527685" y="119699"/>
                    </a:lnTo>
                    <a:lnTo>
                      <a:pt x="463868" y="9209"/>
                    </a:lnTo>
                    <a:cubicBezTo>
                      <a:pt x="457200" y="-1269"/>
                      <a:pt x="442913" y="-3174"/>
                      <a:pt x="434340" y="5399"/>
                    </a:cubicBezTo>
                    <a:lnTo>
                      <a:pt x="0" y="424499"/>
                    </a:lnTo>
                    <a:lnTo>
                      <a:pt x="85725" y="573089"/>
                    </a:lnTo>
                    <a:lnTo>
                      <a:pt x="194310" y="542609"/>
                    </a:lnTo>
                    <a:lnTo>
                      <a:pt x="242888" y="594996"/>
                    </a:lnTo>
                    <a:cubicBezTo>
                      <a:pt x="250508" y="602616"/>
                      <a:pt x="260985" y="606426"/>
                      <a:pt x="271463" y="603569"/>
                    </a:cubicBezTo>
                    <a:lnTo>
                      <a:pt x="415290" y="562611"/>
                    </a:lnTo>
                    <a:cubicBezTo>
                      <a:pt x="417195" y="561659"/>
                      <a:pt x="420053" y="560706"/>
                      <a:pt x="421958" y="559754"/>
                    </a:cubicBezTo>
                    <a:cubicBezTo>
                      <a:pt x="428625" y="555944"/>
                      <a:pt x="434340" y="548324"/>
                      <a:pt x="435293" y="540704"/>
                    </a:cubicBezTo>
                    <a:lnTo>
                      <a:pt x="448628" y="470219"/>
                    </a:lnTo>
                    <a:lnTo>
                      <a:pt x="666750" y="408306"/>
                    </a:lnTo>
                    <a:cubicBezTo>
                      <a:pt x="678180" y="403544"/>
                      <a:pt x="683895" y="389256"/>
                      <a:pt x="677228" y="378779"/>
                    </a:cubicBezTo>
                    <a:close/>
                  </a:path>
                </a:pathLst>
              </a:custGeom>
              <a:solidFill>
                <a:srgbClr val="3C3C4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A5BEAC1-66CB-41A2-A9FF-24BC268CD71B}"/>
                </a:ext>
              </a:extLst>
            </p:cNvPr>
            <p:cNvGrpSpPr/>
            <p:nvPr/>
          </p:nvGrpSpPr>
          <p:grpSpPr>
            <a:xfrm>
              <a:off x="11261134" y="5901190"/>
              <a:ext cx="623939" cy="809624"/>
              <a:chOff x="11261134" y="5901190"/>
              <a:chExt cx="623939" cy="809624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5D60B5D8-5C88-4360-982E-2EF7C95C49CC}"/>
                  </a:ext>
                </a:extLst>
              </p:cNvPr>
              <p:cNvSpPr/>
              <p:nvPr/>
            </p:nvSpPr>
            <p:spPr>
              <a:xfrm>
                <a:off x="11261134" y="5901190"/>
                <a:ext cx="623939" cy="754379"/>
              </a:xfrm>
              <a:custGeom>
                <a:avLst/>
                <a:gdLst>
                  <a:gd name="connsiteX0" fmla="*/ 151950 w 623939"/>
                  <a:gd name="connsiteY0" fmla="*/ 404813 h 754379"/>
                  <a:gd name="connsiteX1" fmla="*/ 51937 w 623939"/>
                  <a:gd name="connsiteY1" fmla="*/ 461963 h 754379"/>
                  <a:gd name="connsiteX2" fmla="*/ 16695 w 623939"/>
                  <a:gd name="connsiteY2" fmla="*/ 532448 h 754379"/>
                  <a:gd name="connsiteX3" fmla="*/ 502 w 623939"/>
                  <a:gd name="connsiteY3" fmla="*/ 673418 h 754379"/>
                  <a:gd name="connsiteX4" fmla="*/ 24315 w 623939"/>
                  <a:gd name="connsiteY4" fmla="*/ 726758 h 754379"/>
                  <a:gd name="connsiteX5" fmla="*/ 78607 w 623939"/>
                  <a:gd name="connsiteY5" fmla="*/ 754380 h 754379"/>
                  <a:gd name="connsiteX6" fmla="*/ 87180 w 623939"/>
                  <a:gd name="connsiteY6" fmla="*/ 754380 h 754379"/>
                  <a:gd name="connsiteX7" fmla="*/ 87180 w 623939"/>
                  <a:gd name="connsiteY7" fmla="*/ 717233 h 754379"/>
                  <a:gd name="connsiteX8" fmla="*/ 45270 w 623939"/>
                  <a:gd name="connsiteY8" fmla="*/ 695325 h 754379"/>
                  <a:gd name="connsiteX9" fmla="*/ 37650 w 623939"/>
                  <a:gd name="connsiteY9" fmla="*/ 678180 h 754379"/>
                  <a:gd name="connsiteX10" fmla="*/ 54795 w 623939"/>
                  <a:gd name="connsiteY10" fmla="*/ 535305 h 754379"/>
                  <a:gd name="connsiteX11" fmla="*/ 54795 w 623939"/>
                  <a:gd name="connsiteY11" fmla="*/ 533400 h 754379"/>
                  <a:gd name="connsiteX12" fmla="*/ 76702 w 623939"/>
                  <a:gd name="connsiteY12" fmla="*/ 490538 h 754379"/>
                  <a:gd name="connsiteX13" fmla="*/ 191002 w 623939"/>
                  <a:gd name="connsiteY13" fmla="*/ 429578 h 754379"/>
                  <a:gd name="connsiteX14" fmla="*/ 311970 w 623939"/>
                  <a:gd name="connsiteY14" fmla="*/ 457200 h 754379"/>
                  <a:gd name="connsiteX15" fmla="*/ 432937 w 623939"/>
                  <a:gd name="connsiteY15" fmla="*/ 429578 h 754379"/>
                  <a:gd name="connsiteX16" fmla="*/ 547237 w 623939"/>
                  <a:gd name="connsiteY16" fmla="*/ 490538 h 754379"/>
                  <a:gd name="connsiteX17" fmla="*/ 569145 w 623939"/>
                  <a:gd name="connsiteY17" fmla="*/ 533400 h 754379"/>
                  <a:gd name="connsiteX18" fmla="*/ 586290 w 623939"/>
                  <a:gd name="connsiteY18" fmla="*/ 677228 h 754379"/>
                  <a:gd name="connsiteX19" fmla="*/ 578670 w 623939"/>
                  <a:gd name="connsiteY19" fmla="*/ 694373 h 754379"/>
                  <a:gd name="connsiteX20" fmla="*/ 578670 w 623939"/>
                  <a:gd name="connsiteY20" fmla="*/ 694373 h 754379"/>
                  <a:gd name="connsiteX21" fmla="*/ 536760 w 623939"/>
                  <a:gd name="connsiteY21" fmla="*/ 716280 h 754379"/>
                  <a:gd name="connsiteX22" fmla="*/ 536760 w 623939"/>
                  <a:gd name="connsiteY22" fmla="*/ 753428 h 754379"/>
                  <a:gd name="connsiteX23" fmla="*/ 545332 w 623939"/>
                  <a:gd name="connsiteY23" fmla="*/ 753428 h 754379"/>
                  <a:gd name="connsiteX24" fmla="*/ 599625 w 623939"/>
                  <a:gd name="connsiteY24" fmla="*/ 725805 h 754379"/>
                  <a:gd name="connsiteX25" fmla="*/ 599625 w 623939"/>
                  <a:gd name="connsiteY25" fmla="*/ 725805 h 754379"/>
                  <a:gd name="connsiteX26" fmla="*/ 623437 w 623939"/>
                  <a:gd name="connsiteY26" fmla="*/ 672465 h 754379"/>
                  <a:gd name="connsiteX27" fmla="*/ 607245 w 623939"/>
                  <a:gd name="connsiteY27" fmla="*/ 532448 h 754379"/>
                  <a:gd name="connsiteX28" fmla="*/ 572002 w 623939"/>
                  <a:gd name="connsiteY28" fmla="*/ 461963 h 754379"/>
                  <a:gd name="connsiteX29" fmla="*/ 471990 w 623939"/>
                  <a:gd name="connsiteY29" fmla="*/ 404813 h 754379"/>
                  <a:gd name="connsiteX30" fmla="*/ 473895 w 623939"/>
                  <a:gd name="connsiteY30" fmla="*/ 168593 h 754379"/>
                  <a:gd name="connsiteX31" fmla="*/ 468180 w 623939"/>
                  <a:gd name="connsiteY31" fmla="*/ 122873 h 754379"/>
                  <a:gd name="connsiteX32" fmla="*/ 382455 w 623939"/>
                  <a:gd name="connsiteY32" fmla="*/ 17145 h 754379"/>
                  <a:gd name="connsiteX33" fmla="*/ 370072 w 623939"/>
                  <a:gd name="connsiteY33" fmla="*/ 18097 h 754379"/>
                  <a:gd name="connsiteX34" fmla="*/ 361500 w 623939"/>
                  <a:gd name="connsiteY34" fmla="*/ 24765 h 754379"/>
                  <a:gd name="connsiteX35" fmla="*/ 351975 w 623939"/>
                  <a:gd name="connsiteY35" fmla="*/ 11430 h 754379"/>
                  <a:gd name="connsiteX36" fmla="*/ 339592 w 623939"/>
                  <a:gd name="connsiteY36" fmla="*/ 2858 h 754379"/>
                  <a:gd name="connsiteX37" fmla="*/ 311970 w 623939"/>
                  <a:gd name="connsiteY37" fmla="*/ 0 h 754379"/>
                  <a:gd name="connsiteX38" fmla="*/ 207195 w 623939"/>
                  <a:gd name="connsiteY38" fmla="*/ 39053 h 754379"/>
                  <a:gd name="connsiteX39" fmla="*/ 151950 w 623939"/>
                  <a:gd name="connsiteY39" fmla="*/ 165735 h 754379"/>
                  <a:gd name="connsiteX40" fmla="*/ 151950 w 623939"/>
                  <a:gd name="connsiteY40" fmla="*/ 404813 h 754379"/>
                  <a:gd name="connsiteX41" fmla="*/ 199575 w 623939"/>
                  <a:gd name="connsiteY41" fmla="*/ 249555 h 754379"/>
                  <a:gd name="connsiteX42" fmla="*/ 206242 w 623939"/>
                  <a:gd name="connsiteY42" fmla="*/ 171450 h 754379"/>
                  <a:gd name="connsiteX43" fmla="*/ 416745 w 623939"/>
                  <a:gd name="connsiteY43" fmla="*/ 171450 h 754379"/>
                  <a:gd name="connsiteX44" fmla="*/ 423412 w 623939"/>
                  <a:gd name="connsiteY44" fmla="*/ 249555 h 754379"/>
                  <a:gd name="connsiteX45" fmla="*/ 290062 w 623939"/>
                  <a:gd name="connsiteY45" fmla="*/ 340995 h 754379"/>
                  <a:gd name="connsiteX46" fmla="*/ 199575 w 623939"/>
                  <a:gd name="connsiteY46" fmla="*/ 249555 h 754379"/>
                  <a:gd name="connsiteX47" fmla="*/ 237675 w 623939"/>
                  <a:gd name="connsiteY47" fmla="*/ 408623 h 754379"/>
                  <a:gd name="connsiteX48" fmla="*/ 254820 w 623939"/>
                  <a:gd name="connsiteY48" fmla="*/ 371475 h 754379"/>
                  <a:gd name="connsiteX49" fmla="*/ 254820 w 623939"/>
                  <a:gd name="connsiteY49" fmla="*/ 369570 h 754379"/>
                  <a:gd name="connsiteX50" fmla="*/ 369120 w 623939"/>
                  <a:gd name="connsiteY50" fmla="*/ 369570 h 754379"/>
                  <a:gd name="connsiteX51" fmla="*/ 369120 w 623939"/>
                  <a:gd name="connsiteY51" fmla="*/ 371475 h 754379"/>
                  <a:gd name="connsiteX52" fmla="*/ 386265 w 623939"/>
                  <a:gd name="connsiteY52" fmla="*/ 408623 h 754379"/>
                  <a:gd name="connsiteX53" fmla="*/ 311970 w 623939"/>
                  <a:gd name="connsiteY53" fmla="*/ 419100 h 754379"/>
                  <a:gd name="connsiteX54" fmla="*/ 237675 w 623939"/>
                  <a:gd name="connsiteY54" fmla="*/ 408623 h 754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623939" h="754379">
                    <a:moveTo>
                      <a:pt x="151950" y="404813"/>
                    </a:moveTo>
                    <a:cubicBezTo>
                      <a:pt x="115755" y="419100"/>
                      <a:pt x="82417" y="438150"/>
                      <a:pt x="51937" y="461963"/>
                    </a:cubicBezTo>
                    <a:cubicBezTo>
                      <a:pt x="30982" y="479108"/>
                      <a:pt x="17647" y="504825"/>
                      <a:pt x="16695" y="532448"/>
                    </a:cubicBezTo>
                    <a:lnTo>
                      <a:pt x="502" y="673418"/>
                    </a:lnTo>
                    <a:cubicBezTo>
                      <a:pt x="-2355" y="694373"/>
                      <a:pt x="7170" y="715328"/>
                      <a:pt x="24315" y="726758"/>
                    </a:cubicBezTo>
                    <a:cubicBezTo>
                      <a:pt x="41460" y="738188"/>
                      <a:pt x="59557" y="746760"/>
                      <a:pt x="78607" y="754380"/>
                    </a:cubicBezTo>
                    <a:lnTo>
                      <a:pt x="87180" y="754380"/>
                    </a:lnTo>
                    <a:lnTo>
                      <a:pt x="87180" y="717233"/>
                    </a:lnTo>
                    <a:cubicBezTo>
                      <a:pt x="72892" y="711518"/>
                      <a:pt x="58605" y="703898"/>
                      <a:pt x="45270" y="695325"/>
                    </a:cubicBezTo>
                    <a:cubicBezTo>
                      <a:pt x="39555" y="691515"/>
                      <a:pt x="36697" y="684848"/>
                      <a:pt x="37650" y="678180"/>
                    </a:cubicBezTo>
                    <a:lnTo>
                      <a:pt x="54795" y="535305"/>
                    </a:lnTo>
                    <a:lnTo>
                      <a:pt x="54795" y="533400"/>
                    </a:lnTo>
                    <a:cubicBezTo>
                      <a:pt x="55747" y="516255"/>
                      <a:pt x="63367" y="501015"/>
                      <a:pt x="76702" y="490538"/>
                    </a:cubicBezTo>
                    <a:cubicBezTo>
                      <a:pt x="102420" y="468630"/>
                      <a:pt x="139567" y="448628"/>
                      <a:pt x="191002" y="429578"/>
                    </a:cubicBezTo>
                    <a:cubicBezTo>
                      <a:pt x="219577" y="446723"/>
                      <a:pt x="263392" y="457200"/>
                      <a:pt x="311970" y="457200"/>
                    </a:cubicBezTo>
                    <a:cubicBezTo>
                      <a:pt x="360547" y="457200"/>
                      <a:pt x="404362" y="446723"/>
                      <a:pt x="432937" y="429578"/>
                    </a:cubicBezTo>
                    <a:cubicBezTo>
                      <a:pt x="485325" y="448628"/>
                      <a:pt x="521520" y="468630"/>
                      <a:pt x="547237" y="490538"/>
                    </a:cubicBezTo>
                    <a:cubicBezTo>
                      <a:pt x="560572" y="501015"/>
                      <a:pt x="568192" y="517208"/>
                      <a:pt x="569145" y="533400"/>
                    </a:cubicBezTo>
                    <a:lnTo>
                      <a:pt x="586290" y="677228"/>
                    </a:lnTo>
                    <a:cubicBezTo>
                      <a:pt x="587242" y="683895"/>
                      <a:pt x="584385" y="690563"/>
                      <a:pt x="578670" y="694373"/>
                    </a:cubicBezTo>
                    <a:lnTo>
                      <a:pt x="578670" y="694373"/>
                    </a:lnTo>
                    <a:cubicBezTo>
                      <a:pt x="565335" y="702945"/>
                      <a:pt x="552000" y="710565"/>
                      <a:pt x="536760" y="716280"/>
                    </a:cubicBezTo>
                    <a:lnTo>
                      <a:pt x="536760" y="753428"/>
                    </a:lnTo>
                    <a:lnTo>
                      <a:pt x="545332" y="753428"/>
                    </a:lnTo>
                    <a:cubicBezTo>
                      <a:pt x="564382" y="746760"/>
                      <a:pt x="582480" y="737235"/>
                      <a:pt x="599625" y="725805"/>
                    </a:cubicBezTo>
                    <a:lnTo>
                      <a:pt x="599625" y="725805"/>
                    </a:lnTo>
                    <a:cubicBezTo>
                      <a:pt x="616770" y="713423"/>
                      <a:pt x="626295" y="693420"/>
                      <a:pt x="623437" y="672465"/>
                    </a:cubicBezTo>
                    <a:lnTo>
                      <a:pt x="607245" y="532448"/>
                    </a:lnTo>
                    <a:cubicBezTo>
                      <a:pt x="606292" y="504825"/>
                      <a:pt x="592957" y="479108"/>
                      <a:pt x="572002" y="461963"/>
                    </a:cubicBezTo>
                    <a:cubicBezTo>
                      <a:pt x="541522" y="438150"/>
                      <a:pt x="508185" y="418148"/>
                      <a:pt x="471990" y="404813"/>
                    </a:cubicBezTo>
                    <a:cubicBezTo>
                      <a:pt x="471990" y="356235"/>
                      <a:pt x="473895" y="222885"/>
                      <a:pt x="473895" y="168593"/>
                    </a:cubicBezTo>
                    <a:cubicBezTo>
                      <a:pt x="473895" y="153353"/>
                      <a:pt x="471990" y="138113"/>
                      <a:pt x="468180" y="122873"/>
                    </a:cubicBezTo>
                    <a:cubicBezTo>
                      <a:pt x="455797" y="77153"/>
                      <a:pt x="424365" y="39053"/>
                      <a:pt x="382455" y="17145"/>
                    </a:cubicBezTo>
                    <a:cubicBezTo>
                      <a:pt x="378645" y="15240"/>
                      <a:pt x="372930" y="15240"/>
                      <a:pt x="370072" y="18097"/>
                    </a:cubicBezTo>
                    <a:lnTo>
                      <a:pt x="361500" y="24765"/>
                    </a:lnTo>
                    <a:lnTo>
                      <a:pt x="351975" y="11430"/>
                    </a:lnTo>
                    <a:cubicBezTo>
                      <a:pt x="349117" y="6667"/>
                      <a:pt x="344355" y="3810"/>
                      <a:pt x="339592" y="2858"/>
                    </a:cubicBezTo>
                    <a:cubicBezTo>
                      <a:pt x="330067" y="953"/>
                      <a:pt x="321495" y="0"/>
                      <a:pt x="311970" y="0"/>
                    </a:cubicBezTo>
                    <a:cubicBezTo>
                      <a:pt x="273870" y="0"/>
                      <a:pt x="235770" y="14288"/>
                      <a:pt x="207195" y="39053"/>
                    </a:cubicBezTo>
                    <a:cubicBezTo>
                      <a:pt x="171000" y="71438"/>
                      <a:pt x="150997" y="117157"/>
                      <a:pt x="151950" y="165735"/>
                    </a:cubicBezTo>
                    <a:lnTo>
                      <a:pt x="151950" y="404813"/>
                    </a:lnTo>
                    <a:close/>
                    <a:moveTo>
                      <a:pt x="199575" y="249555"/>
                    </a:moveTo>
                    <a:lnTo>
                      <a:pt x="206242" y="171450"/>
                    </a:lnTo>
                    <a:lnTo>
                      <a:pt x="416745" y="171450"/>
                    </a:lnTo>
                    <a:lnTo>
                      <a:pt x="423412" y="249555"/>
                    </a:lnTo>
                    <a:cubicBezTo>
                      <a:pt x="411982" y="311468"/>
                      <a:pt x="352927" y="352425"/>
                      <a:pt x="290062" y="340995"/>
                    </a:cubicBezTo>
                    <a:cubicBezTo>
                      <a:pt x="244342" y="332423"/>
                      <a:pt x="208147" y="296228"/>
                      <a:pt x="199575" y="249555"/>
                    </a:cubicBezTo>
                    <a:close/>
                    <a:moveTo>
                      <a:pt x="237675" y="408623"/>
                    </a:moveTo>
                    <a:cubicBezTo>
                      <a:pt x="248152" y="400050"/>
                      <a:pt x="254820" y="385763"/>
                      <a:pt x="254820" y="371475"/>
                    </a:cubicBezTo>
                    <a:lnTo>
                      <a:pt x="254820" y="369570"/>
                    </a:lnTo>
                    <a:cubicBezTo>
                      <a:pt x="291015" y="384810"/>
                      <a:pt x="332925" y="384810"/>
                      <a:pt x="369120" y="369570"/>
                    </a:cubicBezTo>
                    <a:lnTo>
                      <a:pt x="369120" y="371475"/>
                    </a:lnTo>
                    <a:cubicBezTo>
                      <a:pt x="369120" y="385763"/>
                      <a:pt x="375787" y="399098"/>
                      <a:pt x="386265" y="408623"/>
                    </a:cubicBezTo>
                    <a:cubicBezTo>
                      <a:pt x="362452" y="416243"/>
                      <a:pt x="336735" y="419100"/>
                      <a:pt x="311970" y="419100"/>
                    </a:cubicBezTo>
                    <a:cubicBezTo>
                      <a:pt x="287205" y="419100"/>
                      <a:pt x="261487" y="416243"/>
                      <a:pt x="237675" y="408623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63C0C5DE-29B0-4F9C-A767-2D3E08195F83}"/>
                  </a:ext>
                </a:extLst>
              </p:cNvPr>
              <p:cNvSpPr/>
              <p:nvPr/>
            </p:nvSpPr>
            <p:spPr>
              <a:xfrm>
                <a:off x="11295926" y="6413634"/>
                <a:ext cx="555307" cy="297180"/>
              </a:xfrm>
              <a:custGeom>
                <a:avLst/>
                <a:gdLst>
                  <a:gd name="connsiteX0" fmla="*/ 482918 w 555307"/>
                  <a:gd name="connsiteY0" fmla="*/ 23813 h 297180"/>
                  <a:gd name="connsiteX1" fmla="*/ 459105 w 555307"/>
                  <a:gd name="connsiteY1" fmla="*/ 0 h 297180"/>
                  <a:gd name="connsiteX2" fmla="*/ 459105 w 555307"/>
                  <a:gd name="connsiteY2" fmla="*/ 0 h 297180"/>
                  <a:gd name="connsiteX3" fmla="*/ 96203 w 555307"/>
                  <a:gd name="connsiteY3" fmla="*/ 0 h 297180"/>
                  <a:gd name="connsiteX4" fmla="*/ 72390 w 555307"/>
                  <a:gd name="connsiteY4" fmla="*/ 23813 h 297180"/>
                  <a:gd name="connsiteX5" fmla="*/ 72390 w 555307"/>
                  <a:gd name="connsiteY5" fmla="*/ 23813 h 297180"/>
                  <a:gd name="connsiteX6" fmla="*/ 72390 w 555307"/>
                  <a:gd name="connsiteY6" fmla="*/ 260985 h 297180"/>
                  <a:gd name="connsiteX7" fmla="*/ 0 w 555307"/>
                  <a:gd name="connsiteY7" fmla="*/ 260985 h 297180"/>
                  <a:gd name="connsiteX8" fmla="*/ 0 w 555307"/>
                  <a:gd name="connsiteY8" fmla="*/ 273368 h 297180"/>
                  <a:gd name="connsiteX9" fmla="*/ 23813 w 555307"/>
                  <a:gd name="connsiteY9" fmla="*/ 297180 h 297180"/>
                  <a:gd name="connsiteX10" fmla="*/ 531495 w 555307"/>
                  <a:gd name="connsiteY10" fmla="*/ 297180 h 297180"/>
                  <a:gd name="connsiteX11" fmla="*/ 555308 w 555307"/>
                  <a:gd name="connsiteY11" fmla="*/ 273368 h 297180"/>
                  <a:gd name="connsiteX12" fmla="*/ 555308 w 555307"/>
                  <a:gd name="connsiteY12" fmla="*/ 260985 h 297180"/>
                  <a:gd name="connsiteX13" fmla="*/ 482918 w 555307"/>
                  <a:gd name="connsiteY13" fmla="*/ 260985 h 297180"/>
                  <a:gd name="connsiteX14" fmla="*/ 482918 w 555307"/>
                  <a:gd name="connsiteY14" fmla="*/ 23813 h 297180"/>
                  <a:gd name="connsiteX15" fmla="*/ 227648 w 555307"/>
                  <a:gd name="connsiteY15" fmla="*/ 180975 h 297180"/>
                  <a:gd name="connsiteX16" fmla="*/ 214313 w 555307"/>
                  <a:gd name="connsiteY16" fmla="*/ 194310 h 297180"/>
                  <a:gd name="connsiteX17" fmla="*/ 160973 w 555307"/>
                  <a:gd name="connsiteY17" fmla="*/ 140970 h 297180"/>
                  <a:gd name="connsiteX18" fmla="*/ 214313 w 555307"/>
                  <a:gd name="connsiteY18" fmla="*/ 87630 h 297180"/>
                  <a:gd name="connsiteX19" fmla="*/ 227648 w 555307"/>
                  <a:gd name="connsiteY19" fmla="*/ 100965 h 297180"/>
                  <a:gd name="connsiteX20" fmla="*/ 187642 w 555307"/>
                  <a:gd name="connsiteY20" fmla="*/ 140970 h 297180"/>
                  <a:gd name="connsiteX21" fmla="*/ 227648 w 555307"/>
                  <a:gd name="connsiteY21" fmla="*/ 180975 h 297180"/>
                  <a:gd name="connsiteX22" fmla="*/ 263843 w 555307"/>
                  <a:gd name="connsiteY22" fmla="*/ 200978 h 297180"/>
                  <a:gd name="connsiteX23" fmla="*/ 246698 w 555307"/>
                  <a:gd name="connsiteY23" fmla="*/ 193358 h 297180"/>
                  <a:gd name="connsiteX24" fmla="*/ 291465 w 555307"/>
                  <a:gd name="connsiteY24" fmla="*/ 85725 h 297180"/>
                  <a:gd name="connsiteX25" fmla="*/ 308610 w 555307"/>
                  <a:gd name="connsiteY25" fmla="*/ 93345 h 297180"/>
                  <a:gd name="connsiteX26" fmla="*/ 263843 w 555307"/>
                  <a:gd name="connsiteY26" fmla="*/ 200978 h 297180"/>
                  <a:gd name="connsiteX27" fmla="*/ 340043 w 555307"/>
                  <a:gd name="connsiteY27" fmla="*/ 195263 h 297180"/>
                  <a:gd name="connsiteX28" fmla="*/ 326708 w 555307"/>
                  <a:gd name="connsiteY28" fmla="*/ 181928 h 297180"/>
                  <a:gd name="connsiteX29" fmla="*/ 366713 w 555307"/>
                  <a:gd name="connsiteY29" fmla="*/ 141922 h 297180"/>
                  <a:gd name="connsiteX30" fmla="*/ 326708 w 555307"/>
                  <a:gd name="connsiteY30" fmla="*/ 101918 h 297180"/>
                  <a:gd name="connsiteX31" fmla="*/ 340043 w 555307"/>
                  <a:gd name="connsiteY31" fmla="*/ 88582 h 297180"/>
                  <a:gd name="connsiteX32" fmla="*/ 393383 w 555307"/>
                  <a:gd name="connsiteY32" fmla="*/ 141922 h 297180"/>
                  <a:gd name="connsiteX33" fmla="*/ 340043 w 555307"/>
                  <a:gd name="connsiteY33" fmla="*/ 195263 h 297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555307" h="297180">
                    <a:moveTo>
                      <a:pt x="482918" y="23813"/>
                    </a:moveTo>
                    <a:cubicBezTo>
                      <a:pt x="482918" y="10478"/>
                      <a:pt x="472440" y="0"/>
                      <a:pt x="459105" y="0"/>
                    </a:cubicBezTo>
                    <a:lnTo>
                      <a:pt x="459105" y="0"/>
                    </a:lnTo>
                    <a:lnTo>
                      <a:pt x="96203" y="0"/>
                    </a:lnTo>
                    <a:cubicBezTo>
                      <a:pt x="82868" y="0"/>
                      <a:pt x="72390" y="10478"/>
                      <a:pt x="72390" y="23813"/>
                    </a:cubicBezTo>
                    <a:lnTo>
                      <a:pt x="72390" y="23813"/>
                    </a:lnTo>
                    <a:lnTo>
                      <a:pt x="72390" y="260985"/>
                    </a:lnTo>
                    <a:lnTo>
                      <a:pt x="0" y="260985"/>
                    </a:lnTo>
                    <a:lnTo>
                      <a:pt x="0" y="273368"/>
                    </a:lnTo>
                    <a:cubicBezTo>
                      <a:pt x="0" y="286703"/>
                      <a:pt x="10478" y="297180"/>
                      <a:pt x="23813" y="297180"/>
                    </a:cubicBezTo>
                    <a:lnTo>
                      <a:pt x="531495" y="297180"/>
                    </a:lnTo>
                    <a:cubicBezTo>
                      <a:pt x="544830" y="297180"/>
                      <a:pt x="555308" y="286703"/>
                      <a:pt x="555308" y="273368"/>
                    </a:cubicBezTo>
                    <a:lnTo>
                      <a:pt x="555308" y="260985"/>
                    </a:lnTo>
                    <a:lnTo>
                      <a:pt x="482918" y="260985"/>
                    </a:lnTo>
                    <a:lnTo>
                      <a:pt x="482918" y="23813"/>
                    </a:lnTo>
                    <a:close/>
                    <a:moveTo>
                      <a:pt x="227648" y="180975"/>
                    </a:moveTo>
                    <a:lnTo>
                      <a:pt x="214313" y="194310"/>
                    </a:lnTo>
                    <a:lnTo>
                      <a:pt x="160973" y="140970"/>
                    </a:lnTo>
                    <a:lnTo>
                      <a:pt x="214313" y="87630"/>
                    </a:lnTo>
                    <a:lnTo>
                      <a:pt x="227648" y="100965"/>
                    </a:lnTo>
                    <a:lnTo>
                      <a:pt x="187642" y="140970"/>
                    </a:lnTo>
                    <a:lnTo>
                      <a:pt x="227648" y="180975"/>
                    </a:lnTo>
                    <a:close/>
                    <a:moveTo>
                      <a:pt x="263843" y="200978"/>
                    </a:moveTo>
                    <a:lnTo>
                      <a:pt x="246698" y="193358"/>
                    </a:lnTo>
                    <a:lnTo>
                      <a:pt x="291465" y="85725"/>
                    </a:lnTo>
                    <a:lnTo>
                      <a:pt x="308610" y="93345"/>
                    </a:lnTo>
                    <a:lnTo>
                      <a:pt x="263843" y="200978"/>
                    </a:lnTo>
                    <a:close/>
                    <a:moveTo>
                      <a:pt x="340043" y="195263"/>
                    </a:moveTo>
                    <a:lnTo>
                      <a:pt x="326708" y="181928"/>
                    </a:lnTo>
                    <a:lnTo>
                      <a:pt x="366713" y="141922"/>
                    </a:lnTo>
                    <a:lnTo>
                      <a:pt x="326708" y="101918"/>
                    </a:lnTo>
                    <a:lnTo>
                      <a:pt x="340043" y="88582"/>
                    </a:lnTo>
                    <a:lnTo>
                      <a:pt x="393383" y="141922"/>
                    </a:lnTo>
                    <a:lnTo>
                      <a:pt x="340043" y="195263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  <p:pic>
        <p:nvPicPr>
          <p:cNvPr id="25" name="Picture 2" descr="Man using lap top on wooden table stock photo">
            <a:extLst>
              <a:ext uri="{FF2B5EF4-FFF2-40B4-BE49-F238E27FC236}">
                <a16:creationId xmlns:a16="http://schemas.microsoft.com/office/drawing/2014/main" id="{7A225C27-D9D0-4E46-B74B-B8FF018DF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510" y="2159683"/>
            <a:ext cx="5329164" cy="3552776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29737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52BA2-111A-4FB9-829D-40C015024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Amcanion CAMPUS</a:t>
            </a:r>
            <a:endParaRPr lang="en-GB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DD326-C6F4-4086-980E-9BD3D12E7E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536569"/>
            <a:ext cx="11328400" cy="4916619"/>
          </a:xfrm>
        </p:spPr>
        <p:txBody>
          <a:bodyPr/>
          <a:lstStyle/>
          <a:p>
            <a:r>
              <a:rPr lang="en-GB" dirty="0" err="1">
                <a:solidFill>
                  <a:schemeClr val="accent1"/>
                </a:solidFill>
              </a:rPr>
              <a:t>Gwnewch</a:t>
            </a:r>
            <a:r>
              <a:rPr lang="en-GB" dirty="0">
                <a:solidFill>
                  <a:schemeClr val="accent1"/>
                </a:solidFill>
              </a:rPr>
              <a:t> yn </a:t>
            </a:r>
            <a:r>
              <a:rPr lang="en-GB" dirty="0" err="1">
                <a:solidFill>
                  <a:schemeClr val="accent1"/>
                </a:solidFill>
              </a:rPr>
              <a:t>siŵr</a:t>
            </a:r>
            <a:r>
              <a:rPr lang="en-GB" dirty="0">
                <a:solidFill>
                  <a:schemeClr val="accent1"/>
                </a:solidFill>
              </a:rPr>
              <a:t> bod </a:t>
            </a:r>
            <a:r>
              <a:rPr lang="en-GB" dirty="0" err="1">
                <a:solidFill>
                  <a:schemeClr val="accent1"/>
                </a:solidFill>
              </a:rPr>
              <a:t>eich</a:t>
            </a:r>
            <a:r>
              <a:rPr lang="en-GB" dirty="0">
                <a:solidFill>
                  <a:schemeClr val="accent1"/>
                </a:solidFill>
              </a:rPr>
              <a:t> </a:t>
            </a:r>
            <a:r>
              <a:rPr lang="en-GB" dirty="0" err="1">
                <a:solidFill>
                  <a:schemeClr val="accent1"/>
                </a:solidFill>
              </a:rPr>
              <a:t>amcanion</a:t>
            </a:r>
            <a:r>
              <a:rPr lang="en-GB" dirty="0">
                <a:solidFill>
                  <a:schemeClr val="accent1"/>
                </a:solidFill>
              </a:rPr>
              <a:t> yn:</a:t>
            </a:r>
          </a:p>
          <a:p>
            <a:r>
              <a:rPr lang="en-GB" dirty="0">
                <a:solidFill>
                  <a:schemeClr val="accent1"/>
                </a:solidFill>
              </a:rPr>
              <a:t>
</a:t>
            </a:r>
            <a:r>
              <a:rPr lang="cy-GB" dirty="0">
                <a:solidFill>
                  <a:schemeClr val="tx1"/>
                </a:solidFill>
              </a:rPr>
              <a:t>C – Cyraeddadwy</a:t>
            </a:r>
            <a:r>
              <a:rPr lang="cy-GB" b="0" dirty="0">
                <a:solidFill>
                  <a:schemeClr val="tx1"/>
                </a:solidFill>
              </a:rPr>
              <a:t> - Does dim pwynt ceisio cael cynnydd o 2 filiwn o bobl yn ymweld â Llwybr Arfordir Cymru os mai dim ond tair wythnos sydd gennych i gyflawni hyn. </a:t>
            </a:r>
          </a:p>
          <a:p>
            <a:endParaRPr lang="cy-GB" sz="1000" b="0" dirty="0">
              <a:solidFill>
                <a:schemeClr val="tx1"/>
              </a:solidFill>
            </a:endParaRPr>
          </a:p>
          <a:p>
            <a:r>
              <a:rPr lang="cy-GB" dirty="0">
                <a:solidFill>
                  <a:schemeClr val="tx1"/>
                </a:solidFill>
              </a:rPr>
              <a:t>A - Amser wedi ei bennu </a:t>
            </a:r>
            <a:r>
              <a:rPr lang="cy-GB" b="0" dirty="0">
                <a:solidFill>
                  <a:schemeClr val="tx1"/>
                </a:solidFill>
              </a:rPr>
              <a:t>- A yw’r hyn yr ydych yn bwriadu ysgrifennu amdano ar eich gwefan yn ymarferol o fewn yr amser sydd ar gael? Gosodwch derfynau amser ar gyfer cwblhau tasgau. </a:t>
            </a:r>
          </a:p>
          <a:p>
            <a:endParaRPr lang="cy-GB" sz="1000" b="0" dirty="0">
              <a:solidFill>
                <a:schemeClr val="tx1"/>
              </a:solidFill>
            </a:endParaRPr>
          </a:p>
          <a:p>
            <a:r>
              <a:rPr lang="cy-GB" dirty="0">
                <a:solidFill>
                  <a:schemeClr val="tx1"/>
                </a:solidFill>
              </a:rPr>
              <a:t>M – Mesuradwy </a:t>
            </a:r>
            <a:r>
              <a:rPr lang="cy-GB" b="0" dirty="0">
                <a:solidFill>
                  <a:schemeClr val="tx1"/>
                </a:solidFill>
              </a:rPr>
              <a:t>– Rydym eisiau gweld cynnydd o 5% yn y nifer sy’n ymweld â rhan benodol o Lwybr Arfordir Cymru.</a:t>
            </a:r>
            <a:endParaRPr lang="en-GB" b="0" dirty="0">
              <a:solidFill>
                <a:schemeClr val="tx1"/>
              </a:solidFill>
            </a:endParaRPr>
          </a:p>
          <a:p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CAD5AE-3E81-4F0C-A16C-8F193AC30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79DAB-90E4-4F14-9B31-761BB9951B41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E5826639-2D84-4225-9E8B-D78BA62D2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1001" y="40414"/>
            <a:ext cx="6079955" cy="312084"/>
          </a:xfrm>
        </p:spPr>
        <p:txBody>
          <a:bodyPr/>
          <a:lstStyle/>
          <a:p>
            <a:r>
              <a:rPr lang="cy-GB" sz="1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Camu ymlaen - Marchnata  Llwybr Arfordir Cymru: </a:t>
            </a:r>
            <a:r>
              <a:rPr lang="cy-GB" sz="10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Ysgrifennu gwefan hyrwyddo</a:t>
            </a:r>
            <a:endParaRPr lang="en-GB" sz="10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594C2FC-D185-412D-AAC8-0FB2146711D3}"/>
              </a:ext>
            </a:extLst>
          </p:cNvPr>
          <p:cNvGrpSpPr/>
          <p:nvPr/>
        </p:nvGrpSpPr>
        <p:grpSpPr>
          <a:xfrm>
            <a:off x="139700" y="5901190"/>
            <a:ext cx="11745373" cy="937760"/>
            <a:chOff x="139700" y="5901190"/>
            <a:chExt cx="11745373" cy="937760"/>
          </a:xfrm>
        </p:grpSpPr>
        <p:pic>
          <p:nvPicPr>
            <p:cNvPr id="11" name="Picture 10" descr="Logo, company name&#10;&#10;Description automatically generated">
              <a:extLst>
                <a:ext uri="{FF2B5EF4-FFF2-40B4-BE49-F238E27FC236}">
                  <a16:creationId xmlns:a16="http://schemas.microsoft.com/office/drawing/2014/main" id="{1098109F-706B-4398-B312-4D8E4B15E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00" y="5924549"/>
              <a:ext cx="1068739" cy="914401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C825F54-BE8E-4B31-9181-81C99613C8FD}"/>
                </a:ext>
              </a:extLst>
            </p:cNvPr>
            <p:cNvGrpSpPr/>
            <p:nvPr/>
          </p:nvGrpSpPr>
          <p:grpSpPr>
            <a:xfrm>
              <a:off x="10355618" y="6098221"/>
              <a:ext cx="752283" cy="610062"/>
              <a:chOff x="10355618" y="6098221"/>
              <a:chExt cx="752283" cy="610062"/>
            </a:xfrm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219301F1-4769-46CB-858D-FB1992CCFB0E}"/>
                  </a:ext>
                </a:extLst>
              </p:cNvPr>
              <p:cNvSpPr/>
              <p:nvPr/>
            </p:nvSpPr>
            <p:spPr>
              <a:xfrm>
                <a:off x="10355618" y="6552420"/>
                <a:ext cx="113953" cy="155863"/>
              </a:xfrm>
              <a:custGeom>
                <a:avLst/>
                <a:gdLst>
                  <a:gd name="connsiteX0" fmla="*/ 53167 w 113953"/>
                  <a:gd name="connsiteY0" fmla="*/ 14114 h 155863"/>
                  <a:gd name="connsiteX1" fmla="*/ 14114 w 113953"/>
                  <a:gd name="connsiteY1" fmla="*/ 3637 h 155863"/>
                  <a:gd name="connsiteX2" fmla="*/ 3637 w 113953"/>
                  <a:gd name="connsiteY2" fmla="*/ 42689 h 155863"/>
                  <a:gd name="connsiteX3" fmla="*/ 60787 w 113953"/>
                  <a:gd name="connsiteY3" fmla="*/ 141749 h 155863"/>
                  <a:gd name="connsiteX4" fmla="*/ 99839 w 113953"/>
                  <a:gd name="connsiteY4" fmla="*/ 152227 h 155863"/>
                  <a:gd name="connsiteX5" fmla="*/ 110317 w 113953"/>
                  <a:gd name="connsiteY5" fmla="*/ 113174 h 155863"/>
                  <a:gd name="connsiteX6" fmla="*/ 53167 w 113953"/>
                  <a:gd name="connsiteY6" fmla="*/ 14114 h 155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3953" h="155863">
                    <a:moveTo>
                      <a:pt x="53167" y="14114"/>
                    </a:moveTo>
                    <a:cubicBezTo>
                      <a:pt x="45547" y="779"/>
                      <a:pt x="27449" y="-3983"/>
                      <a:pt x="14114" y="3637"/>
                    </a:cubicBezTo>
                    <a:cubicBezTo>
                      <a:pt x="779" y="11257"/>
                      <a:pt x="-3983" y="29354"/>
                      <a:pt x="3637" y="42689"/>
                    </a:cubicBezTo>
                    <a:lnTo>
                      <a:pt x="60787" y="141749"/>
                    </a:lnTo>
                    <a:cubicBezTo>
                      <a:pt x="68407" y="155084"/>
                      <a:pt x="86504" y="159847"/>
                      <a:pt x="99839" y="152227"/>
                    </a:cubicBezTo>
                    <a:cubicBezTo>
                      <a:pt x="113174" y="144607"/>
                      <a:pt x="117937" y="126509"/>
                      <a:pt x="110317" y="113174"/>
                    </a:cubicBezTo>
                    <a:lnTo>
                      <a:pt x="53167" y="14114"/>
                    </a:lnTo>
                    <a:close/>
                  </a:path>
                </a:pathLst>
              </a:custGeom>
              <a:solidFill>
                <a:srgbClr val="3C3C4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93656789-35EC-491C-BCFA-5E79A56D50FE}"/>
                  </a:ext>
                </a:extLst>
              </p:cNvPr>
              <p:cNvSpPr/>
              <p:nvPr/>
            </p:nvSpPr>
            <p:spPr>
              <a:xfrm>
                <a:off x="10427835" y="6098221"/>
                <a:ext cx="680066" cy="604517"/>
              </a:xfrm>
              <a:custGeom>
                <a:avLst/>
                <a:gdLst>
                  <a:gd name="connsiteX0" fmla="*/ 399098 w 680066"/>
                  <a:gd name="connsiteY0" fmla="*/ 526416 h 604517"/>
                  <a:gd name="connsiteX1" fmla="*/ 266700 w 680066"/>
                  <a:gd name="connsiteY1" fmla="*/ 564516 h 604517"/>
                  <a:gd name="connsiteX2" fmla="*/ 235267 w 680066"/>
                  <a:gd name="connsiteY2" fmla="*/ 530226 h 604517"/>
                  <a:gd name="connsiteX3" fmla="*/ 407670 w 680066"/>
                  <a:gd name="connsiteY3" fmla="*/ 480696 h 604517"/>
                  <a:gd name="connsiteX4" fmla="*/ 399098 w 680066"/>
                  <a:gd name="connsiteY4" fmla="*/ 526416 h 604517"/>
                  <a:gd name="connsiteX5" fmla="*/ 677228 w 680066"/>
                  <a:gd name="connsiteY5" fmla="*/ 378779 h 604517"/>
                  <a:gd name="connsiteX6" fmla="*/ 613410 w 680066"/>
                  <a:gd name="connsiteY6" fmla="*/ 268289 h 604517"/>
                  <a:gd name="connsiteX7" fmla="*/ 527685 w 680066"/>
                  <a:gd name="connsiteY7" fmla="*/ 119699 h 604517"/>
                  <a:gd name="connsiteX8" fmla="*/ 463868 w 680066"/>
                  <a:gd name="connsiteY8" fmla="*/ 9209 h 604517"/>
                  <a:gd name="connsiteX9" fmla="*/ 434340 w 680066"/>
                  <a:gd name="connsiteY9" fmla="*/ 5399 h 604517"/>
                  <a:gd name="connsiteX10" fmla="*/ 0 w 680066"/>
                  <a:gd name="connsiteY10" fmla="*/ 424499 h 604517"/>
                  <a:gd name="connsiteX11" fmla="*/ 85725 w 680066"/>
                  <a:gd name="connsiteY11" fmla="*/ 573089 h 604517"/>
                  <a:gd name="connsiteX12" fmla="*/ 194310 w 680066"/>
                  <a:gd name="connsiteY12" fmla="*/ 542609 h 604517"/>
                  <a:gd name="connsiteX13" fmla="*/ 242888 w 680066"/>
                  <a:gd name="connsiteY13" fmla="*/ 594996 h 604517"/>
                  <a:gd name="connsiteX14" fmla="*/ 271463 w 680066"/>
                  <a:gd name="connsiteY14" fmla="*/ 603569 h 604517"/>
                  <a:gd name="connsiteX15" fmla="*/ 415290 w 680066"/>
                  <a:gd name="connsiteY15" fmla="*/ 562611 h 604517"/>
                  <a:gd name="connsiteX16" fmla="*/ 421958 w 680066"/>
                  <a:gd name="connsiteY16" fmla="*/ 559754 h 604517"/>
                  <a:gd name="connsiteX17" fmla="*/ 435293 w 680066"/>
                  <a:gd name="connsiteY17" fmla="*/ 540704 h 604517"/>
                  <a:gd name="connsiteX18" fmla="*/ 448628 w 680066"/>
                  <a:gd name="connsiteY18" fmla="*/ 470219 h 604517"/>
                  <a:gd name="connsiteX19" fmla="*/ 666750 w 680066"/>
                  <a:gd name="connsiteY19" fmla="*/ 408306 h 604517"/>
                  <a:gd name="connsiteX20" fmla="*/ 677228 w 680066"/>
                  <a:gd name="connsiteY20" fmla="*/ 378779 h 604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80066" h="604517">
                    <a:moveTo>
                      <a:pt x="399098" y="526416"/>
                    </a:moveTo>
                    <a:lnTo>
                      <a:pt x="266700" y="564516"/>
                    </a:lnTo>
                    <a:lnTo>
                      <a:pt x="235267" y="530226"/>
                    </a:lnTo>
                    <a:lnTo>
                      <a:pt x="407670" y="480696"/>
                    </a:lnTo>
                    <a:lnTo>
                      <a:pt x="399098" y="526416"/>
                    </a:lnTo>
                    <a:close/>
                    <a:moveTo>
                      <a:pt x="677228" y="378779"/>
                    </a:moveTo>
                    <a:lnTo>
                      <a:pt x="613410" y="268289"/>
                    </a:lnTo>
                    <a:lnTo>
                      <a:pt x="527685" y="119699"/>
                    </a:lnTo>
                    <a:lnTo>
                      <a:pt x="463868" y="9209"/>
                    </a:lnTo>
                    <a:cubicBezTo>
                      <a:pt x="457200" y="-1269"/>
                      <a:pt x="442913" y="-3174"/>
                      <a:pt x="434340" y="5399"/>
                    </a:cubicBezTo>
                    <a:lnTo>
                      <a:pt x="0" y="424499"/>
                    </a:lnTo>
                    <a:lnTo>
                      <a:pt x="85725" y="573089"/>
                    </a:lnTo>
                    <a:lnTo>
                      <a:pt x="194310" y="542609"/>
                    </a:lnTo>
                    <a:lnTo>
                      <a:pt x="242888" y="594996"/>
                    </a:lnTo>
                    <a:cubicBezTo>
                      <a:pt x="250508" y="602616"/>
                      <a:pt x="260985" y="606426"/>
                      <a:pt x="271463" y="603569"/>
                    </a:cubicBezTo>
                    <a:lnTo>
                      <a:pt x="415290" y="562611"/>
                    </a:lnTo>
                    <a:cubicBezTo>
                      <a:pt x="417195" y="561659"/>
                      <a:pt x="420053" y="560706"/>
                      <a:pt x="421958" y="559754"/>
                    </a:cubicBezTo>
                    <a:cubicBezTo>
                      <a:pt x="428625" y="555944"/>
                      <a:pt x="434340" y="548324"/>
                      <a:pt x="435293" y="540704"/>
                    </a:cubicBezTo>
                    <a:lnTo>
                      <a:pt x="448628" y="470219"/>
                    </a:lnTo>
                    <a:lnTo>
                      <a:pt x="666750" y="408306"/>
                    </a:lnTo>
                    <a:cubicBezTo>
                      <a:pt x="678180" y="403544"/>
                      <a:pt x="683895" y="389256"/>
                      <a:pt x="677228" y="378779"/>
                    </a:cubicBezTo>
                    <a:close/>
                  </a:path>
                </a:pathLst>
              </a:custGeom>
              <a:solidFill>
                <a:srgbClr val="3C3C4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B1F0C5B-98EA-4CF4-B24C-7AF78F45A140}"/>
                </a:ext>
              </a:extLst>
            </p:cNvPr>
            <p:cNvGrpSpPr/>
            <p:nvPr/>
          </p:nvGrpSpPr>
          <p:grpSpPr>
            <a:xfrm>
              <a:off x="11261134" y="5901190"/>
              <a:ext cx="623939" cy="809624"/>
              <a:chOff x="11261134" y="5901190"/>
              <a:chExt cx="623939" cy="809624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85482E57-CEBE-410D-B568-E55D71F88A3C}"/>
                  </a:ext>
                </a:extLst>
              </p:cNvPr>
              <p:cNvSpPr/>
              <p:nvPr/>
            </p:nvSpPr>
            <p:spPr>
              <a:xfrm>
                <a:off x="11261134" y="5901190"/>
                <a:ext cx="623939" cy="754379"/>
              </a:xfrm>
              <a:custGeom>
                <a:avLst/>
                <a:gdLst>
                  <a:gd name="connsiteX0" fmla="*/ 151950 w 623939"/>
                  <a:gd name="connsiteY0" fmla="*/ 404813 h 754379"/>
                  <a:gd name="connsiteX1" fmla="*/ 51937 w 623939"/>
                  <a:gd name="connsiteY1" fmla="*/ 461963 h 754379"/>
                  <a:gd name="connsiteX2" fmla="*/ 16695 w 623939"/>
                  <a:gd name="connsiteY2" fmla="*/ 532448 h 754379"/>
                  <a:gd name="connsiteX3" fmla="*/ 502 w 623939"/>
                  <a:gd name="connsiteY3" fmla="*/ 673418 h 754379"/>
                  <a:gd name="connsiteX4" fmla="*/ 24315 w 623939"/>
                  <a:gd name="connsiteY4" fmla="*/ 726758 h 754379"/>
                  <a:gd name="connsiteX5" fmla="*/ 78607 w 623939"/>
                  <a:gd name="connsiteY5" fmla="*/ 754380 h 754379"/>
                  <a:gd name="connsiteX6" fmla="*/ 87180 w 623939"/>
                  <a:gd name="connsiteY6" fmla="*/ 754380 h 754379"/>
                  <a:gd name="connsiteX7" fmla="*/ 87180 w 623939"/>
                  <a:gd name="connsiteY7" fmla="*/ 717233 h 754379"/>
                  <a:gd name="connsiteX8" fmla="*/ 45270 w 623939"/>
                  <a:gd name="connsiteY8" fmla="*/ 695325 h 754379"/>
                  <a:gd name="connsiteX9" fmla="*/ 37650 w 623939"/>
                  <a:gd name="connsiteY9" fmla="*/ 678180 h 754379"/>
                  <a:gd name="connsiteX10" fmla="*/ 54795 w 623939"/>
                  <a:gd name="connsiteY10" fmla="*/ 535305 h 754379"/>
                  <a:gd name="connsiteX11" fmla="*/ 54795 w 623939"/>
                  <a:gd name="connsiteY11" fmla="*/ 533400 h 754379"/>
                  <a:gd name="connsiteX12" fmla="*/ 76702 w 623939"/>
                  <a:gd name="connsiteY12" fmla="*/ 490538 h 754379"/>
                  <a:gd name="connsiteX13" fmla="*/ 191002 w 623939"/>
                  <a:gd name="connsiteY13" fmla="*/ 429578 h 754379"/>
                  <a:gd name="connsiteX14" fmla="*/ 311970 w 623939"/>
                  <a:gd name="connsiteY14" fmla="*/ 457200 h 754379"/>
                  <a:gd name="connsiteX15" fmla="*/ 432937 w 623939"/>
                  <a:gd name="connsiteY15" fmla="*/ 429578 h 754379"/>
                  <a:gd name="connsiteX16" fmla="*/ 547237 w 623939"/>
                  <a:gd name="connsiteY16" fmla="*/ 490538 h 754379"/>
                  <a:gd name="connsiteX17" fmla="*/ 569145 w 623939"/>
                  <a:gd name="connsiteY17" fmla="*/ 533400 h 754379"/>
                  <a:gd name="connsiteX18" fmla="*/ 586290 w 623939"/>
                  <a:gd name="connsiteY18" fmla="*/ 677228 h 754379"/>
                  <a:gd name="connsiteX19" fmla="*/ 578670 w 623939"/>
                  <a:gd name="connsiteY19" fmla="*/ 694373 h 754379"/>
                  <a:gd name="connsiteX20" fmla="*/ 578670 w 623939"/>
                  <a:gd name="connsiteY20" fmla="*/ 694373 h 754379"/>
                  <a:gd name="connsiteX21" fmla="*/ 536760 w 623939"/>
                  <a:gd name="connsiteY21" fmla="*/ 716280 h 754379"/>
                  <a:gd name="connsiteX22" fmla="*/ 536760 w 623939"/>
                  <a:gd name="connsiteY22" fmla="*/ 753428 h 754379"/>
                  <a:gd name="connsiteX23" fmla="*/ 545332 w 623939"/>
                  <a:gd name="connsiteY23" fmla="*/ 753428 h 754379"/>
                  <a:gd name="connsiteX24" fmla="*/ 599625 w 623939"/>
                  <a:gd name="connsiteY24" fmla="*/ 725805 h 754379"/>
                  <a:gd name="connsiteX25" fmla="*/ 599625 w 623939"/>
                  <a:gd name="connsiteY25" fmla="*/ 725805 h 754379"/>
                  <a:gd name="connsiteX26" fmla="*/ 623437 w 623939"/>
                  <a:gd name="connsiteY26" fmla="*/ 672465 h 754379"/>
                  <a:gd name="connsiteX27" fmla="*/ 607245 w 623939"/>
                  <a:gd name="connsiteY27" fmla="*/ 532448 h 754379"/>
                  <a:gd name="connsiteX28" fmla="*/ 572002 w 623939"/>
                  <a:gd name="connsiteY28" fmla="*/ 461963 h 754379"/>
                  <a:gd name="connsiteX29" fmla="*/ 471990 w 623939"/>
                  <a:gd name="connsiteY29" fmla="*/ 404813 h 754379"/>
                  <a:gd name="connsiteX30" fmla="*/ 473895 w 623939"/>
                  <a:gd name="connsiteY30" fmla="*/ 168593 h 754379"/>
                  <a:gd name="connsiteX31" fmla="*/ 468180 w 623939"/>
                  <a:gd name="connsiteY31" fmla="*/ 122873 h 754379"/>
                  <a:gd name="connsiteX32" fmla="*/ 382455 w 623939"/>
                  <a:gd name="connsiteY32" fmla="*/ 17145 h 754379"/>
                  <a:gd name="connsiteX33" fmla="*/ 370072 w 623939"/>
                  <a:gd name="connsiteY33" fmla="*/ 18097 h 754379"/>
                  <a:gd name="connsiteX34" fmla="*/ 361500 w 623939"/>
                  <a:gd name="connsiteY34" fmla="*/ 24765 h 754379"/>
                  <a:gd name="connsiteX35" fmla="*/ 351975 w 623939"/>
                  <a:gd name="connsiteY35" fmla="*/ 11430 h 754379"/>
                  <a:gd name="connsiteX36" fmla="*/ 339592 w 623939"/>
                  <a:gd name="connsiteY36" fmla="*/ 2858 h 754379"/>
                  <a:gd name="connsiteX37" fmla="*/ 311970 w 623939"/>
                  <a:gd name="connsiteY37" fmla="*/ 0 h 754379"/>
                  <a:gd name="connsiteX38" fmla="*/ 207195 w 623939"/>
                  <a:gd name="connsiteY38" fmla="*/ 39053 h 754379"/>
                  <a:gd name="connsiteX39" fmla="*/ 151950 w 623939"/>
                  <a:gd name="connsiteY39" fmla="*/ 165735 h 754379"/>
                  <a:gd name="connsiteX40" fmla="*/ 151950 w 623939"/>
                  <a:gd name="connsiteY40" fmla="*/ 404813 h 754379"/>
                  <a:gd name="connsiteX41" fmla="*/ 199575 w 623939"/>
                  <a:gd name="connsiteY41" fmla="*/ 249555 h 754379"/>
                  <a:gd name="connsiteX42" fmla="*/ 206242 w 623939"/>
                  <a:gd name="connsiteY42" fmla="*/ 171450 h 754379"/>
                  <a:gd name="connsiteX43" fmla="*/ 416745 w 623939"/>
                  <a:gd name="connsiteY43" fmla="*/ 171450 h 754379"/>
                  <a:gd name="connsiteX44" fmla="*/ 423412 w 623939"/>
                  <a:gd name="connsiteY44" fmla="*/ 249555 h 754379"/>
                  <a:gd name="connsiteX45" fmla="*/ 290062 w 623939"/>
                  <a:gd name="connsiteY45" fmla="*/ 340995 h 754379"/>
                  <a:gd name="connsiteX46" fmla="*/ 199575 w 623939"/>
                  <a:gd name="connsiteY46" fmla="*/ 249555 h 754379"/>
                  <a:gd name="connsiteX47" fmla="*/ 237675 w 623939"/>
                  <a:gd name="connsiteY47" fmla="*/ 408623 h 754379"/>
                  <a:gd name="connsiteX48" fmla="*/ 254820 w 623939"/>
                  <a:gd name="connsiteY48" fmla="*/ 371475 h 754379"/>
                  <a:gd name="connsiteX49" fmla="*/ 254820 w 623939"/>
                  <a:gd name="connsiteY49" fmla="*/ 369570 h 754379"/>
                  <a:gd name="connsiteX50" fmla="*/ 369120 w 623939"/>
                  <a:gd name="connsiteY50" fmla="*/ 369570 h 754379"/>
                  <a:gd name="connsiteX51" fmla="*/ 369120 w 623939"/>
                  <a:gd name="connsiteY51" fmla="*/ 371475 h 754379"/>
                  <a:gd name="connsiteX52" fmla="*/ 386265 w 623939"/>
                  <a:gd name="connsiteY52" fmla="*/ 408623 h 754379"/>
                  <a:gd name="connsiteX53" fmla="*/ 311970 w 623939"/>
                  <a:gd name="connsiteY53" fmla="*/ 419100 h 754379"/>
                  <a:gd name="connsiteX54" fmla="*/ 237675 w 623939"/>
                  <a:gd name="connsiteY54" fmla="*/ 408623 h 754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623939" h="754379">
                    <a:moveTo>
                      <a:pt x="151950" y="404813"/>
                    </a:moveTo>
                    <a:cubicBezTo>
                      <a:pt x="115755" y="419100"/>
                      <a:pt x="82417" y="438150"/>
                      <a:pt x="51937" y="461963"/>
                    </a:cubicBezTo>
                    <a:cubicBezTo>
                      <a:pt x="30982" y="479108"/>
                      <a:pt x="17647" y="504825"/>
                      <a:pt x="16695" y="532448"/>
                    </a:cubicBezTo>
                    <a:lnTo>
                      <a:pt x="502" y="673418"/>
                    </a:lnTo>
                    <a:cubicBezTo>
                      <a:pt x="-2355" y="694373"/>
                      <a:pt x="7170" y="715328"/>
                      <a:pt x="24315" y="726758"/>
                    </a:cubicBezTo>
                    <a:cubicBezTo>
                      <a:pt x="41460" y="738188"/>
                      <a:pt x="59557" y="746760"/>
                      <a:pt x="78607" y="754380"/>
                    </a:cubicBezTo>
                    <a:lnTo>
                      <a:pt x="87180" y="754380"/>
                    </a:lnTo>
                    <a:lnTo>
                      <a:pt x="87180" y="717233"/>
                    </a:lnTo>
                    <a:cubicBezTo>
                      <a:pt x="72892" y="711518"/>
                      <a:pt x="58605" y="703898"/>
                      <a:pt x="45270" y="695325"/>
                    </a:cubicBezTo>
                    <a:cubicBezTo>
                      <a:pt x="39555" y="691515"/>
                      <a:pt x="36697" y="684848"/>
                      <a:pt x="37650" y="678180"/>
                    </a:cubicBezTo>
                    <a:lnTo>
                      <a:pt x="54795" y="535305"/>
                    </a:lnTo>
                    <a:lnTo>
                      <a:pt x="54795" y="533400"/>
                    </a:lnTo>
                    <a:cubicBezTo>
                      <a:pt x="55747" y="516255"/>
                      <a:pt x="63367" y="501015"/>
                      <a:pt x="76702" y="490538"/>
                    </a:cubicBezTo>
                    <a:cubicBezTo>
                      <a:pt x="102420" y="468630"/>
                      <a:pt x="139567" y="448628"/>
                      <a:pt x="191002" y="429578"/>
                    </a:cubicBezTo>
                    <a:cubicBezTo>
                      <a:pt x="219577" y="446723"/>
                      <a:pt x="263392" y="457200"/>
                      <a:pt x="311970" y="457200"/>
                    </a:cubicBezTo>
                    <a:cubicBezTo>
                      <a:pt x="360547" y="457200"/>
                      <a:pt x="404362" y="446723"/>
                      <a:pt x="432937" y="429578"/>
                    </a:cubicBezTo>
                    <a:cubicBezTo>
                      <a:pt x="485325" y="448628"/>
                      <a:pt x="521520" y="468630"/>
                      <a:pt x="547237" y="490538"/>
                    </a:cubicBezTo>
                    <a:cubicBezTo>
                      <a:pt x="560572" y="501015"/>
                      <a:pt x="568192" y="517208"/>
                      <a:pt x="569145" y="533400"/>
                    </a:cubicBezTo>
                    <a:lnTo>
                      <a:pt x="586290" y="677228"/>
                    </a:lnTo>
                    <a:cubicBezTo>
                      <a:pt x="587242" y="683895"/>
                      <a:pt x="584385" y="690563"/>
                      <a:pt x="578670" y="694373"/>
                    </a:cubicBezTo>
                    <a:lnTo>
                      <a:pt x="578670" y="694373"/>
                    </a:lnTo>
                    <a:cubicBezTo>
                      <a:pt x="565335" y="702945"/>
                      <a:pt x="552000" y="710565"/>
                      <a:pt x="536760" y="716280"/>
                    </a:cubicBezTo>
                    <a:lnTo>
                      <a:pt x="536760" y="753428"/>
                    </a:lnTo>
                    <a:lnTo>
                      <a:pt x="545332" y="753428"/>
                    </a:lnTo>
                    <a:cubicBezTo>
                      <a:pt x="564382" y="746760"/>
                      <a:pt x="582480" y="737235"/>
                      <a:pt x="599625" y="725805"/>
                    </a:cubicBezTo>
                    <a:lnTo>
                      <a:pt x="599625" y="725805"/>
                    </a:lnTo>
                    <a:cubicBezTo>
                      <a:pt x="616770" y="713423"/>
                      <a:pt x="626295" y="693420"/>
                      <a:pt x="623437" y="672465"/>
                    </a:cubicBezTo>
                    <a:lnTo>
                      <a:pt x="607245" y="532448"/>
                    </a:lnTo>
                    <a:cubicBezTo>
                      <a:pt x="606292" y="504825"/>
                      <a:pt x="592957" y="479108"/>
                      <a:pt x="572002" y="461963"/>
                    </a:cubicBezTo>
                    <a:cubicBezTo>
                      <a:pt x="541522" y="438150"/>
                      <a:pt x="508185" y="418148"/>
                      <a:pt x="471990" y="404813"/>
                    </a:cubicBezTo>
                    <a:cubicBezTo>
                      <a:pt x="471990" y="356235"/>
                      <a:pt x="473895" y="222885"/>
                      <a:pt x="473895" y="168593"/>
                    </a:cubicBezTo>
                    <a:cubicBezTo>
                      <a:pt x="473895" y="153353"/>
                      <a:pt x="471990" y="138113"/>
                      <a:pt x="468180" y="122873"/>
                    </a:cubicBezTo>
                    <a:cubicBezTo>
                      <a:pt x="455797" y="77153"/>
                      <a:pt x="424365" y="39053"/>
                      <a:pt x="382455" y="17145"/>
                    </a:cubicBezTo>
                    <a:cubicBezTo>
                      <a:pt x="378645" y="15240"/>
                      <a:pt x="372930" y="15240"/>
                      <a:pt x="370072" y="18097"/>
                    </a:cubicBezTo>
                    <a:lnTo>
                      <a:pt x="361500" y="24765"/>
                    </a:lnTo>
                    <a:lnTo>
                      <a:pt x="351975" y="11430"/>
                    </a:lnTo>
                    <a:cubicBezTo>
                      <a:pt x="349117" y="6667"/>
                      <a:pt x="344355" y="3810"/>
                      <a:pt x="339592" y="2858"/>
                    </a:cubicBezTo>
                    <a:cubicBezTo>
                      <a:pt x="330067" y="953"/>
                      <a:pt x="321495" y="0"/>
                      <a:pt x="311970" y="0"/>
                    </a:cubicBezTo>
                    <a:cubicBezTo>
                      <a:pt x="273870" y="0"/>
                      <a:pt x="235770" y="14288"/>
                      <a:pt x="207195" y="39053"/>
                    </a:cubicBezTo>
                    <a:cubicBezTo>
                      <a:pt x="171000" y="71438"/>
                      <a:pt x="150997" y="117157"/>
                      <a:pt x="151950" y="165735"/>
                    </a:cubicBezTo>
                    <a:lnTo>
                      <a:pt x="151950" y="404813"/>
                    </a:lnTo>
                    <a:close/>
                    <a:moveTo>
                      <a:pt x="199575" y="249555"/>
                    </a:moveTo>
                    <a:lnTo>
                      <a:pt x="206242" y="171450"/>
                    </a:lnTo>
                    <a:lnTo>
                      <a:pt x="416745" y="171450"/>
                    </a:lnTo>
                    <a:lnTo>
                      <a:pt x="423412" y="249555"/>
                    </a:lnTo>
                    <a:cubicBezTo>
                      <a:pt x="411982" y="311468"/>
                      <a:pt x="352927" y="352425"/>
                      <a:pt x="290062" y="340995"/>
                    </a:cubicBezTo>
                    <a:cubicBezTo>
                      <a:pt x="244342" y="332423"/>
                      <a:pt x="208147" y="296228"/>
                      <a:pt x="199575" y="249555"/>
                    </a:cubicBezTo>
                    <a:close/>
                    <a:moveTo>
                      <a:pt x="237675" y="408623"/>
                    </a:moveTo>
                    <a:cubicBezTo>
                      <a:pt x="248152" y="400050"/>
                      <a:pt x="254820" y="385763"/>
                      <a:pt x="254820" y="371475"/>
                    </a:cubicBezTo>
                    <a:lnTo>
                      <a:pt x="254820" y="369570"/>
                    </a:lnTo>
                    <a:cubicBezTo>
                      <a:pt x="291015" y="384810"/>
                      <a:pt x="332925" y="384810"/>
                      <a:pt x="369120" y="369570"/>
                    </a:cubicBezTo>
                    <a:lnTo>
                      <a:pt x="369120" y="371475"/>
                    </a:lnTo>
                    <a:cubicBezTo>
                      <a:pt x="369120" y="385763"/>
                      <a:pt x="375787" y="399098"/>
                      <a:pt x="386265" y="408623"/>
                    </a:cubicBezTo>
                    <a:cubicBezTo>
                      <a:pt x="362452" y="416243"/>
                      <a:pt x="336735" y="419100"/>
                      <a:pt x="311970" y="419100"/>
                    </a:cubicBezTo>
                    <a:cubicBezTo>
                      <a:pt x="287205" y="419100"/>
                      <a:pt x="261487" y="416243"/>
                      <a:pt x="237675" y="408623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BCB08D21-4FF0-435A-BF40-45C0C2FB1383}"/>
                  </a:ext>
                </a:extLst>
              </p:cNvPr>
              <p:cNvSpPr/>
              <p:nvPr/>
            </p:nvSpPr>
            <p:spPr>
              <a:xfrm>
                <a:off x="11295926" y="6413634"/>
                <a:ext cx="555307" cy="297180"/>
              </a:xfrm>
              <a:custGeom>
                <a:avLst/>
                <a:gdLst>
                  <a:gd name="connsiteX0" fmla="*/ 482918 w 555307"/>
                  <a:gd name="connsiteY0" fmla="*/ 23813 h 297180"/>
                  <a:gd name="connsiteX1" fmla="*/ 459105 w 555307"/>
                  <a:gd name="connsiteY1" fmla="*/ 0 h 297180"/>
                  <a:gd name="connsiteX2" fmla="*/ 459105 w 555307"/>
                  <a:gd name="connsiteY2" fmla="*/ 0 h 297180"/>
                  <a:gd name="connsiteX3" fmla="*/ 96203 w 555307"/>
                  <a:gd name="connsiteY3" fmla="*/ 0 h 297180"/>
                  <a:gd name="connsiteX4" fmla="*/ 72390 w 555307"/>
                  <a:gd name="connsiteY4" fmla="*/ 23813 h 297180"/>
                  <a:gd name="connsiteX5" fmla="*/ 72390 w 555307"/>
                  <a:gd name="connsiteY5" fmla="*/ 23813 h 297180"/>
                  <a:gd name="connsiteX6" fmla="*/ 72390 w 555307"/>
                  <a:gd name="connsiteY6" fmla="*/ 260985 h 297180"/>
                  <a:gd name="connsiteX7" fmla="*/ 0 w 555307"/>
                  <a:gd name="connsiteY7" fmla="*/ 260985 h 297180"/>
                  <a:gd name="connsiteX8" fmla="*/ 0 w 555307"/>
                  <a:gd name="connsiteY8" fmla="*/ 273368 h 297180"/>
                  <a:gd name="connsiteX9" fmla="*/ 23813 w 555307"/>
                  <a:gd name="connsiteY9" fmla="*/ 297180 h 297180"/>
                  <a:gd name="connsiteX10" fmla="*/ 531495 w 555307"/>
                  <a:gd name="connsiteY10" fmla="*/ 297180 h 297180"/>
                  <a:gd name="connsiteX11" fmla="*/ 555308 w 555307"/>
                  <a:gd name="connsiteY11" fmla="*/ 273368 h 297180"/>
                  <a:gd name="connsiteX12" fmla="*/ 555308 w 555307"/>
                  <a:gd name="connsiteY12" fmla="*/ 260985 h 297180"/>
                  <a:gd name="connsiteX13" fmla="*/ 482918 w 555307"/>
                  <a:gd name="connsiteY13" fmla="*/ 260985 h 297180"/>
                  <a:gd name="connsiteX14" fmla="*/ 482918 w 555307"/>
                  <a:gd name="connsiteY14" fmla="*/ 23813 h 297180"/>
                  <a:gd name="connsiteX15" fmla="*/ 227648 w 555307"/>
                  <a:gd name="connsiteY15" fmla="*/ 180975 h 297180"/>
                  <a:gd name="connsiteX16" fmla="*/ 214313 w 555307"/>
                  <a:gd name="connsiteY16" fmla="*/ 194310 h 297180"/>
                  <a:gd name="connsiteX17" fmla="*/ 160973 w 555307"/>
                  <a:gd name="connsiteY17" fmla="*/ 140970 h 297180"/>
                  <a:gd name="connsiteX18" fmla="*/ 214313 w 555307"/>
                  <a:gd name="connsiteY18" fmla="*/ 87630 h 297180"/>
                  <a:gd name="connsiteX19" fmla="*/ 227648 w 555307"/>
                  <a:gd name="connsiteY19" fmla="*/ 100965 h 297180"/>
                  <a:gd name="connsiteX20" fmla="*/ 187642 w 555307"/>
                  <a:gd name="connsiteY20" fmla="*/ 140970 h 297180"/>
                  <a:gd name="connsiteX21" fmla="*/ 227648 w 555307"/>
                  <a:gd name="connsiteY21" fmla="*/ 180975 h 297180"/>
                  <a:gd name="connsiteX22" fmla="*/ 263843 w 555307"/>
                  <a:gd name="connsiteY22" fmla="*/ 200978 h 297180"/>
                  <a:gd name="connsiteX23" fmla="*/ 246698 w 555307"/>
                  <a:gd name="connsiteY23" fmla="*/ 193358 h 297180"/>
                  <a:gd name="connsiteX24" fmla="*/ 291465 w 555307"/>
                  <a:gd name="connsiteY24" fmla="*/ 85725 h 297180"/>
                  <a:gd name="connsiteX25" fmla="*/ 308610 w 555307"/>
                  <a:gd name="connsiteY25" fmla="*/ 93345 h 297180"/>
                  <a:gd name="connsiteX26" fmla="*/ 263843 w 555307"/>
                  <a:gd name="connsiteY26" fmla="*/ 200978 h 297180"/>
                  <a:gd name="connsiteX27" fmla="*/ 340043 w 555307"/>
                  <a:gd name="connsiteY27" fmla="*/ 195263 h 297180"/>
                  <a:gd name="connsiteX28" fmla="*/ 326708 w 555307"/>
                  <a:gd name="connsiteY28" fmla="*/ 181928 h 297180"/>
                  <a:gd name="connsiteX29" fmla="*/ 366713 w 555307"/>
                  <a:gd name="connsiteY29" fmla="*/ 141922 h 297180"/>
                  <a:gd name="connsiteX30" fmla="*/ 326708 w 555307"/>
                  <a:gd name="connsiteY30" fmla="*/ 101918 h 297180"/>
                  <a:gd name="connsiteX31" fmla="*/ 340043 w 555307"/>
                  <a:gd name="connsiteY31" fmla="*/ 88582 h 297180"/>
                  <a:gd name="connsiteX32" fmla="*/ 393383 w 555307"/>
                  <a:gd name="connsiteY32" fmla="*/ 141922 h 297180"/>
                  <a:gd name="connsiteX33" fmla="*/ 340043 w 555307"/>
                  <a:gd name="connsiteY33" fmla="*/ 195263 h 297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555307" h="297180">
                    <a:moveTo>
                      <a:pt x="482918" y="23813"/>
                    </a:moveTo>
                    <a:cubicBezTo>
                      <a:pt x="482918" y="10478"/>
                      <a:pt x="472440" y="0"/>
                      <a:pt x="459105" y="0"/>
                    </a:cubicBezTo>
                    <a:lnTo>
                      <a:pt x="459105" y="0"/>
                    </a:lnTo>
                    <a:lnTo>
                      <a:pt x="96203" y="0"/>
                    </a:lnTo>
                    <a:cubicBezTo>
                      <a:pt x="82868" y="0"/>
                      <a:pt x="72390" y="10478"/>
                      <a:pt x="72390" y="23813"/>
                    </a:cubicBezTo>
                    <a:lnTo>
                      <a:pt x="72390" y="23813"/>
                    </a:lnTo>
                    <a:lnTo>
                      <a:pt x="72390" y="260985"/>
                    </a:lnTo>
                    <a:lnTo>
                      <a:pt x="0" y="260985"/>
                    </a:lnTo>
                    <a:lnTo>
                      <a:pt x="0" y="273368"/>
                    </a:lnTo>
                    <a:cubicBezTo>
                      <a:pt x="0" y="286703"/>
                      <a:pt x="10478" y="297180"/>
                      <a:pt x="23813" y="297180"/>
                    </a:cubicBezTo>
                    <a:lnTo>
                      <a:pt x="531495" y="297180"/>
                    </a:lnTo>
                    <a:cubicBezTo>
                      <a:pt x="544830" y="297180"/>
                      <a:pt x="555308" y="286703"/>
                      <a:pt x="555308" y="273368"/>
                    </a:cubicBezTo>
                    <a:lnTo>
                      <a:pt x="555308" y="260985"/>
                    </a:lnTo>
                    <a:lnTo>
                      <a:pt x="482918" y="260985"/>
                    </a:lnTo>
                    <a:lnTo>
                      <a:pt x="482918" y="23813"/>
                    </a:lnTo>
                    <a:close/>
                    <a:moveTo>
                      <a:pt x="227648" y="180975"/>
                    </a:moveTo>
                    <a:lnTo>
                      <a:pt x="214313" y="194310"/>
                    </a:lnTo>
                    <a:lnTo>
                      <a:pt x="160973" y="140970"/>
                    </a:lnTo>
                    <a:lnTo>
                      <a:pt x="214313" y="87630"/>
                    </a:lnTo>
                    <a:lnTo>
                      <a:pt x="227648" y="100965"/>
                    </a:lnTo>
                    <a:lnTo>
                      <a:pt x="187642" y="140970"/>
                    </a:lnTo>
                    <a:lnTo>
                      <a:pt x="227648" y="180975"/>
                    </a:lnTo>
                    <a:close/>
                    <a:moveTo>
                      <a:pt x="263843" y="200978"/>
                    </a:moveTo>
                    <a:lnTo>
                      <a:pt x="246698" y="193358"/>
                    </a:lnTo>
                    <a:lnTo>
                      <a:pt x="291465" y="85725"/>
                    </a:lnTo>
                    <a:lnTo>
                      <a:pt x="308610" y="93345"/>
                    </a:lnTo>
                    <a:lnTo>
                      <a:pt x="263843" y="200978"/>
                    </a:lnTo>
                    <a:close/>
                    <a:moveTo>
                      <a:pt x="340043" y="195263"/>
                    </a:moveTo>
                    <a:lnTo>
                      <a:pt x="326708" y="181928"/>
                    </a:lnTo>
                    <a:lnTo>
                      <a:pt x="366713" y="141922"/>
                    </a:lnTo>
                    <a:lnTo>
                      <a:pt x="326708" y="101918"/>
                    </a:lnTo>
                    <a:lnTo>
                      <a:pt x="340043" y="88582"/>
                    </a:lnTo>
                    <a:lnTo>
                      <a:pt x="393383" y="141922"/>
                    </a:lnTo>
                    <a:lnTo>
                      <a:pt x="340043" y="195263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48402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52BA2-111A-4FB9-829D-40C015024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044" y="196456"/>
            <a:ext cx="8775700" cy="1223963"/>
          </a:xfrm>
        </p:spPr>
        <p:txBody>
          <a:bodyPr/>
          <a:lstStyle/>
          <a:p>
            <a:r>
              <a:rPr lang="en-GB" dirty="0" err="1">
                <a:latin typeface="+mn-lt"/>
              </a:rPr>
              <a:t>Amcanion</a:t>
            </a:r>
            <a:r>
              <a:rPr lang="en-GB" dirty="0">
                <a:latin typeface="+mn-lt"/>
              </a:rPr>
              <a:t> CAMPUS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DD326-C6F4-4086-980E-9BD3D12E7E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044" y="1400424"/>
            <a:ext cx="11328400" cy="4536356"/>
          </a:xfrm>
        </p:spPr>
        <p:txBody>
          <a:bodyPr/>
          <a:lstStyle/>
          <a:p>
            <a:r>
              <a:rPr lang="en-GB" dirty="0" err="1">
                <a:solidFill>
                  <a:schemeClr val="accent1"/>
                </a:solidFill>
              </a:rPr>
              <a:t>Gwnewch</a:t>
            </a:r>
            <a:r>
              <a:rPr lang="en-GB" dirty="0">
                <a:solidFill>
                  <a:schemeClr val="accent1"/>
                </a:solidFill>
              </a:rPr>
              <a:t> yn </a:t>
            </a:r>
            <a:r>
              <a:rPr lang="en-GB" dirty="0" err="1">
                <a:solidFill>
                  <a:schemeClr val="accent1"/>
                </a:solidFill>
              </a:rPr>
              <a:t>siŵr</a:t>
            </a:r>
            <a:r>
              <a:rPr lang="en-GB" dirty="0">
                <a:solidFill>
                  <a:schemeClr val="accent1"/>
                </a:solidFill>
              </a:rPr>
              <a:t> bod </a:t>
            </a:r>
            <a:r>
              <a:rPr lang="en-GB" dirty="0" err="1">
                <a:solidFill>
                  <a:schemeClr val="accent1"/>
                </a:solidFill>
              </a:rPr>
              <a:t>eich</a:t>
            </a:r>
            <a:r>
              <a:rPr lang="en-GB" dirty="0">
                <a:solidFill>
                  <a:schemeClr val="accent1"/>
                </a:solidFill>
              </a:rPr>
              <a:t> </a:t>
            </a:r>
            <a:r>
              <a:rPr lang="en-GB" dirty="0" err="1">
                <a:solidFill>
                  <a:schemeClr val="accent1"/>
                </a:solidFill>
              </a:rPr>
              <a:t>amcanion</a:t>
            </a:r>
            <a:r>
              <a:rPr lang="en-GB" dirty="0">
                <a:solidFill>
                  <a:schemeClr val="accent1"/>
                </a:solidFill>
              </a:rPr>
              <a:t> yn:</a:t>
            </a:r>
          </a:p>
          <a:p>
            <a:endParaRPr lang="en-GB" sz="1200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P – </a:t>
            </a:r>
            <a:r>
              <a:rPr lang="en-GB" dirty="0" err="1">
                <a:solidFill>
                  <a:schemeClr val="tx1"/>
                </a:solidFill>
              </a:rPr>
              <a:t>Penodol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dirty="0">
                <a:solidFill>
                  <a:schemeClr val="tx1"/>
                </a:solidFill>
              </a:rPr>
              <a:t>ac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dirty="0">
                <a:solidFill>
                  <a:schemeClr val="tx1"/>
                </a:solidFill>
              </a:rPr>
              <a:t>U - </a:t>
            </a:r>
            <a:r>
              <a:rPr lang="en-GB" dirty="0" err="1">
                <a:solidFill>
                  <a:schemeClr val="tx1"/>
                </a:solidFill>
              </a:rPr>
              <a:t>Uchelgeisiol</a:t>
            </a:r>
            <a:r>
              <a:rPr lang="en-GB" b="0" dirty="0">
                <a:solidFill>
                  <a:schemeClr val="tx1"/>
                </a:solidFill>
              </a:rPr>
              <a:t> – </a:t>
            </a:r>
            <a:r>
              <a:rPr lang="en-GB" b="0" dirty="0" err="1">
                <a:solidFill>
                  <a:schemeClr val="tx1"/>
                </a:solidFill>
              </a:rPr>
              <a:t>Rydym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eisiau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creu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gwefan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hyrwyddo</a:t>
            </a:r>
            <a:r>
              <a:rPr lang="en-GB" b="0" dirty="0">
                <a:solidFill>
                  <a:schemeClr val="tx1"/>
                </a:solidFill>
              </a:rPr>
              <a:t> i </a:t>
            </a:r>
            <a:r>
              <a:rPr lang="en-GB" b="0" dirty="0" err="1">
                <a:solidFill>
                  <a:schemeClr val="tx1"/>
                </a:solidFill>
              </a:rPr>
              <a:t>godi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ymwybyddiaeth</a:t>
            </a:r>
            <a:r>
              <a:rPr lang="en-GB" b="0" dirty="0">
                <a:solidFill>
                  <a:schemeClr val="tx1"/>
                </a:solidFill>
              </a:rPr>
              <a:t> o </a:t>
            </a:r>
            <a:r>
              <a:rPr lang="en-GB" b="0" dirty="0" err="1">
                <a:solidFill>
                  <a:schemeClr val="tx1"/>
                </a:solidFill>
              </a:rPr>
              <a:t>Lwybr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Arfordir</a:t>
            </a:r>
            <a:r>
              <a:rPr lang="en-GB" b="0" dirty="0">
                <a:solidFill>
                  <a:schemeClr val="tx1"/>
                </a:solidFill>
              </a:rPr>
              <a:t> Cymru i </a:t>
            </a:r>
            <a:r>
              <a:rPr lang="en-GB" b="0" dirty="0" err="1">
                <a:solidFill>
                  <a:schemeClr val="tx1"/>
                </a:solidFill>
              </a:rPr>
              <a:t>annog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pobl</a:t>
            </a:r>
            <a:r>
              <a:rPr lang="en-GB" b="0" dirty="0">
                <a:solidFill>
                  <a:schemeClr val="tx1"/>
                </a:solidFill>
              </a:rPr>
              <a:t> o bob </a:t>
            </a:r>
            <a:r>
              <a:rPr lang="en-GB" b="0" dirty="0" err="1">
                <a:solidFill>
                  <a:schemeClr val="tx1"/>
                </a:solidFill>
              </a:rPr>
              <a:t>cwr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o’r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byd</a:t>
            </a:r>
            <a:r>
              <a:rPr lang="en-GB" b="0" dirty="0">
                <a:solidFill>
                  <a:schemeClr val="tx1"/>
                </a:solidFill>
              </a:rPr>
              <a:t> i </a:t>
            </a:r>
            <a:r>
              <a:rPr lang="en-GB" b="0" dirty="0" err="1">
                <a:solidFill>
                  <a:schemeClr val="tx1"/>
                </a:solidFill>
              </a:rPr>
              <a:t>ymweld</a:t>
            </a:r>
            <a:r>
              <a:rPr lang="en-GB" b="0" dirty="0">
                <a:solidFill>
                  <a:schemeClr val="tx1"/>
                </a:solidFill>
              </a:rPr>
              <a:t>. </a:t>
            </a:r>
          </a:p>
          <a:p>
            <a:endParaRPr lang="en-GB" sz="1000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S – </a:t>
            </a:r>
            <a:r>
              <a:rPr lang="en-GB" dirty="0" err="1">
                <a:solidFill>
                  <a:schemeClr val="tx1"/>
                </a:solidFill>
              </a:rPr>
              <a:t>Synhwyrol</a:t>
            </a:r>
            <a:r>
              <a:rPr lang="en-GB" b="0" dirty="0">
                <a:solidFill>
                  <a:schemeClr val="tx1"/>
                </a:solidFill>
              </a:rPr>
              <a:t> – </a:t>
            </a:r>
            <a:r>
              <a:rPr lang="en-GB" b="0" dirty="0" err="1">
                <a:solidFill>
                  <a:schemeClr val="tx1"/>
                </a:solidFill>
              </a:rPr>
              <a:t>Diben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eich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gwefan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hyrwyddo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yw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codi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ymwybyddiaeth</a:t>
            </a:r>
            <a:r>
              <a:rPr lang="en-GB" b="0" dirty="0">
                <a:solidFill>
                  <a:schemeClr val="tx1"/>
                </a:solidFill>
              </a:rPr>
              <a:t> a </a:t>
            </a:r>
            <a:r>
              <a:rPr lang="en-GB" b="0" dirty="0" err="1">
                <a:solidFill>
                  <a:schemeClr val="tx1"/>
                </a:solidFill>
              </a:rPr>
              <a:t>chynyddu’r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defnydd</a:t>
            </a:r>
            <a:r>
              <a:rPr lang="en-GB" b="0" dirty="0">
                <a:solidFill>
                  <a:schemeClr val="tx1"/>
                </a:solidFill>
              </a:rPr>
              <a:t> o </a:t>
            </a:r>
            <a:r>
              <a:rPr lang="en-GB" b="0" dirty="0" err="1">
                <a:solidFill>
                  <a:schemeClr val="tx1"/>
                </a:solidFill>
              </a:rPr>
              <a:t>Lwybr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Arfordir</a:t>
            </a:r>
            <a:r>
              <a:rPr lang="en-GB" b="0" dirty="0">
                <a:solidFill>
                  <a:schemeClr val="tx1"/>
                </a:solidFill>
              </a:rPr>
              <a:t> Cymru. </a:t>
            </a:r>
            <a:r>
              <a:rPr lang="en-GB" b="0" dirty="0" err="1">
                <a:solidFill>
                  <a:schemeClr val="tx1"/>
                </a:solidFill>
              </a:rPr>
              <a:t>Os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yw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eich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cynllun</a:t>
            </a:r>
            <a:r>
              <a:rPr lang="en-GB" b="0" dirty="0">
                <a:solidFill>
                  <a:schemeClr val="tx1"/>
                </a:solidFill>
              </a:rPr>
              <a:t> yn </a:t>
            </a:r>
            <a:r>
              <a:rPr lang="en-GB" b="0" dirty="0" err="1">
                <a:solidFill>
                  <a:schemeClr val="tx1"/>
                </a:solidFill>
              </a:rPr>
              <a:t>mynd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ar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drywydd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arall</a:t>
            </a:r>
            <a:r>
              <a:rPr lang="en-GB" b="0" dirty="0">
                <a:solidFill>
                  <a:schemeClr val="tx1"/>
                </a:solidFill>
              </a:rPr>
              <a:t> ac yn </a:t>
            </a:r>
            <a:r>
              <a:rPr lang="en-GB" b="0" dirty="0" err="1">
                <a:solidFill>
                  <a:schemeClr val="tx1"/>
                </a:solidFill>
              </a:rPr>
              <a:t>codi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ymwybyddiaeth</a:t>
            </a:r>
            <a:r>
              <a:rPr lang="en-GB" b="0" dirty="0">
                <a:solidFill>
                  <a:schemeClr val="tx1"/>
                </a:solidFill>
              </a:rPr>
              <a:t> o </a:t>
            </a:r>
            <a:r>
              <a:rPr lang="en-GB" b="0" dirty="0" err="1">
                <a:solidFill>
                  <a:schemeClr val="tx1"/>
                </a:solidFill>
              </a:rPr>
              <a:t>garej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newydd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sydd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wedi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agor</a:t>
            </a:r>
            <a:r>
              <a:rPr lang="en-GB" b="0" dirty="0">
                <a:solidFill>
                  <a:schemeClr val="tx1"/>
                </a:solidFill>
              </a:rPr>
              <a:t> yn </a:t>
            </a:r>
            <a:r>
              <a:rPr lang="en-GB" b="0" dirty="0" err="1">
                <a:solidFill>
                  <a:schemeClr val="tx1"/>
                </a:solidFill>
              </a:rPr>
              <a:t>yr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ardal</a:t>
            </a:r>
            <a:r>
              <a:rPr lang="en-GB" b="0" dirty="0">
                <a:solidFill>
                  <a:schemeClr val="tx1"/>
                </a:solidFill>
              </a:rPr>
              <a:t>, </a:t>
            </a:r>
            <a:r>
              <a:rPr lang="en-GB" b="0" dirty="0" err="1">
                <a:solidFill>
                  <a:schemeClr val="tx1"/>
                </a:solidFill>
              </a:rPr>
              <a:t>yna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nid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yw’n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berthnasol</a:t>
            </a:r>
            <a:r>
              <a:rPr lang="en-GB" b="0" dirty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38184C-3732-44A6-97CD-7C2908398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79DAB-90E4-4F14-9B31-761BB9951B41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A2E0A123-9E06-42D0-8942-69A1AC2CB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1001" y="40414"/>
            <a:ext cx="6079955" cy="312084"/>
          </a:xfrm>
        </p:spPr>
        <p:txBody>
          <a:bodyPr/>
          <a:lstStyle/>
          <a:p>
            <a:r>
              <a:rPr lang="cy-GB" sz="1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Camu ymlaen - Marchnata  Llwybr Arfordir Cymru: </a:t>
            </a:r>
            <a:r>
              <a:rPr lang="cy-GB" sz="10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Ysgrifennu gwefan hyrwyddo</a:t>
            </a:r>
            <a:endParaRPr lang="en-GB" sz="10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990A988-A604-4371-92CD-BB9C706D37AE}"/>
              </a:ext>
            </a:extLst>
          </p:cNvPr>
          <p:cNvGrpSpPr/>
          <p:nvPr/>
        </p:nvGrpSpPr>
        <p:grpSpPr>
          <a:xfrm>
            <a:off x="139700" y="5901190"/>
            <a:ext cx="11745373" cy="937760"/>
            <a:chOff x="139700" y="5901190"/>
            <a:chExt cx="11745373" cy="937760"/>
          </a:xfrm>
        </p:grpSpPr>
        <p:pic>
          <p:nvPicPr>
            <p:cNvPr id="11" name="Picture 10" descr="Logo, company name&#10;&#10;Description automatically generated">
              <a:extLst>
                <a:ext uri="{FF2B5EF4-FFF2-40B4-BE49-F238E27FC236}">
                  <a16:creationId xmlns:a16="http://schemas.microsoft.com/office/drawing/2014/main" id="{5B9A936A-772B-42C0-BB07-00163607C0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00" y="5924549"/>
              <a:ext cx="1068739" cy="914401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D21170B-44D2-4AB9-9870-979ABBC67DE7}"/>
                </a:ext>
              </a:extLst>
            </p:cNvPr>
            <p:cNvGrpSpPr/>
            <p:nvPr/>
          </p:nvGrpSpPr>
          <p:grpSpPr>
            <a:xfrm>
              <a:off x="10355618" y="6098221"/>
              <a:ext cx="752283" cy="610062"/>
              <a:chOff x="10355618" y="6098221"/>
              <a:chExt cx="752283" cy="610062"/>
            </a:xfrm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49D21C0B-CAB5-4C69-9D87-F0BD5AE3A1A7}"/>
                  </a:ext>
                </a:extLst>
              </p:cNvPr>
              <p:cNvSpPr/>
              <p:nvPr/>
            </p:nvSpPr>
            <p:spPr>
              <a:xfrm>
                <a:off x="10355618" y="6552420"/>
                <a:ext cx="113953" cy="155863"/>
              </a:xfrm>
              <a:custGeom>
                <a:avLst/>
                <a:gdLst>
                  <a:gd name="connsiteX0" fmla="*/ 53167 w 113953"/>
                  <a:gd name="connsiteY0" fmla="*/ 14114 h 155863"/>
                  <a:gd name="connsiteX1" fmla="*/ 14114 w 113953"/>
                  <a:gd name="connsiteY1" fmla="*/ 3637 h 155863"/>
                  <a:gd name="connsiteX2" fmla="*/ 3637 w 113953"/>
                  <a:gd name="connsiteY2" fmla="*/ 42689 h 155863"/>
                  <a:gd name="connsiteX3" fmla="*/ 60787 w 113953"/>
                  <a:gd name="connsiteY3" fmla="*/ 141749 h 155863"/>
                  <a:gd name="connsiteX4" fmla="*/ 99839 w 113953"/>
                  <a:gd name="connsiteY4" fmla="*/ 152227 h 155863"/>
                  <a:gd name="connsiteX5" fmla="*/ 110317 w 113953"/>
                  <a:gd name="connsiteY5" fmla="*/ 113174 h 155863"/>
                  <a:gd name="connsiteX6" fmla="*/ 53167 w 113953"/>
                  <a:gd name="connsiteY6" fmla="*/ 14114 h 155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3953" h="155863">
                    <a:moveTo>
                      <a:pt x="53167" y="14114"/>
                    </a:moveTo>
                    <a:cubicBezTo>
                      <a:pt x="45547" y="779"/>
                      <a:pt x="27449" y="-3983"/>
                      <a:pt x="14114" y="3637"/>
                    </a:cubicBezTo>
                    <a:cubicBezTo>
                      <a:pt x="779" y="11257"/>
                      <a:pt x="-3983" y="29354"/>
                      <a:pt x="3637" y="42689"/>
                    </a:cubicBezTo>
                    <a:lnTo>
                      <a:pt x="60787" y="141749"/>
                    </a:lnTo>
                    <a:cubicBezTo>
                      <a:pt x="68407" y="155084"/>
                      <a:pt x="86504" y="159847"/>
                      <a:pt x="99839" y="152227"/>
                    </a:cubicBezTo>
                    <a:cubicBezTo>
                      <a:pt x="113174" y="144607"/>
                      <a:pt x="117937" y="126509"/>
                      <a:pt x="110317" y="113174"/>
                    </a:cubicBezTo>
                    <a:lnTo>
                      <a:pt x="53167" y="14114"/>
                    </a:lnTo>
                    <a:close/>
                  </a:path>
                </a:pathLst>
              </a:custGeom>
              <a:solidFill>
                <a:srgbClr val="3C3C4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6264C08E-8FE1-49E6-A1F5-50C154A951E6}"/>
                  </a:ext>
                </a:extLst>
              </p:cNvPr>
              <p:cNvSpPr/>
              <p:nvPr/>
            </p:nvSpPr>
            <p:spPr>
              <a:xfrm>
                <a:off x="10427835" y="6098221"/>
                <a:ext cx="680066" cy="604517"/>
              </a:xfrm>
              <a:custGeom>
                <a:avLst/>
                <a:gdLst>
                  <a:gd name="connsiteX0" fmla="*/ 399098 w 680066"/>
                  <a:gd name="connsiteY0" fmla="*/ 526416 h 604517"/>
                  <a:gd name="connsiteX1" fmla="*/ 266700 w 680066"/>
                  <a:gd name="connsiteY1" fmla="*/ 564516 h 604517"/>
                  <a:gd name="connsiteX2" fmla="*/ 235267 w 680066"/>
                  <a:gd name="connsiteY2" fmla="*/ 530226 h 604517"/>
                  <a:gd name="connsiteX3" fmla="*/ 407670 w 680066"/>
                  <a:gd name="connsiteY3" fmla="*/ 480696 h 604517"/>
                  <a:gd name="connsiteX4" fmla="*/ 399098 w 680066"/>
                  <a:gd name="connsiteY4" fmla="*/ 526416 h 604517"/>
                  <a:gd name="connsiteX5" fmla="*/ 677228 w 680066"/>
                  <a:gd name="connsiteY5" fmla="*/ 378779 h 604517"/>
                  <a:gd name="connsiteX6" fmla="*/ 613410 w 680066"/>
                  <a:gd name="connsiteY6" fmla="*/ 268289 h 604517"/>
                  <a:gd name="connsiteX7" fmla="*/ 527685 w 680066"/>
                  <a:gd name="connsiteY7" fmla="*/ 119699 h 604517"/>
                  <a:gd name="connsiteX8" fmla="*/ 463868 w 680066"/>
                  <a:gd name="connsiteY8" fmla="*/ 9209 h 604517"/>
                  <a:gd name="connsiteX9" fmla="*/ 434340 w 680066"/>
                  <a:gd name="connsiteY9" fmla="*/ 5399 h 604517"/>
                  <a:gd name="connsiteX10" fmla="*/ 0 w 680066"/>
                  <a:gd name="connsiteY10" fmla="*/ 424499 h 604517"/>
                  <a:gd name="connsiteX11" fmla="*/ 85725 w 680066"/>
                  <a:gd name="connsiteY11" fmla="*/ 573089 h 604517"/>
                  <a:gd name="connsiteX12" fmla="*/ 194310 w 680066"/>
                  <a:gd name="connsiteY12" fmla="*/ 542609 h 604517"/>
                  <a:gd name="connsiteX13" fmla="*/ 242888 w 680066"/>
                  <a:gd name="connsiteY13" fmla="*/ 594996 h 604517"/>
                  <a:gd name="connsiteX14" fmla="*/ 271463 w 680066"/>
                  <a:gd name="connsiteY14" fmla="*/ 603569 h 604517"/>
                  <a:gd name="connsiteX15" fmla="*/ 415290 w 680066"/>
                  <a:gd name="connsiteY15" fmla="*/ 562611 h 604517"/>
                  <a:gd name="connsiteX16" fmla="*/ 421958 w 680066"/>
                  <a:gd name="connsiteY16" fmla="*/ 559754 h 604517"/>
                  <a:gd name="connsiteX17" fmla="*/ 435293 w 680066"/>
                  <a:gd name="connsiteY17" fmla="*/ 540704 h 604517"/>
                  <a:gd name="connsiteX18" fmla="*/ 448628 w 680066"/>
                  <a:gd name="connsiteY18" fmla="*/ 470219 h 604517"/>
                  <a:gd name="connsiteX19" fmla="*/ 666750 w 680066"/>
                  <a:gd name="connsiteY19" fmla="*/ 408306 h 604517"/>
                  <a:gd name="connsiteX20" fmla="*/ 677228 w 680066"/>
                  <a:gd name="connsiteY20" fmla="*/ 378779 h 604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80066" h="604517">
                    <a:moveTo>
                      <a:pt x="399098" y="526416"/>
                    </a:moveTo>
                    <a:lnTo>
                      <a:pt x="266700" y="564516"/>
                    </a:lnTo>
                    <a:lnTo>
                      <a:pt x="235267" y="530226"/>
                    </a:lnTo>
                    <a:lnTo>
                      <a:pt x="407670" y="480696"/>
                    </a:lnTo>
                    <a:lnTo>
                      <a:pt x="399098" y="526416"/>
                    </a:lnTo>
                    <a:close/>
                    <a:moveTo>
                      <a:pt x="677228" y="378779"/>
                    </a:moveTo>
                    <a:lnTo>
                      <a:pt x="613410" y="268289"/>
                    </a:lnTo>
                    <a:lnTo>
                      <a:pt x="527685" y="119699"/>
                    </a:lnTo>
                    <a:lnTo>
                      <a:pt x="463868" y="9209"/>
                    </a:lnTo>
                    <a:cubicBezTo>
                      <a:pt x="457200" y="-1269"/>
                      <a:pt x="442913" y="-3174"/>
                      <a:pt x="434340" y="5399"/>
                    </a:cubicBezTo>
                    <a:lnTo>
                      <a:pt x="0" y="424499"/>
                    </a:lnTo>
                    <a:lnTo>
                      <a:pt x="85725" y="573089"/>
                    </a:lnTo>
                    <a:lnTo>
                      <a:pt x="194310" y="542609"/>
                    </a:lnTo>
                    <a:lnTo>
                      <a:pt x="242888" y="594996"/>
                    </a:lnTo>
                    <a:cubicBezTo>
                      <a:pt x="250508" y="602616"/>
                      <a:pt x="260985" y="606426"/>
                      <a:pt x="271463" y="603569"/>
                    </a:cubicBezTo>
                    <a:lnTo>
                      <a:pt x="415290" y="562611"/>
                    </a:lnTo>
                    <a:cubicBezTo>
                      <a:pt x="417195" y="561659"/>
                      <a:pt x="420053" y="560706"/>
                      <a:pt x="421958" y="559754"/>
                    </a:cubicBezTo>
                    <a:cubicBezTo>
                      <a:pt x="428625" y="555944"/>
                      <a:pt x="434340" y="548324"/>
                      <a:pt x="435293" y="540704"/>
                    </a:cubicBezTo>
                    <a:lnTo>
                      <a:pt x="448628" y="470219"/>
                    </a:lnTo>
                    <a:lnTo>
                      <a:pt x="666750" y="408306"/>
                    </a:lnTo>
                    <a:cubicBezTo>
                      <a:pt x="678180" y="403544"/>
                      <a:pt x="683895" y="389256"/>
                      <a:pt x="677228" y="378779"/>
                    </a:cubicBezTo>
                    <a:close/>
                  </a:path>
                </a:pathLst>
              </a:custGeom>
              <a:solidFill>
                <a:srgbClr val="3C3C4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9E229A2-B78B-49FE-9976-3BAD97CC16A2}"/>
                </a:ext>
              </a:extLst>
            </p:cNvPr>
            <p:cNvGrpSpPr/>
            <p:nvPr/>
          </p:nvGrpSpPr>
          <p:grpSpPr>
            <a:xfrm>
              <a:off x="11261134" y="5901190"/>
              <a:ext cx="623939" cy="809624"/>
              <a:chOff x="11261134" y="5901190"/>
              <a:chExt cx="623939" cy="809624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4D741E79-672C-4691-9170-27AF1324A552}"/>
                  </a:ext>
                </a:extLst>
              </p:cNvPr>
              <p:cNvSpPr/>
              <p:nvPr/>
            </p:nvSpPr>
            <p:spPr>
              <a:xfrm>
                <a:off x="11261134" y="5901190"/>
                <a:ext cx="623939" cy="754379"/>
              </a:xfrm>
              <a:custGeom>
                <a:avLst/>
                <a:gdLst>
                  <a:gd name="connsiteX0" fmla="*/ 151950 w 623939"/>
                  <a:gd name="connsiteY0" fmla="*/ 404813 h 754379"/>
                  <a:gd name="connsiteX1" fmla="*/ 51937 w 623939"/>
                  <a:gd name="connsiteY1" fmla="*/ 461963 h 754379"/>
                  <a:gd name="connsiteX2" fmla="*/ 16695 w 623939"/>
                  <a:gd name="connsiteY2" fmla="*/ 532448 h 754379"/>
                  <a:gd name="connsiteX3" fmla="*/ 502 w 623939"/>
                  <a:gd name="connsiteY3" fmla="*/ 673418 h 754379"/>
                  <a:gd name="connsiteX4" fmla="*/ 24315 w 623939"/>
                  <a:gd name="connsiteY4" fmla="*/ 726758 h 754379"/>
                  <a:gd name="connsiteX5" fmla="*/ 78607 w 623939"/>
                  <a:gd name="connsiteY5" fmla="*/ 754380 h 754379"/>
                  <a:gd name="connsiteX6" fmla="*/ 87180 w 623939"/>
                  <a:gd name="connsiteY6" fmla="*/ 754380 h 754379"/>
                  <a:gd name="connsiteX7" fmla="*/ 87180 w 623939"/>
                  <a:gd name="connsiteY7" fmla="*/ 717233 h 754379"/>
                  <a:gd name="connsiteX8" fmla="*/ 45270 w 623939"/>
                  <a:gd name="connsiteY8" fmla="*/ 695325 h 754379"/>
                  <a:gd name="connsiteX9" fmla="*/ 37650 w 623939"/>
                  <a:gd name="connsiteY9" fmla="*/ 678180 h 754379"/>
                  <a:gd name="connsiteX10" fmla="*/ 54795 w 623939"/>
                  <a:gd name="connsiteY10" fmla="*/ 535305 h 754379"/>
                  <a:gd name="connsiteX11" fmla="*/ 54795 w 623939"/>
                  <a:gd name="connsiteY11" fmla="*/ 533400 h 754379"/>
                  <a:gd name="connsiteX12" fmla="*/ 76702 w 623939"/>
                  <a:gd name="connsiteY12" fmla="*/ 490538 h 754379"/>
                  <a:gd name="connsiteX13" fmla="*/ 191002 w 623939"/>
                  <a:gd name="connsiteY13" fmla="*/ 429578 h 754379"/>
                  <a:gd name="connsiteX14" fmla="*/ 311970 w 623939"/>
                  <a:gd name="connsiteY14" fmla="*/ 457200 h 754379"/>
                  <a:gd name="connsiteX15" fmla="*/ 432937 w 623939"/>
                  <a:gd name="connsiteY15" fmla="*/ 429578 h 754379"/>
                  <a:gd name="connsiteX16" fmla="*/ 547237 w 623939"/>
                  <a:gd name="connsiteY16" fmla="*/ 490538 h 754379"/>
                  <a:gd name="connsiteX17" fmla="*/ 569145 w 623939"/>
                  <a:gd name="connsiteY17" fmla="*/ 533400 h 754379"/>
                  <a:gd name="connsiteX18" fmla="*/ 586290 w 623939"/>
                  <a:gd name="connsiteY18" fmla="*/ 677228 h 754379"/>
                  <a:gd name="connsiteX19" fmla="*/ 578670 w 623939"/>
                  <a:gd name="connsiteY19" fmla="*/ 694373 h 754379"/>
                  <a:gd name="connsiteX20" fmla="*/ 578670 w 623939"/>
                  <a:gd name="connsiteY20" fmla="*/ 694373 h 754379"/>
                  <a:gd name="connsiteX21" fmla="*/ 536760 w 623939"/>
                  <a:gd name="connsiteY21" fmla="*/ 716280 h 754379"/>
                  <a:gd name="connsiteX22" fmla="*/ 536760 w 623939"/>
                  <a:gd name="connsiteY22" fmla="*/ 753428 h 754379"/>
                  <a:gd name="connsiteX23" fmla="*/ 545332 w 623939"/>
                  <a:gd name="connsiteY23" fmla="*/ 753428 h 754379"/>
                  <a:gd name="connsiteX24" fmla="*/ 599625 w 623939"/>
                  <a:gd name="connsiteY24" fmla="*/ 725805 h 754379"/>
                  <a:gd name="connsiteX25" fmla="*/ 599625 w 623939"/>
                  <a:gd name="connsiteY25" fmla="*/ 725805 h 754379"/>
                  <a:gd name="connsiteX26" fmla="*/ 623437 w 623939"/>
                  <a:gd name="connsiteY26" fmla="*/ 672465 h 754379"/>
                  <a:gd name="connsiteX27" fmla="*/ 607245 w 623939"/>
                  <a:gd name="connsiteY27" fmla="*/ 532448 h 754379"/>
                  <a:gd name="connsiteX28" fmla="*/ 572002 w 623939"/>
                  <a:gd name="connsiteY28" fmla="*/ 461963 h 754379"/>
                  <a:gd name="connsiteX29" fmla="*/ 471990 w 623939"/>
                  <a:gd name="connsiteY29" fmla="*/ 404813 h 754379"/>
                  <a:gd name="connsiteX30" fmla="*/ 473895 w 623939"/>
                  <a:gd name="connsiteY30" fmla="*/ 168593 h 754379"/>
                  <a:gd name="connsiteX31" fmla="*/ 468180 w 623939"/>
                  <a:gd name="connsiteY31" fmla="*/ 122873 h 754379"/>
                  <a:gd name="connsiteX32" fmla="*/ 382455 w 623939"/>
                  <a:gd name="connsiteY32" fmla="*/ 17145 h 754379"/>
                  <a:gd name="connsiteX33" fmla="*/ 370072 w 623939"/>
                  <a:gd name="connsiteY33" fmla="*/ 18097 h 754379"/>
                  <a:gd name="connsiteX34" fmla="*/ 361500 w 623939"/>
                  <a:gd name="connsiteY34" fmla="*/ 24765 h 754379"/>
                  <a:gd name="connsiteX35" fmla="*/ 351975 w 623939"/>
                  <a:gd name="connsiteY35" fmla="*/ 11430 h 754379"/>
                  <a:gd name="connsiteX36" fmla="*/ 339592 w 623939"/>
                  <a:gd name="connsiteY36" fmla="*/ 2858 h 754379"/>
                  <a:gd name="connsiteX37" fmla="*/ 311970 w 623939"/>
                  <a:gd name="connsiteY37" fmla="*/ 0 h 754379"/>
                  <a:gd name="connsiteX38" fmla="*/ 207195 w 623939"/>
                  <a:gd name="connsiteY38" fmla="*/ 39053 h 754379"/>
                  <a:gd name="connsiteX39" fmla="*/ 151950 w 623939"/>
                  <a:gd name="connsiteY39" fmla="*/ 165735 h 754379"/>
                  <a:gd name="connsiteX40" fmla="*/ 151950 w 623939"/>
                  <a:gd name="connsiteY40" fmla="*/ 404813 h 754379"/>
                  <a:gd name="connsiteX41" fmla="*/ 199575 w 623939"/>
                  <a:gd name="connsiteY41" fmla="*/ 249555 h 754379"/>
                  <a:gd name="connsiteX42" fmla="*/ 206242 w 623939"/>
                  <a:gd name="connsiteY42" fmla="*/ 171450 h 754379"/>
                  <a:gd name="connsiteX43" fmla="*/ 416745 w 623939"/>
                  <a:gd name="connsiteY43" fmla="*/ 171450 h 754379"/>
                  <a:gd name="connsiteX44" fmla="*/ 423412 w 623939"/>
                  <a:gd name="connsiteY44" fmla="*/ 249555 h 754379"/>
                  <a:gd name="connsiteX45" fmla="*/ 290062 w 623939"/>
                  <a:gd name="connsiteY45" fmla="*/ 340995 h 754379"/>
                  <a:gd name="connsiteX46" fmla="*/ 199575 w 623939"/>
                  <a:gd name="connsiteY46" fmla="*/ 249555 h 754379"/>
                  <a:gd name="connsiteX47" fmla="*/ 237675 w 623939"/>
                  <a:gd name="connsiteY47" fmla="*/ 408623 h 754379"/>
                  <a:gd name="connsiteX48" fmla="*/ 254820 w 623939"/>
                  <a:gd name="connsiteY48" fmla="*/ 371475 h 754379"/>
                  <a:gd name="connsiteX49" fmla="*/ 254820 w 623939"/>
                  <a:gd name="connsiteY49" fmla="*/ 369570 h 754379"/>
                  <a:gd name="connsiteX50" fmla="*/ 369120 w 623939"/>
                  <a:gd name="connsiteY50" fmla="*/ 369570 h 754379"/>
                  <a:gd name="connsiteX51" fmla="*/ 369120 w 623939"/>
                  <a:gd name="connsiteY51" fmla="*/ 371475 h 754379"/>
                  <a:gd name="connsiteX52" fmla="*/ 386265 w 623939"/>
                  <a:gd name="connsiteY52" fmla="*/ 408623 h 754379"/>
                  <a:gd name="connsiteX53" fmla="*/ 311970 w 623939"/>
                  <a:gd name="connsiteY53" fmla="*/ 419100 h 754379"/>
                  <a:gd name="connsiteX54" fmla="*/ 237675 w 623939"/>
                  <a:gd name="connsiteY54" fmla="*/ 408623 h 754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623939" h="754379">
                    <a:moveTo>
                      <a:pt x="151950" y="404813"/>
                    </a:moveTo>
                    <a:cubicBezTo>
                      <a:pt x="115755" y="419100"/>
                      <a:pt x="82417" y="438150"/>
                      <a:pt x="51937" y="461963"/>
                    </a:cubicBezTo>
                    <a:cubicBezTo>
                      <a:pt x="30982" y="479108"/>
                      <a:pt x="17647" y="504825"/>
                      <a:pt x="16695" y="532448"/>
                    </a:cubicBezTo>
                    <a:lnTo>
                      <a:pt x="502" y="673418"/>
                    </a:lnTo>
                    <a:cubicBezTo>
                      <a:pt x="-2355" y="694373"/>
                      <a:pt x="7170" y="715328"/>
                      <a:pt x="24315" y="726758"/>
                    </a:cubicBezTo>
                    <a:cubicBezTo>
                      <a:pt x="41460" y="738188"/>
                      <a:pt x="59557" y="746760"/>
                      <a:pt x="78607" y="754380"/>
                    </a:cubicBezTo>
                    <a:lnTo>
                      <a:pt x="87180" y="754380"/>
                    </a:lnTo>
                    <a:lnTo>
                      <a:pt x="87180" y="717233"/>
                    </a:lnTo>
                    <a:cubicBezTo>
                      <a:pt x="72892" y="711518"/>
                      <a:pt x="58605" y="703898"/>
                      <a:pt x="45270" y="695325"/>
                    </a:cubicBezTo>
                    <a:cubicBezTo>
                      <a:pt x="39555" y="691515"/>
                      <a:pt x="36697" y="684848"/>
                      <a:pt x="37650" y="678180"/>
                    </a:cubicBezTo>
                    <a:lnTo>
                      <a:pt x="54795" y="535305"/>
                    </a:lnTo>
                    <a:lnTo>
                      <a:pt x="54795" y="533400"/>
                    </a:lnTo>
                    <a:cubicBezTo>
                      <a:pt x="55747" y="516255"/>
                      <a:pt x="63367" y="501015"/>
                      <a:pt x="76702" y="490538"/>
                    </a:cubicBezTo>
                    <a:cubicBezTo>
                      <a:pt x="102420" y="468630"/>
                      <a:pt x="139567" y="448628"/>
                      <a:pt x="191002" y="429578"/>
                    </a:cubicBezTo>
                    <a:cubicBezTo>
                      <a:pt x="219577" y="446723"/>
                      <a:pt x="263392" y="457200"/>
                      <a:pt x="311970" y="457200"/>
                    </a:cubicBezTo>
                    <a:cubicBezTo>
                      <a:pt x="360547" y="457200"/>
                      <a:pt x="404362" y="446723"/>
                      <a:pt x="432937" y="429578"/>
                    </a:cubicBezTo>
                    <a:cubicBezTo>
                      <a:pt x="485325" y="448628"/>
                      <a:pt x="521520" y="468630"/>
                      <a:pt x="547237" y="490538"/>
                    </a:cubicBezTo>
                    <a:cubicBezTo>
                      <a:pt x="560572" y="501015"/>
                      <a:pt x="568192" y="517208"/>
                      <a:pt x="569145" y="533400"/>
                    </a:cubicBezTo>
                    <a:lnTo>
                      <a:pt x="586290" y="677228"/>
                    </a:lnTo>
                    <a:cubicBezTo>
                      <a:pt x="587242" y="683895"/>
                      <a:pt x="584385" y="690563"/>
                      <a:pt x="578670" y="694373"/>
                    </a:cubicBezTo>
                    <a:lnTo>
                      <a:pt x="578670" y="694373"/>
                    </a:lnTo>
                    <a:cubicBezTo>
                      <a:pt x="565335" y="702945"/>
                      <a:pt x="552000" y="710565"/>
                      <a:pt x="536760" y="716280"/>
                    </a:cubicBezTo>
                    <a:lnTo>
                      <a:pt x="536760" y="753428"/>
                    </a:lnTo>
                    <a:lnTo>
                      <a:pt x="545332" y="753428"/>
                    </a:lnTo>
                    <a:cubicBezTo>
                      <a:pt x="564382" y="746760"/>
                      <a:pt x="582480" y="737235"/>
                      <a:pt x="599625" y="725805"/>
                    </a:cubicBezTo>
                    <a:lnTo>
                      <a:pt x="599625" y="725805"/>
                    </a:lnTo>
                    <a:cubicBezTo>
                      <a:pt x="616770" y="713423"/>
                      <a:pt x="626295" y="693420"/>
                      <a:pt x="623437" y="672465"/>
                    </a:cubicBezTo>
                    <a:lnTo>
                      <a:pt x="607245" y="532448"/>
                    </a:lnTo>
                    <a:cubicBezTo>
                      <a:pt x="606292" y="504825"/>
                      <a:pt x="592957" y="479108"/>
                      <a:pt x="572002" y="461963"/>
                    </a:cubicBezTo>
                    <a:cubicBezTo>
                      <a:pt x="541522" y="438150"/>
                      <a:pt x="508185" y="418148"/>
                      <a:pt x="471990" y="404813"/>
                    </a:cubicBezTo>
                    <a:cubicBezTo>
                      <a:pt x="471990" y="356235"/>
                      <a:pt x="473895" y="222885"/>
                      <a:pt x="473895" y="168593"/>
                    </a:cubicBezTo>
                    <a:cubicBezTo>
                      <a:pt x="473895" y="153353"/>
                      <a:pt x="471990" y="138113"/>
                      <a:pt x="468180" y="122873"/>
                    </a:cubicBezTo>
                    <a:cubicBezTo>
                      <a:pt x="455797" y="77153"/>
                      <a:pt x="424365" y="39053"/>
                      <a:pt x="382455" y="17145"/>
                    </a:cubicBezTo>
                    <a:cubicBezTo>
                      <a:pt x="378645" y="15240"/>
                      <a:pt x="372930" y="15240"/>
                      <a:pt x="370072" y="18097"/>
                    </a:cubicBezTo>
                    <a:lnTo>
                      <a:pt x="361500" y="24765"/>
                    </a:lnTo>
                    <a:lnTo>
                      <a:pt x="351975" y="11430"/>
                    </a:lnTo>
                    <a:cubicBezTo>
                      <a:pt x="349117" y="6667"/>
                      <a:pt x="344355" y="3810"/>
                      <a:pt x="339592" y="2858"/>
                    </a:cubicBezTo>
                    <a:cubicBezTo>
                      <a:pt x="330067" y="953"/>
                      <a:pt x="321495" y="0"/>
                      <a:pt x="311970" y="0"/>
                    </a:cubicBezTo>
                    <a:cubicBezTo>
                      <a:pt x="273870" y="0"/>
                      <a:pt x="235770" y="14288"/>
                      <a:pt x="207195" y="39053"/>
                    </a:cubicBezTo>
                    <a:cubicBezTo>
                      <a:pt x="171000" y="71438"/>
                      <a:pt x="150997" y="117157"/>
                      <a:pt x="151950" y="165735"/>
                    </a:cubicBezTo>
                    <a:lnTo>
                      <a:pt x="151950" y="404813"/>
                    </a:lnTo>
                    <a:close/>
                    <a:moveTo>
                      <a:pt x="199575" y="249555"/>
                    </a:moveTo>
                    <a:lnTo>
                      <a:pt x="206242" y="171450"/>
                    </a:lnTo>
                    <a:lnTo>
                      <a:pt x="416745" y="171450"/>
                    </a:lnTo>
                    <a:lnTo>
                      <a:pt x="423412" y="249555"/>
                    </a:lnTo>
                    <a:cubicBezTo>
                      <a:pt x="411982" y="311468"/>
                      <a:pt x="352927" y="352425"/>
                      <a:pt x="290062" y="340995"/>
                    </a:cubicBezTo>
                    <a:cubicBezTo>
                      <a:pt x="244342" y="332423"/>
                      <a:pt x="208147" y="296228"/>
                      <a:pt x="199575" y="249555"/>
                    </a:cubicBezTo>
                    <a:close/>
                    <a:moveTo>
                      <a:pt x="237675" y="408623"/>
                    </a:moveTo>
                    <a:cubicBezTo>
                      <a:pt x="248152" y="400050"/>
                      <a:pt x="254820" y="385763"/>
                      <a:pt x="254820" y="371475"/>
                    </a:cubicBezTo>
                    <a:lnTo>
                      <a:pt x="254820" y="369570"/>
                    </a:lnTo>
                    <a:cubicBezTo>
                      <a:pt x="291015" y="384810"/>
                      <a:pt x="332925" y="384810"/>
                      <a:pt x="369120" y="369570"/>
                    </a:cubicBezTo>
                    <a:lnTo>
                      <a:pt x="369120" y="371475"/>
                    </a:lnTo>
                    <a:cubicBezTo>
                      <a:pt x="369120" y="385763"/>
                      <a:pt x="375787" y="399098"/>
                      <a:pt x="386265" y="408623"/>
                    </a:cubicBezTo>
                    <a:cubicBezTo>
                      <a:pt x="362452" y="416243"/>
                      <a:pt x="336735" y="419100"/>
                      <a:pt x="311970" y="419100"/>
                    </a:cubicBezTo>
                    <a:cubicBezTo>
                      <a:pt x="287205" y="419100"/>
                      <a:pt x="261487" y="416243"/>
                      <a:pt x="237675" y="408623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DEECFAD2-55A1-4D92-B701-8E0DA86519A2}"/>
                  </a:ext>
                </a:extLst>
              </p:cNvPr>
              <p:cNvSpPr/>
              <p:nvPr/>
            </p:nvSpPr>
            <p:spPr>
              <a:xfrm>
                <a:off x="11295926" y="6413634"/>
                <a:ext cx="555307" cy="297180"/>
              </a:xfrm>
              <a:custGeom>
                <a:avLst/>
                <a:gdLst>
                  <a:gd name="connsiteX0" fmla="*/ 482918 w 555307"/>
                  <a:gd name="connsiteY0" fmla="*/ 23813 h 297180"/>
                  <a:gd name="connsiteX1" fmla="*/ 459105 w 555307"/>
                  <a:gd name="connsiteY1" fmla="*/ 0 h 297180"/>
                  <a:gd name="connsiteX2" fmla="*/ 459105 w 555307"/>
                  <a:gd name="connsiteY2" fmla="*/ 0 h 297180"/>
                  <a:gd name="connsiteX3" fmla="*/ 96203 w 555307"/>
                  <a:gd name="connsiteY3" fmla="*/ 0 h 297180"/>
                  <a:gd name="connsiteX4" fmla="*/ 72390 w 555307"/>
                  <a:gd name="connsiteY4" fmla="*/ 23813 h 297180"/>
                  <a:gd name="connsiteX5" fmla="*/ 72390 w 555307"/>
                  <a:gd name="connsiteY5" fmla="*/ 23813 h 297180"/>
                  <a:gd name="connsiteX6" fmla="*/ 72390 w 555307"/>
                  <a:gd name="connsiteY6" fmla="*/ 260985 h 297180"/>
                  <a:gd name="connsiteX7" fmla="*/ 0 w 555307"/>
                  <a:gd name="connsiteY7" fmla="*/ 260985 h 297180"/>
                  <a:gd name="connsiteX8" fmla="*/ 0 w 555307"/>
                  <a:gd name="connsiteY8" fmla="*/ 273368 h 297180"/>
                  <a:gd name="connsiteX9" fmla="*/ 23813 w 555307"/>
                  <a:gd name="connsiteY9" fmla="*/ 297180 h 297180"/>
                  <a:gd name="connsiteX10" fmla="*/ 531495 w 555307"/>
                  <a:gd name="connsiteY10" fmla="*/ 297180 h 297180"/>
                  <a:gd name="connsiteX11" fmla="*/ 555308 w 555307"/>
                  <a:gd name="connsiteY11" fmla="*/ 273368 h 297180"/>
                  <a:gd name="connsiteX12" fmla="*/ 555308 w 555307"/>
                  <a:gd name="connsiteY12" fmla="*/ 260985 h 297180"/>
                  <a:gd name="connsiteX13" fmla="*/ 482918 w 555307"/>
                  <a:gd name="connsiteY13" fmla="*/ 260985 h 297180"/>
                  <a:gd name="connsiteX14" fmla="*/ 482918 w 555307"/>
                  <a:gd name="connsiteY14" fmla="*/ 23813 h 297180"/>
                  <a:gd name="connsiteX15" fmla="*/ 227648 w 555307"/>
                  <a:gd name="connsiteY15" fmla="*/ 180975 h 297180"/>
                  <a:gd name="connsiteX16" fmla="*/ 214313 w 555307"/>
                  <a:gd name="connsiteY16" fmla="*/ 194310 h 297180"/>
                  <a:gd name="connsiteX17" fmla="*/ 160973 w 555307"/>
                  <a:gd name="connsiteY17" fmla="*/ 140970 h 297180"/>
                  <a:gd name="connsiteX18" fmla="*/ 214313 w 555307"/>
                  <a:gd name="connsiteY18" fmla="*/ 87630 h 297180"/>
                  <a:gd name="connsiteX19" fmla="*/ 227648 w 555307"/>
                  <a:gd name="connsiteY19" fmla="*/ 100965 h 297180"/>
                  <a:gd name="connsiteX20" fmla="*/ 187642 w 555307"/>
                  <a:gd name="connsiteY20" fmla="*/ 140970 h 297180"/>
                  <a:gd name="connsiteX21" fmla="*/ 227648 w 555307"/>
                  <a:gd name="connsiteY21" fmla="*/ 180975 h 297180"/>
                  <a:gd name="connsiteX22" fmla="*/ 263843 w 555307"/>
                  <a:gd name="connsiteY22" fmla="*/ 200978 h 297180"/>
                  <a:gd name="connsiteX23" fmla="*/ 246698 w 555307"/>
                  <a:gd name="connsiteY23" fmla="*/ 193358 h 297180"/>
                  <a:gd name="connsiteX24" fmla="*/ 291465 w 555307"/>
                  <a:gd name="connsiteY24" fmla="*/ 85725 h 297180"/>
                  <a:gd name="connsiteX25" fmla="*/ 308610 w 555307"/>
                  <a:gd name="connsiteY25" fmla="*/ 93345 h 297180"/>
                  <a:gd name="connsiteX26" fmla="*/ 263843 w 555307"/>
                  <a:gd name="connsiteY26" fmla="*/ 200978 h 297180"/>
                  <a:gd name="connsiteX27" fmla="*/ 340043 w 555307"/>
                  <a:gd name="connsiteY27" fmla="*/ 195263 h 297180"/>
                  <a:gd name="connsiteX28" fmla="*/ 326708 w 555307"/>
                  <a:gd name="connsiteY28" fmla="*/ 181928 h 297180"/>
                  <a:gd name="connsiteX29" fmla="*/ 366713 w 555307"/>
                  <a:gd name="connsiteY29" fmla="*/ 141922 h 297180"/>
                  <a:gd name="connsiteX30" fmla="*/ 326708 w 555307"/>
                  <a:gd name="connsiteY30" fmla="*/ 101918 h 297180"/>
                  <a:gd name="connsiteX31" fmla="*/ 340043 w 555307"/>
                  <a:gd name="connsiteY31" fmla="*/ 88582 h 297180"/>
                  <a:gd name="connsiteX32" fmla="*/ 393383 w 555307"/>
                  <a:gd name="connsiteY32" fmla="*/ 141922 h 297180"/>
                  <a:gd name="connsiteX33" fmla="*/ 340043 w 555307"/>
                  <a:gd name="connsiteY33" fmla="*/ 195263 h 297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555307" h="297180">
                    <a:moveTo>
                      <a:pt x="482918" y="23813"/>
                    </a:moveTo>
                    <a:cubicBezTo>
                      <a:pt x="482918" y="10478"/>
                      <a:pt x="472440" y="0"/>
                      <a:pt x="459105" y="0"/>
                    </a:cubicBezTo>
                    <a:lnTo>
                      <a:pt x="459105" y="0"/>
                    </a:lnTo>
                    <a:lnTo>
                      <a:pt x="96203" y="0"/>
                    </a:lnTo>
                    <a:cubicBezTo>
                      <a:pt x="82868" y="0"/>
                      <a:pt x="72390" y="10478"/>
                      <a:pt x="72390" y="23813"/>
                    </a:cubicBezTo>
                    <a:lnTo>
                      <a:pt x="72390" y="23813"/>
                    </a:lnTo>
                    <a:lnTo>
                      <a:pt x="72390" y="260985"/>
                    </a:lnTo>
                    <a:lnTo>
                      <a:pt x="0" y="260985"/>
                    </a:lnTo>
                    <a:lnTo>
                      <a:pt x="0" y="273368"/>
                    </a:lnTo>
                    <a:cubicBezTo>
                      <a:pt x="0" y="286703"/>
                      <a:pt x="10478" y="297180"/>
                      <a:pt x="23813" y="297180"/>
                    </a:cubicBezTo>
                    <a:lnTo>
                      <a:pt x="531495" y="297180"/>
                    </a:lnTo>
                    <a:cubicBezTo>
                      <a:pt x="544830" y="297180"/>
                      <a:pt x="555308" y="286703"/>
                      <a:pt x="555308" y="273368"/>
                    </a:cubicBezTo>
                    <a:lnTo>
                      <a:pt x="555308" y="260985"/>
                    </a:lnTo>
                    <a:lnTo>
                      <a:pt x="482918" y="260985"/>
                    </a:lnTo>
                    <a:lnTo>
                      <a:pt x="482918" y="23813"/>
                    </a:lnTo>
                    <a:close/>
                    <a:moveTo>
                      <a:pt x="227648" y="180975"/>
                    </a:moveTo>
                    <a:lnTo>
                      <a:pt x="214313" y="194310"/>
                    </a:lnTo>
                    <a:lnTo>
                      <a:pt x="160973" y="140970"/>
                    </a:lnTo>
                    <a:lnTo>
                      <a:pt x="214313" y="87630"/>
                    </a:lnTo>
                    <a:lnTo>
                      <a:pt x="227648" y="100965"/>
                    </a:lnTo>
                    <a:lnTo>
                      <a:pt x="187642" y="140970"/>
                    </a:lnTo>
                    <a:lnTo>
                      <a:pt x="227648" y="180975"/>
                    </a:lnTo>
                    <a:close/>
                    <a:moveTo>
                      <a:pt x="263843" y="200978"/>
                    </a:moveTo>
                    <a:lnTo>
                      <a:pt x="246698" y="193358"/>
                    </a:lnTo>
                    <a:lnTo>
                      <a:pt x="291465" y="85725"/>
                    </a:lnTo>
                    <a:lnTo>
                      <a:pt x="308610" y="93345"/>
                    </a:lnTo>
                    <a:lnTo>
                      <a:pt x="263843" y="200978"/>
                    </a:lnTo>
                    <a:close/>
                    <a:moveTo>
                      <a:pt x="340043" y="195263"/>
                    </a:moveTo>
                    <a:lnTo>
                      <a:pt x="326708" y="181928"/>
                    </a:lnTo>
                    <a:lnTo>
                      <a:pt x="366713" y="141922"/>
                    </a:lnTo>
                    <a:lnTo>
                      <a:pt x="326708" y="101918"/>
                    </a:lnTo>
                    <a:lnTo>
                      <a:pt x="340043" y="88582"/>
                    </a:lnTo>
                    <a:lnTo>
                      <a:pt x="393383" y="141922"/>
                    </a:lnTo>
                    <a:lnTo>
                      <a:pt x="340043" y="195263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  <p:pic>
        <p:nvPicPr>
          <p:cNvPr id="5" name="Picture 4" descr="A picture containing water, outdoor, sky, nature&#10;&#10;Description automatically generated">
            <a:extLst>
              <a:ext uri="{FF2B5EF4-FFF2-40B4-BE49-F238E27FC236}">
                <a16:creationId xmlns:a16="http://schemas.microsoft.com/office/drawing/2014/main" id="{85A4FAE0-F01C-4B0F-A662-F4208EDE6D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263" y="4346079"/>
            <a:ext cx="3793473" cy="237092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329747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6BE61-90DB-487D-B112-9F6FA3CA5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476250"/>
            <a:ext cx="8775700" cy="907689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Risgiau/Heriau</a:t>
            </a:r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165A73-67D9-48D6-B3BC-9B3467A6D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79DAB-90E4-4F14-9B31-761BB9951B41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E7EF9A-3E57-4B40-871F-B8506EDEEB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545" y="1383939"/>
            <a:ext cx="7907738" cy="4536356"/>
          </a:xfrm>
        </p:spPr>
        <p:txBody>
          <a:bodyPr/>
          <a:lstStyle/>
          <a:p>
            <a:r>
              <a:rPr lang="en-GB" b="0" dirty="0" err="1">
                <a:solidFill>
                  <a:schemeClr val="tx1"/>
                </a:solidFill>
              </a:rPr>
              <a:t>Efallai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nad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yw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cynllunio</a:t>
            </a:r>
            <a:r>
              <a:rPr lang="en-GB" b="0" dirty="0">
                <a:solidFill>
                  <a:schemeClr val="tx1"/>
                </a:solidFill>
              </a:rPr>
              <a:t> a </a:t>
            </a:r>
            <a:r>
              <a:rPr lang="en-GB" b="0" dirty="0" err="1">
                <a:solidFill>
                  <a:schemeClr val="tx1"/>
                </a:solidFill>
              </a:rPr>
              <a:t>chreu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gwefan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hyrwyddo</a:t>
            </a:r>
            <a:r>
              <a:rPr lang="en-GB" b="0" dirty="0">
                <a:solidFill>
                  <a:schemeClr val="tx1"/>
                </a:solidFill>
              </a:rPr>
              <a:t> yn </a:t>
            </a:r>
            <a:r>
              <a:rPr lang="en-GB" b="0" dirty="0" err="1">
                <a:solidFill>
                  <a:schemeClr val="tx1"/>
                </a:solidFill>
              </a:rPr>
              <a:t>ymddangos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fel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petai’n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cynnwys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llawer</a:t>
            </a:r>
            <a:r>
              <a:rPr lang="en-GB" b="0" dirty="0">
                <a:solidFill>
                  <a:schemeClr val="tx1"/>
                </a:solidFill>
              </a:rPr>
              <a:t> o </a:t>
            </a:r>
            <a:r>
              <a:rPr lang="en-GB" b="0" dirty="0" err="1">
                <a:solidFill>
                  <a:schemeClr val="tx1"/>
                </a:solidFill>
              </a:rPr>
              <a:t>risg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ond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wrth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ystyried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ymhellach</a:t>
            </a:r>
            <a:r>
              <a:rPr lang="en-GB" b="0" dirty="0">
                <a:solidFill>
                  <a:schemeClr val="tx1"/>
                </a:solidFill>
              </a:rPr>
              <a:t>, </a:t>
            </a:r>
            <a:r>
              <a:rPr lang="en-GB" b="0" dirty="0" err="1">
                <a:solidFill>
                  <a:schemeClr val="tx1"/>
                </a:solidFill>
              </a:rPr>
              <a:t>mae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meddwl</a:t>
            </a:r>
            <a:r>
              <a:rPr lang="en-GB" b="0" dirty="0">
                <a:solidFill>
                  <a:schemeClr val="tx1"/>
                </a:solidFill>
              </a:rPr>
              <a:t> am </a:t>
            </a:r>
            <a:r>
              <a:rPr lang="en-GB" b="0" dirty="0" err="1">
                <a:solidFill>
                  <a:schemeClr val="tx1"/>
                </a:solidFill>
              </a:rPr>
              <a:t>risg</a:t>
            </a:r>
            <a:r>
              <a:rPr lang="en-GB" b="0" dirty="0">
                <a:solidFill>
                  <a:schemeClr val="tx1"/>
                </a:solidFill>
              </a:rPr>
              <a:t> yn </a:t>
            </a:r>
            <a:r>
              <a:rPr lang="en-GB" b="0" dirty="0" err="1">
                <a:solidFill>
                  <a:schemeClr val="tx1"/>
                </a:solidFill>
              </a:rPr>
              <a:t>hanfodol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wrth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gyfathrebu</a:t>
            </a:r>
            <a:r>
              <a:rPr lang="en-GB" b="0" dirty="0">
                <a:solidFill>
                  <a:schemeClr val="tx1"/>
                </a:solidFill>
              </a:rPr>
              <a:t>. </a:t>
            </a:r>
          </a:p>
          <a:p>
            <a:endParaRPr lang="en-GB" sz="1200" b="0" dirty="0">
              <a:solidFill>
                <a:schemeClr val="tx1"/>
              </a:solidFill>
            </a:endParaRPr>
          </a:p>
          <a:p>
            <a:pPr algn="l"/>
            <a:r>
              <a:rPr lang="en-GB" i="0" u="none" strike="noStrike" baseline="0" dirty="0" err="1">
                <a:solidFill>
                  <a:schemeClr val="tx1"/>
                </a:solidFill>
              </a:rPr>
              <a:t>Ystyriwch</a:t>
            </a:r>
            <a:r>
              <a:rPr lang="en-GB" i="0" u="none" strike="noStrike" baseline="0" dirty="0">
                <a:solidFill>
                  <a:schemeClr val="tx1"/>
                </a:solidFill>
              </a:rPr>
              <a:t>:</a:t>
            </a:r>
          </a:p>
          <a:p>
            <a:pPr algn="l"/>
            <a:endParaRPr lang="en-GB" sz="1200" i="0" u="none" strike="noStrike" baseline="0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b="0" dirty="0">
                <a:solidFill>
                  <a:schemeClr val="tx1"/>
                </a:solidFill>
              </a:rPr>
              <a:t>Beth </a:t>
            </a:r>
            <a:r>
              <a:rPr lang="en-GB" b="0" dirty="0" err="1">
                <a:solidFill>
                  <a:schemeClr val="tx1"/>
                </a:solidFill>
              </a:rPr>
              <a:t>allai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fynd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o’i</a:t>
            </a:r>
            <a:r>
              <a:rPr lang="en-GB" b="0" dirty="0">
                <a:solidFill>
                  <a:schemeClr val="tx1"/>
                </a:solidFill>
              </a:rPr>
              <a:t> le pan </a:t>
            </a:r>
            <a:r>
              <a:rPr lang="en-GB" b="0" dirty="0" err="1">
                <a:solidFill>
                  <a:schemeClr val="tx1"/>
                </a:solidFill>
              </a:rPr>
              <a:t>fyddwch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chi’n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creu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eich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gwefan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hyrwyddo</a:t>
            </a:r>
            <a:r>
              <a:rPr lang="en-GB" b="0" dirty="0">
                <a:solidFill>
                  <a:schemeClr val="tx1"/>
                </a:solidFill>
              </a:rPr>
              <a:t>?</a:t>
            </a:r>
          </a:p>
          <a:p>
            <a:pPr marL="457200" indent="-457200">
              <a:buFont typeface="+mj-lt"/>
              <a:buAutoNum type="arabicPeriod"/>
            </a:pPr>
            <a:endParaRPr lang="en-GB" sz="1000" b="0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b="0" dirty="0">
                <a:solidFill>
                  <a:schemeClr val="tx1"/>
                </a:solidFill>
              </a:rPr>
              <a:t>Beth </a:t>
            </a:r>
            <a:r>
              <a:rPr lang="en-GB" b="0" dirty="0" err="1">
                <a:solidFill>
                  <a:schemeClr val="tx1"/>
                </a:solidFill>
              </a:rPr>
              <a:t>yw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tebygolrwydd</a:t>
            </a:r>
            <a:r>
              <a:rPr lang="en-GB" b="0" dirty="0">
                <a:solidFill>
                  <a:schemeClr val="tx1"/>
                </a:solidFill>
              </a:rPr>
              <a:t> ac </a:t>
            </a:r>
            <a:r>
              <a:rPr lang="en-GB" b="0" dirty="0" err="1">
                <a:solidFill>
                  <a:schemeClr val="tx1"/>
                </a:solidFill>
              </a:rPr>
              <a:t>effaith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rhywbeth</a:t>
            </a:r>
            <a:r>
              <a:rPr lang="en-GB" b="0" dirty="0">
                <a:solidFill>
                  <a:schemeClr val="tx1"/>
                </a:solidFill>
              </a:rPr>
              <a:t> yn </a:t>
            </a:r>
            <a:r>
              <a:rPr lang="en-GB" b="0" dirty="0" err="1">
                <a:solidFill>
                  <a:schemeClr val="tx1"/>
                </a:solidFill>
              </a:rPr>
              <a:t>mynd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o’i</a:t>
            </a:r>
            <a:r>
              <a:rPr lang="en-GB" b="0" dirty="0">
                <a:solidFill>
                  <a:schemeClr val="tx1"/>
                </a:solidFill>
              </a:rPr>
              <a:t> le?</a:t>
            </a:r>
          </a:p>
          <a:p>
            <a:pPr marL="457200" indent="-457200">
              <a:buFont typeface="+mj-lt"/>
              <a:buAutoNum type="arabicPeriod"/>
            </a:pPr>
            <a:endParaRPr lang="en-GB" sz="1000" b="0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b="0" dirty="0">
                <a:solidFill>
                  <a:schemeClr val="tx1"/>
                </a:solidFill>
              </a:rPr>
              <a:t>Beth </a:t>
            </a:r>
            <a:r>
              <a:rPr lang="en-GB" b="0" dirty="0" err="1">
                <a:solidFill>
                  <a:schemeClr val="tx1"/>
                </a:solidFill>
              </a:rPr>
              <a:t>allwch</a:t>
            </a:r>
            <a:r>
              <a:rPr lang="en-GB" b="0" dirty="0">
                <a:solidFill>
                  <a:schemeClr val="tx1"/>
                </a:solidFill>
              </a:rPr>
              <a:t> chi </a:t>
            </a:r>
            <a:r>
              <a:rPr lang="en-GB" b="0" dirty="0" err="1">
                <a:solidFill>
                  <a:schemeClr val="tx1"/>
                </a:solidFill>
              </a:rPr>
              <a:t>ei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wneud</a:t>
            </a:r>
            <a:r>
              <a:rPr lang="en-GB" b="0" dirty="0">
                <a:solidFill>
                  <a:schemeClr val="tx1"/>
                </a:solidFill>
              </a:rPr>
              <a:t> i </a:t>
            </a:r>
            <a:r>
              <a:rPr lang="en-GB" b="0" dirty="0" err="1">
                <a:solidFill>
                  <a:schemeClr val="tx1"/>
                </a:solidFill>
              </a:rPr>
              <a:t>leihau’r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risg</a:t>
            </a:r>
            <a:r>
              <a:rPr lang="en-GB" b="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4" name="Footer Placeholder 11">
            <a:extLst>
              <a:ext uri="{FF2B5EF4-FFF2-40B4-BE49-F238E27FC236}">
                <a16:creationId xmlns:a16="http://schemas.microsoft.com/office/drawing/2014/main" id="{DA4C52BB-0712-498F-88CA-EF2CCE20C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1001" y="40414"/>
            <a:ext cx="6079955" cy="312084"/>
          </a:xfrm>
        </p:spPr>
        <p:txBody>
          <a:bodyPr/>
          <a:lstStyle/>
          <a:p>
            <a:r>
              <a:rPr lang="cy-GB" sz="1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Camu ymlaen - Marchnata  Llwybr Arfordir Cymru: </a:t>
            </a:r>
            <a:r>
              <a:rPr lang="cy-GB" sz="10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Ysgrifennu gwefan hyrwyddo</a:t>
            </a:r>
            <a:endParaRPr lang="en-GB" sz="10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48EC85C-9FED-4284-B5B8-0C01CDDAAF33}"/>
              </a:ext>
            </a:extLst>
          </p:cNvPr>
          <p:cNvGrpSpPr/>
          <p:nvPr/>
        </p:nvGrpSpPr>
        <p:grpSpPr>
          <a:xfrm>
            <a:off x="139700" y="5901190"/>
            <a:ext cx="11745373" cy="937760"/>
            <a:chOff x="139700" y="5901190"/>
            <a:chExt cx="11745373" cy="937760"/>
          </a:xfrm>
        </p:grpSpPr>
        <p:pic>
          <p:nvPicPr>
            <p:cNvPr id="15" name="Picture 14" descr="Logo, company name&#10;&#10;Description automatically generated">
              <a:extLst>
                <a:ext uri="{FF2B5EF4-FFF2-40B4-BE49-F238E27FC236}">
                  <a16:creationId xmlns:a16="http://schemas.microsoft.com/office/drawing/2014/main" id="{75B412AC-2BF7-4E62-93F5-CB68C33800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00" y="6098221"/>
              <a:ext cx="865753" cy="740729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445EAD4-2CEC-482F-85B5-81E4E5F9EC23}"/>
                </a:ext>
              </a:extLst>
            </p:cNvPr>
            <p:cNvGrpSpPr/>
            <p:nvPr/>
          </p:nvGrpSpPr>
          <p:grpSpPr>
            <a:xfrm>
              <a:off x="10355618" y="6098221"/>
              <a:ext cx="752283" cy="610062"/>
              <a:chOff x="10355618" y="6098221"/>
              <a:chExt cx="752283" cy="610062"/>
            </a:xfrm>
          </p:grpSpPr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6D458440-0C98-41CB-B39E-AB539D615C13}"/>
                  </a:ext>
                </a:extLst>
              </p:cNvPr>
              <p:cNvSpPr/>
              <p:nvPr/>
            </p:nvSpPr>
            <p:spPr>
              <a:xfrm>
                <a:off x="10355618" y="6552420"/>
                <a:ext cx="113953" cy="155863"/>
              </a:xfrm>
              <a:custGeom>
                <a:avLst/>
                <a:gdLst>
                  <a:gd name="connsiteX0" fmla="*/ 53167 w 113953"/>
                  <a:gd name="connsiteY0" fmla="*/ 14114 h 155863"/>
                  <a:gd name="connsiteX1" fmla="*/ 14114 w 113953"/>
                  <a:gd name="connsiteY1" fmla="*/ 3637 h 155863"/>
                  <a:gd name="connsiteX2" fmla="*/ 3637 w 113953"/>
                  <a:gd name="connsiteY2" fmla="*/ 42689 h 155863"/>
                  <a:gd name="connsiteX3" fmla="*/ 60787 w 113953"/>
                  <a:gd name="connsiteY3" fmla="*/ 141749 h 155863"/>
                  <a:gd name="connsiteX4" fmla="*/ 99839 w 113953"/>
                  <a:gd name="connsiteY4" fmla="*/ 152227 h 155863"/>
                  <a:gd name="connsiteX5" fmla="*/ 110317 w 113953"/>
                  <a:gd name="connsiteY5" fmla="*/ 113174 h 155863"/>
                  <a:gd name="connsiteX6" fmla="*/ 53167 w 113953"/>
                  <a:gd name="connsiteY6" fmla="*/ 14114 h 155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3953" h="155863">
                    <a:moveTo>
                      <a:pt x="53167" y="14114"/>
                    </a:moveTo>
                    <a:cubicBezTo>
                      <a:pt x="45547" y="779"/>
                      <a:pt x="27449" y="-3983"/>
                      <a:pt x="14114" y="3637"/>
                    </a:cubicBezTo>
                    <a:cubicBezTo>
                      <a:pt x="779" y="11257"/>
                      <a:pt x="-3983" y="29354"/>
                      <a:pt x="3637" y="42689"/>
                    </a:cubicBezTo>
                    <a:lnTo>
                      <a:pt x="60787" y="141749"/>
                    </a:lnTo>
                    <a:cubicBezTo>
                      <a:pt x="68407" y="155084"/>
                      <a:pt x="86504" y="159847"/>
                      <a:pt x="99839" y="152227"/>
                    </a:cubicBezTo>
                    <a:cubicBezTo>
                      <a:pt x="113174" y="144607"/>
                      <a:pt x="117937" y="126509"/>
                      <a:pt x="110317" y="113174"/>
                    </a:cubicBezTo>
                    <a:lnTo>
                      <a:pt x="53167" y="14114"/>
                    </a:lnTo>
                    <a:close/>
                  </a:path>
                </a:pathLst>
              </a:custGeom>
              <a:solidFill>
                <a:srgbClr val="3C3C4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657EE495-9DD5-43E2-A4F5-BBD847DCD76A}"/>
                  </a:ext>
                </a:extLst>
              </p:cNvPr>
              <p:cNvSpPr/>
              <p:nvPr/>
            </p:nvSpPr>
            <p:spPr>
              <a:xfrm>
                <a:off x="10427835" y="6098221"/>
                <a:ext cx="680066" cy="604517"/>
              </a:xfrm>
              <a:custGeom>
                <a:avLst/>
                <a:gdLst>
                  <a:gd name="connsiteX0" fmla="*/ 399098 w 680066"/>
                  <a:gd name="connsiteY0" fmla="*/ 526416 h 604517"/>
                  <a:gd name="connsiteX1" fmla="*/ 266700 w 680066"/>
                  <a:gd name="connsiteY1" fmla="*/ 564516 h 604517"/>
                  <a:gd name="connsiteX2" fmla="*/ 235267 w 680066"/>
                  <a:gd name="connsiteY2" fmla="*/ 530226 h 604517"/>
                  <a:gd name="connsiteX3" fmla="*/ 407670 w 680066"/>
                  <a:gd name="connsiteY3" fmla="*/ 480696 h 604517"/>
                  <a:gd name="connsiteX4" fmla="*/ 399098 w 680066"/>
                  <a:gd name="connsiteY4" fmla="*/ 526416 h 604517"/>
                  <a:gd name="connsiteX5" fmla="*/ 677228 w 680066"/>
                  <a:gd name="connsiteY5" fmla="*/ 378779 h 604517"/>
                  <a:gd name="connsiteX6" fmla="*/ 613410 w 680066"/>
                  <a:gd name="connsiteY6" fmla="*/ 268289 h 604517"/>
                  <a:gd name="connsiteX7" fmla="*/ 527685 w 680066"/>
                  <a:gd name="connsiteY7" fmla="*/ 119699 h 604517"/>
                  <a:gd name="connsiteX8" fmla="*/ 463868 w 680066"/>
                  <a:gd name="connsiteY8" fmla="*/ 9209 h 604517"/>
                  <a:gd name="connsiteX9" fmla="*/ 434340 w 680066"/>
                  <a:gd name="connsiteY9" fmla="*/ 5399 h 604517"/>
                  <a:gd name="connsiteX10" fmla="*/ 0 w 680066"/>
                  <a:gd name="connsiteY10" fmla="*/ 424499 h 604517"/>
                  <a:gd name="connsiteX11" fmla="*/ 85725 w 680066"/>
                  <a:gd name="connsiteY11" fmla="*/ 573089 h 604517"/>
                  <a:gd name="connsiteX12" fmla="*/ 194310 w 680066"/>
                  <a:gd name="connsiteY12" fmla="*/ 542609 h 604517"/>
                  <a:gd name="connsiteX13" fmla="*/ 242888 w 680066"/>
                  <a:gd name="connsiteY13" fmla="*/ 594996 h 604517"/>
                  <a:gd name="connsiteX14" fmla="*/ 271463 w 680066"/>
                  <a:gd name="connsiteY14" fmla="*/ 603569 h 604517"/>
                  <a:gd name="connsiteX15" fmla="*/ 415290 w 680066"/>
                  <a:gd name="connsiteY15" fmla="*/ 562611 h 604517"/>
                  <a:gd name="connsiteX16" fmla="*/ 421958 w 680066"/>
                  <a:gd name="connsiteY16" fmla="*/ 559754 h 604517"/>
                  <a:gd name="connsiteX17" fmla="*/ 435293 w 680066"/>
                  <a:gd name="connsiteY17" fmla="*/ 540704 h 604517"/>
                  <a:gd name="connsiteX18" fmla="*/ 448628 w 680066"/>
                  <a:gd name="connsiteY18" fmla="*/ 470219 h 604517"/>
                  <a:gd name="connsiteX19" fmla="*/ 666750 w 680066"/>
                  <a:gd name="connsiteY19" fmla="*/ 408306 h 604517"/>
                  <a:gd name="connsiteX20" fmla="*/ 677228 w 680066"/>
                  <a:gd name="connsiteY20" fmla="*/ 378779 h 604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80066" h="604517">
                    <a:moveTo>
                      <a:pt x="399098" y="526416"/>
                    </a:moveTo>
                    <a:lnTo>
                      <a:pt x="266700" y="564516"/>
                    </a:lnTo>
                    <a:lnTo>
                      <a:pt x="235267" y="530226"/>
                    </a:lnTo>
                    <a:lnTo>
                      <a:pt x="407670" y="480696"/>
                    </a:lnTo>
                    <a:lnTo>
                      <a:pt x="399098" y="526416"/>
                    </a:lnTo>
                    <a:close/>
                    <a:moveTo>
                      <a:pt x="677228" y="378779"/>
                    </a:moveTo>
                    <a:lnTo>
                      <a:pt x="613410" y="268289"/>
                    </a:lnTo>
                    <a:lnTo>
                      <a:pt x="527685" y="119699"/>
                    </a:lnTo>
                    <a:lnTo>
                      <a:pt x="463868" y="9209"/>
                    </a:lnTo>
                    <a:cubicBezTo>
                      <a:pt x="457200" y="-1269"/>
                      <a:pt x="442913" y="-3174"/>
                      <a:pt x="434340" y="5399"/>
                    </a:cubicBezTo>
                    <a:lnTo>
                      <a:pt x="0" y="424499"/>
                    </a:lnTo>
                    <a:lnTo>
                      <a:pt x="85725" y="573089"/>
                    </a:lnTo>
                    <a:lnTo>
                      <a:pt x="194310" y="542609"/>
                    </a:lnTo>
                    <a:lnTo>
                      <a:pt x="242888" y="594996"/>
                    </a:lnTo>
                    <a:cubicBezTo>
                      <a:pt x="250508" y="602616"/>
                      <a:pt x="260985" y="606426"/>
                      <a:pt x="271463" y="603569"/>
                    </a:cubicBezTo>
                    <a:lnTo>
                      <a:pt x="415290" y="562611"/>
                    </a:lnTo>
                    <a:cubicBezTo>
                      <a:pt x="417195" y="561659"/>
                      <a:pt x="420053" y="560706"/>
                      <a:pt x="421958" y="559754"/>
                    </a:cubicBezTo>
                    <a:cubicBezTo>
                      <a:pt x="428625" y="555944"/>
                      <a:pt x="434340" y="548324"/>
                      <a:pt x="435293" y="540704"/>
                    </a:cubicBezTo>
                    <a:lnTo>
                      <a:pt x="448628" y="470219"/>
                    </a:lnTo>
                    <a:lnTo>
                      <a:pt x="666750" y="408306"/>
                    </a:lnTo>
                    <a:cubicBezTo>
                      <a:pt x="678180" y="403544"/>
                      <a:pt x="683895" y="389256"/>
                      <a:pt x="677228" y="378779"/>
                    </a:cubicBezTo>
                    <a:close/>
                  </a:path>
                </a:pathLst>
              </a:custGeom>
              <a:solidFill>
                <a:srgbClr val="3C3C4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2A9FD95-FD1F-43FC-AE40-8A9DF3C60064}"/>
                </a:ext>
              </a:extLst>
            </p:cNvPr>
            <p:cNvGrpSpPr/>
            <p:nvPr/>
          </p:nvGrpSpPr>
          <p:grpSpPr>
            <a:xfrm>
              <a:off x="11261134" y="5901190"/>
              <a:ext cx="623939" cy="809624"/>
              <a:chOff x="11261134" y="5901190"/>
              <a:chExt cx="623939" cy="809624"/>
            </a:xfrm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5838DC6E-EF3C-4AC6-98FC-FE03E16C405A}"/>
                  </a:ext>
                </a:extLst>
              </p:cNvPr>
              <p:cNvSpPr/>
              <p:nvPr/>
            </p:nvSpPr>
            <p:spPr>
              <a:xfrm>
                <a:off x="11261134" y="5901190"/>
                <a:ext cx="623939" cy="754379"/>
              </a:xfrm>
              <a:custGeom>
                <a:avLst/>
                <a:gdLst>
                  <a:gd name="connsiteX0" fmla="*/ 151950 w 623939"/>
                  <a:gd name="connsiteY0" fmla="*/ 404813 h 754379"/>
                  <a:gd name="connsiteX1" fmla="*/ 51937 w 623939"/>
                  <a:gd name="connsiteY1" fmla="*/ 461963 h 754379"/>
                  <a:gd name="connsiteX2" fmla="*/ 16695 w 623939"/>
                  <a:gd name="connsiteY2" fmla="*/ 532448 h 754379"/>
                  <a:gd name="connsiteX3" fmla="*/ 502 w 623939"/>
                  <a:gd name="connsiteY3" fmla="*/ 673418 h 754379"/>
                  <a:gd name="connsiteX4" fmla="*/ 24315 w 623939"/>
                  <a:gd name="connsiteY4" fmla="*/ 726758 h 754379"/>
                  <a:gd name="connsiteX5" fmla="*/ 78607 w 623939"/>
                  <a:gd name="connsiteY5" fmla="*/ 754380 h 754379"/>
                  <a:gd name="connsiteX6" fmla="*/ 87180 w 623939"/>
                  <a:gd name="connsiteY6" fmla="*/ 754380 h 754379"/>
                  <a:gd name="connsiteX7" fmla="*/ 87180 w 623939"/>
                  <a:gd name="connsiteY7" fmla="*/ 717233 h 754379"/>
                  <a:gd name="connsiteX8" fmla="*/ 45270 w 623939"/>
                  <a:gd name="connsiteY8" fmla="*/ 695325 h 754379"/>
                  <a:gd name="connsiteX9" fmla="*/ 37650 w 623939"/>
                  <a:gd name="connsiteY9" fmla="*/ 678180 h 754379"/>
                  <a:gd name="connsiteX10" fmla="*/ 54795 w 623939"/>
                  <a:gd name="connsiteY10" fmla="*/ 535305 h 754379"/>
                  <a:gd name="connsiteX11" fmla="*/ 54795 w 623939"/>
                  <a:gd name="connsiteY11" fmla="*/ 533400 h 754379"/>
                  <a:gd name="connsiteX12" fmla="*/ 76702 w 623939"/>
                  <a:gd name="connsiteY12" fmla="*/ 490538 h 754379"/>
                  <a:gd name="connsiteX13" fmla="*/ 191002 w 623939"/>
                  <a:gd name="connsiteY13" fmla="*/ 429578 h 754379"/>
                  <a:gd name="connsiteX14" fmla="*/ 311970 w 623939"/>
                  <a:gd name="connsiteY14" fmla="*/ 457200 h 754379"/>
                  <a:gd name="connsiteX15" fmla="*/ 432937 w 623939"/>
                  <a:gd name="connsiteY15" fmla="*/ 429578 h 754379"/>
                  <a:gd name="connsiteX16" fmla="*/ 547237 w 623939"/>
                  <a:gd name="connsiteY16" fmla="*/ 490538 h 754379"/>
                  <a:gd name="connsiteX17" fmla="*/ 569145 w 623939"/>
                  <a:gd name="connsiteY17" fmla="*/ 533400 h 754379"/>
                  <a:gd name="connsiteX18" fmla="*/ 586290 w 623939"/>
                  <a:gd name="connsiteY18" fmla="*/ 677228 h 754379"/>
                  <a:gd name="connsiteX19" fmla="*/ 578670 w 623939"/>
                  <a:gd name="connsiteY19" fmla="*/ 694373 h 754379"/>
                  <a:gd name="connsiteX20" fmla="*/ 578670 w 623939"/>
                  <a:gd name="connsiteY20" fmla="*/ 694373 h 754379"/>
                  <a:gd name="connsiteX21" fmla="*/ 536760 w 623939"/>
                  <a:gd name="connsiteY21" fmla="*/ 716280 h 754379"/>
                  <a:gd name="connsiteX22" fmla="*/ 536760 w 623939"/>
                  <a:gd name="connsiteY22" fmla="*/ 753428 h 754379"/>
                  <a:gd name="connsiteX23" fmla="*/ 545332 w 623939"/>
                  <a:gd name="connsiteY23" fmla="*/ 753428 h 754379"/>
                  <a:gd name="connsiteX24" fmla="*/ 599625 w 623939"/>
                  <a:gd name="connsiteY24" fmla="*/ 725805 h 754379"/>
                  <a:gd name="connsiteX25" fmla="*/ 599625 w 623939"/>
                  <a:gd name="connsiteY25" fmla="*/ 725805 h 754379"/>
                  <a:gd name="connsiteX26" fmla="*/ 623437 w 623939"/>
                  <a:gd name="connsiteY26" fmla="*/ 672465 h 754379"/>
                  <a:gd name="connsiteX27" fmla="*/ 607245 w 623939"/>
                  <a:gd name="connsiteY27" fmla="*/ 532448 h 754379"/>
                  <a:gd name="connsiteX28" fmla="*/ 572002 w 623939"/>
                  <a:gd name="connsiteY28" fmla="*/ 461963 h 754379"/>
                  <a:gd name="connsiteX29" fmla="*/ 471990 w 623939"/>
                  <a:gd name="connsiteY29" fmla="*/ 404813 h 754379"/>
                  <a:gd name="connsiteX30" fmla="*/ 473895 w 623939"/>
                  <a:gd name="connsiteY30" fmla="*/ 168593 h 754379"/>
                  <a:gd name="connsiteX31" fmla="*/ 468180 w 623939"/>
                  <a:gd name="connsiteY31" fmla="*/ 122873 h 754379"/>
                  <a:gd name="connsiteX32" fmla="*/ 382455 w 623939"/>
                  <a:gd name="connsiteY32" fmla="*/ 17145 h 754379"/>
                  <a:gd name="connsiteX33" fmla="*/ 370072 w 623939"/>
                  <a:gd name="connsiteY33" fmla="*/ 18097 h 754379"/>
                  <a:gd name="connsiteX34" fmla="*/ 361500 w 623939"/>
                  <a:gd name="connsiteY34" fmla="*/ 24765 h 754379"/>
                  <a:gd name="connsiteX35" fmla="*/ 351975 w 623939"/>
                  <a:gd name="connsiteY35" fmla="*/ 11430 h 754379"/>
                  <a:gd name="connsiteX36" fmla="*/ 339592 w 623939"/>
                  <a:gd name="connsiteY36" fmla="*/ 2858 h 754379"/>
                  <a:gd name="connsiteX37" fmla="*/ 311970 w 623939"/>
                  <a:gd name="connsiteY37" fmla="*/ 0 h 754379"/>
                  <a:gd name="connsiteX38" fmla="*/ 207195 w 623939"/>
                  <a:gd name="connsiteY38" fmla="*/ 39053 h 754379"/>
                  <a:gd name="connsiteX39" fmla="*/ 151950 w 623939"/>
                  <a:gd name="connsiteY39" fmla="*/ 165735 h 754379"/>
                  <a:gd name="connsiteX40" fmla="*/ 151950 w 623939"/>
                  <a:gd name="connsiteY40" fmla="*/ 404813 h 754379"/>
                  <a:gd name="connsiteX41" fmla="*/ 199575 w 623939"/>
                  <a:gd name="connsiteY41" fmla="*/ 249555 h 754379"/>
                  <a:gd name="connsiteX42" fmla="*/ 206242 w 623939"/>
                  <a:gd name="connsiteY42" fmla="*/ 171450 h 754379"/>
                  <a:gd name="connsiteX43" fmla="*/ 416745 w 623939"/>
                  <a:gd name="connsiteY43" fmla="*/ 171450 h 754379"/>
                  <a:gd name="connsiteX44" fmla="*/ 423412 w 623939"/>
                  <a:gd name="connsiteY44" fmla="*/ 249555 h 754379"/>
                  <a:gd name="connsiteX45" fmla="*/ 290062 w 623939"/>
                  <a:gd name="connsiteY45" fmla="*/ 340995 h 754379"/>
                  <a:gd name="connsiteX46" fmla="*/ 199575 w 623939"/>
                  <a:gd name="connsiteY46" fmla="*/ 249555 h 754379"/>
                  <a:gd name="connsiteX47" fmla="*/ 237675 w 623939"/>
                  <a:gd name="connsiteY47" fmla="*/ 408623 h 754379"/>
                  <a:gd name="connsiteX48" fmla="*/ 254820 w 623939"/>
                  <a:gd name="connsiteY48" fmla="*/ 371475 h 754379"/>
                  <a:gd name="connsiteX49" fmla="*/ 254820 w 623939"/>
                  <a:gd name="connsiteY49" fmla="*/ 369570 h 754379"/>
                  <a:gd name="connsiteX50" fmla="*/ 369120 w 623939"/>
                  <a:gd name="connsiteY50" fmla="*/ 369570 h 754379"/>
                  <a:gd name="connsiteX51" fmla="*/ 369120 w 623939"/>
                  <a:gd name="connsiteY51" fmla="*/ 371475 h 754379"/>
                  <a:gd name="connsiteX52" fmla="*/ 386265 w 623939"/>
                  <a:gd name="connsiteY52" fmla="*/ 408623 h 754379"/>
                  <a:gd name="connsiteX53" fmla="*/ 311970 w 623939"/>
                  <a:gd name="connsiteY53" fmla="*/ 419100 h 754379"/>
                  <a:gd name="connsiteX54" fmla="*/ 237675 w 623939"/>
                  <a:gd name="connsiteY54" fmla="*/ 408623 h 754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623939" h="754379">
                    <a:moveTo>
                      <a:pt x="151950" y="404813"/>
                    </a:moveTo>
                    <a:cubicBezTo>
                      <a:pt x="115755" y="419100"/>
                      <a:pt x="82417" y="438150"/>
                      <a:pt x="51937" y="461963"/>
                    </a:cubicBezTo>
                    <a:cubicBezTo>
                      <a:pt x="30982" y="479108"/>
                      <a:pt x="17647" y="504825"/>
                      <a:pt x="16695" y="532448"/>
                    </a:cubicBezTo>
                    <a:lnTo>
                      <a:pt x="502" y="673418"/>
                    </a:lnTo>
                    <a:cubicBezTo>
                      <a:pt x="-2355" y="694373"/>
                      <a:pt x="7170" y="715328"/>
                      <a:pt x="24315" y="726758"/>
                    </a:cubicBezTo>
                    <a:cubicBezTo>
                      <a:pt x="41460" y="738188"/>
                      <a:pt x="59557" y="746760"/>
                      <a:pt x="78607" y="754380"/>
                    </a:cubicBezTo>
                    <a:lnTo>
                      <a:pt x="87180" y="754380"/>
                    </a:lnTo>
                    <a:lnTo>
                      <a:pt x="87180" y="717233"/>
                    </a:lnTo>
                    <a:cubicBezTo>
                      <a:pt x="72892" y="711518"/>
                      <a:pt x="58605" y="703898"/>
                      <a:pt x="45270" y="695325"/>
                    </a:cubicBezTo>
                    <a:cubicBezTo>
                      <a:pt x="39555" y="691515"/>
                      <a:pt x="36697" y="684848"/>
                      <a:pt x="37650" y="678180"/>
                    </a:cubicBezTo>
                    <a:lnTo>
                      <a:pt x="54795" y="535305"/>
                    </a:lnTo>
                    <a:lnTo>
                      <a:pt x="54795" y="533400"/>
                    </a:lnTo>
                    <a:cubicBezTo>
                      <a:pt x="55747" y="516255"/>
                      <a:pt x="63367" y="501015"/>
                      <a:pt x="76702" y="490538"/>
                    </a:cubicBezTo>
                    <a:cubicBezTo>
                      <a:pt x="102420" y="468630"/>
                      <a:pt x="139567" y="448628"/>
                      <a:pt x="191002" y="429578"/>
                    </a:cubicBezTo>
                    <a:cubicBezTo>
                      <a:pt x="219577" y="446723"/>
                      <a:pt x="263392" y="457200"/>
                      <a:pt x="311970" y="457200"/>
                    </a:cubicBezTo>
                    <a:cubicBezTo>
                      <a:pt x="360547" y="457200"/>
                      <a:pt x="404362" y="446723"/>
                      <a:pt x="432937" y="429578"/>
                    </a:cubicBezTo>
                    <a:cubicBezTo>
                      <a:pt x="485325" y="448628"/>
                      <a:pt x="521520" y="468630"/>
                      <a:pt x="547237" y="490538"/>
                    </a:cubicBezTo>
                    <a:cubicBezTo>
                      <a:pt x="560572" y="501015"/>
                      <a:pt x="568192" y="517208"/>
                      <a:pt x="569145" y="533400"/>
                    </a:cubicBezTo>
                    <a:lnTo>
                      <a:pt x="586290" y="677228"/>
                    </a:lnTo>
                    <a:cubicBezTo>
                      <a:pt x="587242" y="683895"/>
                      <a:pt x="584385" y="690563"/>
                      <a:pt x="578670" y="694373"/>
                    </a:cubicBezTo>
                    <a:lnTo>
                      <a:pt x="578670" y="694373"/>
                    </a:lnTo>
                    <a:cubicBezTo>
                      <a:pt x="565335" y="702945"/>
                      <a:pt x="552000" y="710565"/>
                      <a:pt x="536760" y="716280"/>
                    </a:cubicBezTo>
                    <a:lnTo>
                      <a:pt x="536760" y="753428"/>
                    </a:lnTo>
                    <a:lnTo>
                      <a:pt x="545332" y="753428"/>
                    </a:lnTo>
                    <a:cubicBezTo>
                      <a:pt x="564382" y="746760"/>
                      <a:pt x="582480" y="737235"/>
                      <a:pt x="599625" y="725805"/>
                    </a:cubicBezTo>
                    <a:lnTo>
                      <a:pt x="599625" y="725805"/>
                    </a:lnTo>
                    <a:cubicBezTo>
                      <a:pt x="616770" y="713423"/>
                      <a:pt x="626295" y="693420"/>
                      <a:pt x="623437" y="672465"/>
                    </a:cubicBezTo>
                    <a:lnTo>
                      <a:pt x="607245" y="532448"/>
                    </a:lnTo>
                    <a:cubicBezTo>
                      <a:pt x="606292" y="504825"/>
                      <a:pt x="592957" y="479108"/>
                      <a:pt x="572002" y="461963"/>
                    </a:cubicBezTo>
                    <a:cubicBezTo>
                      <a:pt x="541522" y="438150"/>
                      <a:pt x="508185" y="418148"/>
                      <a:pt x="471990" y="404813"/>
                    </a:cubicBezTo>
                    <a:cubicBezTo>
                      <a:pt x="471990" y="356235"/>
                      <a:pt x="473895" y="222885"/>
                      <a:pt x="473895" y="168593"/>
                    </a:cubicBezTo>
                    <a:cubicBezTo>
                      <a:pt x="473895" y="153353"/>
                      <a:pt x="471990" y="138113"/>
                      <a:pt x="468180" y="122873"/>
                    </a:cubicBezTo>
                    <a:cubicBezTo>
                      <a:pt x="455797" y="77153"/>
                      <a:pt x="424365" y="39053"/>
                      <a:pt x="382455" y="17145"/>
                    </a:cubicBezTo>
                    <a:cubicBezTo>
                      <a:pt x="378645" y="15240"/>
                      <a:pt x="372930" y="15240"/>
                      <a:pt x="370072" y="18097"/>
                    </a:cubicBezTo>
                    <a:lnTo>
                      <a:pt x="361500" y="24765"/>
                    </a:lnTo>
                    <a:lnTo>
                      <a:pt x="351975" y="11430"/>
                    </a:lnTo>
                    <a:cubicBezTo>
                      <a:pt x="349117" y="6667"/>
                      <a:pt x="344355" y="3810"/>
                      <a:pt x="339592" y="2858"/>
                    </a:cubicBezTo>
                    <a:cubicBezTo>
                      <a:pt x="330067" y="953"/>
                      <a:pt x="321495" y="0"/>
                      <a:pt x="311970" y="0"/>
                    </a:cubicBezTo>
                    <a:cubicBezTo>
                      <a:pt x="273870" y="0"/>
                      <a:pt x="235770" y="14288"/>
                      <a:pt x="207195" y="39053"/>
                    </a:cubicBezTo>
                    <a:cubicBezTo>
                      <a:pt x="171000" y="71438"/>
                      <a:pt x="150997" y="117157"/>
                      <a:pt x="151950" y="165735"/>
                    </a:cubicBezTo>
                    <a:lnTo>
                      <a:pt x="151950" y="404813"/>
                    </a:lnTo>
                    <a:close/>
                    <a:moveTo>
                      <a:pt x="199575" y="249555"/>
                    </a:moveTo>
                    <a:lnTo>
                      <a:pt x="206242" y="171450"/>
                    </a:lnTo>
                    <a:lnTo>
                      <a:pt x="416745" y="171450"/>
                    </a:lnTo>
                    <a:lnTo>
                      <a:pt x="423412" y="249555"/>
                    </a:lnTo>
                    <a:cubicBezTo>
                      <a:pt x="411982" y="311468"/>
                      <a:pt x="352927" y="352425"/>
                      <a:pt x="290062" y="340995"/>
                    </a:cubicBezTo>
                    <a:cubicBezTo>
                      <a:pt x="244342" y="332423"/>
                      <a:pt x="208147" y="296228"/>
                      <a:pt x="199575" y="249555"/>
                    </a:cubicBezTo>
                    <a:close/>
                    <a:moveTo>
                      <a:pt x="237675" y="408623"/>
                    </a:moveTo>
                    <a:cubicBezTo>
                      <a:pt x="248152" y="400050"/>
                      <a:pt x="254820" y="385763"/>
                      <a:pt x="254820" y="371475"/>
                    </a:cubicBezTo>
                    <a:lnTo>
                      <a:pt x="254820" y="369570"/>
                    </a:lnTo>
                    <a:cubicBezTo>
                      <a:pt x="291015" y="384810"/>
                      <a:pt x="332925" y="384810"/>
                      <a:pt x="369120" y="369570"/>
                    </a:cubicBezTo>
                    <a:lnTo>
                      <a:pt x="369120" y="371475"/>
                    </a:lnTo>
                    <a:cubicBezTo>
                      <a:pt x="369120" y="385763"/>
                      <a:pt x="375787" y="399098"/>
                      <a:pt x="386265" y="408623"/>
                    </a:cubicBezTo>
                    <a:cubicBezTo>
                      <a:pt x="362452" y="416243"/>
                      <a:pt x="336735" y="419100"/>
                      <a:pt x="311970" y="419100"/>
                    </a:cubicBezTo>
                    <a:cubicBezTo>
                      <a:pt x="287205" y="419100"/>
                      <a:pt x="261487" y="416243"/>
                      <a:pt x="237675" y="408623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5F59FC12-556D-40D1-86B1-468633D6B887}"/>
                  </a:ext>
                </a:extLst>
              </p:cNvPr>
              <p:cNvSpPr/>
              <p:nvPr/>
            </p:nvSpPr>
            <p:spPr>
              <a:xfrm>
                <a:off x="11295926" y="6413634"/>
                <a:ext cx="555307" cy="297180"/>
              </a:xfrm>
              <a:custGeom>
                <a:avLst/>
                <a:gdLst>
                  <a:gd name="connsiteX0" fmla="*/ 482918 w 555307"/>
                  <a:gd name="connsiteY0" fmla="*/ 23813 h 297180"/>
                  <a:gd name="connsiteX1" fmla="*/ 459105 w 555307"/>
                  <a:gd name="connsiteY1" fmla="*/ 0 h 297180"/>
                  <a:gd name="connsiteX2" fmla="*/ 459105 w 555307"/>
                  <a:gd name="connsiteY2" fmla="*/ 0 h 297180"/>
                  <a:gd name="connsiteX3" fmla="*/ 96203 w 555307"/>
                  <a:gd name="connsiteY3" fmla="*/ 0 h 297180"/>
                  <a:gd name="connsiteX4" fmla="*/ 72390 w 555307"/>
                  <a:gd name="connsiteY4" fmla="*/ 23813 h 297180"/>
                  <a:gd name="connsiteX5" fmla="*/ 72390 w 555307"/>
                  <a:gd name="connsiteY5" fmla="*/ 23813 h 297180"/>
                  <a:gd name="connsiteX6" fmla="*/ 72390 w 555307"/>
                  <a:gd name="connsiteY6" fmla="*/ 260985 h 297180"/>
                  <a:gd name="connsiteX7" fmla="*/ 0 w 555307"/>
                  <a:gd name="connsiteY7" fmla="*/ 260985 h 297180"/>
                  <a:gd name="connsiteX8" fmla="*/ 0 w 555307"/>
                  <a:gd name="connsiteY8" fmla="*/ 273368 h 297180"/>
                  <a:gd name="connsiteX9" fmla="*/ 23813 w 555307"/>
                  <a:gd name="connsiteY9" fmla="*/ 297180 h 297180"/>
                  <a:gd name="connsiteX10" fmla="*/ 531495 w 555307"/>
                  <a:gd name="connsiteY10" fmla="*/ 297180 h 297180"/>
                  <a:gd name="connsiteX11" fmla="*/ 555308 w 555307"/>
                  <a:gd name="connsiteY11" fmla="*/ 273368 h 297180"/>
                  <a:gd name="connsiteX12" fmla="*/ 555308 w 555307"/>
                  <a:gd name="connsiteY12" fmla="*/ 260985 h 297180"/>
                  <a:gd name="connsiteX13" fmla="*/ 482918 w 555307"/>
                  <a:gd name="connsiteY13" fmla="*/ 260985 h 297180"/>
                  <a:gd name="connsiteX14" fmla="*/ 482918 w 555307"/>
                  <a:gd name="connsiteY14" fmla="*/ 23813 h 297180"/>
                  <a:gd name="connsiteX15" fmla="*/ 227648 w 555307"/>
                  <a:gd name="connsiteY15" fmla="*/ 180975 h 297180"/>
                  <a:gd name="connsiteX16" fmla="*/ 214313 w 555307"/>
                  <a:gd name="connsiteY16" fmla="*/ 194310 h 297180"/>
                  <a:gd name="connsiteX17" fmla="*/ 160973 w 555307"/>
                  <a:gd name="connsiteY17" fmla="*/ 140970 h 297180"/>
                  <a:gd name="connsiteX18" fmla="*/ 214313 w 555307"/>
                  <a:gd name="connsiteY18" fmla="*/ 87630 h 297180"/>
                  <a:gd name="connsiteX19" fmla="*/ 227648 w 555307"/>
                  <a:gd name="connsiteY19" fmla="*/ 100965 h 297180"/>
                  <a:gd name="connsiteX20" fmla="*/ 187642 w 555307"/>
                  <a:gd name="connsiteY20" fmla="*/ 140970 h 297180"/>
                  <a:gd name="connsiteX21" fmla="*/ 227648 w 555307"/>
                  <a:gd name="connsiteY21" fmla="*/ 180975 h 297180"/>
                  <a:gd name="connsiteX22" fmla="*/ 263843 w 555307"/>
                  <a:gd name="connsiteY22" fmla="*/ 200978 h 297180"/>
                  <a:gd name="connsiteX23" fmla="*/ 246698 w 555307"/>
                  <a:gd name="connsiteY23" fmla="*/ 193358 h 297180"/>
                  <a:gd name="connsiteX24" fmla="*/ 291465 w 555307"/>
                  <a:gd name="connsiteY24" fmla="*/ 85725 h 297180"/>
                  <a:gd name="connsiteX25" fmla="*/ 308610 w 555307"/>
                  <a:gd name="connsiteY25" fmla="*/ 93345 h 297180"/>
                  <a:gd name="connsiteX26" fmla="*/ 263843 w 555307"/>
                  <a:gd name="connsiteY26" fmla="*/ 200978 h 297180"/>
                  <a:gd name="connsiteX27" fmla="*/ 340043 w 555307"/>
                  <a:gd name="connsiteY27" fmla="*/ 195263 h 297180"/>
                  <a:gd name="connsiteX28" fmla="*/ 326708 w 555307"/>
                  <a:gd name="connsiteY28" fmla="*/ 181928 h 297180"/>
                  <a:gd name="connsiteX29" fmla="*/ 366713 w 555307"/>
                  <a:gd name="connsiteY29" fmla="*/ 141922 h 297180"/>
                  <a:gd name="connsiteX30" fmla="*/ 326708 w 555307"/>
                  <a:gd name="connsiteY30" fmla="*/ 101918 h 297180"/>
                  <a:gd name="connsiteX31" fmla="*/ 340043 w 555307"/>
                  <a:gd name="connsiteY31" fmla="*/ 88582 h 297180"/>
                  <a:gd name="connsiteX32" fmla="*/ 393383 w 555307"/>
                  <a:gd name="connsiteY32" fmla="*/ 141922 h 297180"/>
                  <a:gd name="connsiteX33" fmla="*/ 340043 w 555307"/>
                  <a:gd name="connsiteY33" fmla="*/ 195263 h 297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555307" h="297180">
                    <a:moveTo>
                      <a:pt x="482918" y="23813"/>
                    </a:moveTo>
                    <a:cubicBezTo>
                      <a:pt x="482918" y="10478"/>
                      <a:pt x="472440" y="0"/>
                      <a:pt x="459105" y="0"/>
                    </a:cubicBezTo>
                    <a:lnTo>
                      <a:pt x="459105" y="0"/>
                    </a:lnTo>
                    <a:lnTo>
                      <a:pt x="96203" y="0"/>
                    </a:lnTo>
                    <a:cubicBezTo>
                      <a:pt x="82868" y="0"/>
                      <a:pt x="72390" y="10478"/>
                      <a:pt x="72390" y="23813"/>
                    </a:cubicBezTo>
                    <a:lnTo>
                      <a:pt x="72390" y="23813"/>
                    </a:lnTo>
                    <a:lnTo>
                      <a:pt x="72390" y="260985"/>
                    </a:lnTo>
                    <a:lnTo>
                      <a:pt x="0" y="260985"/>
                    </a:lnTo>
                    <a:lnTo>
                      <a:pt x="0" y="273368"/>
                    </a:lnTo>
                    <a:cubicBezTo>
                      <a:pt x="0" y="286703"/>
                      <a:pt x="10478" y="297180"/>
                      <a:pt x="23813" y="297180"/>
                    </a:cubicBezTo>
                    <a:lnTo>
                      <a:pt x="531495" y="297180"/>
                    </a:lnTo>
                    <a:cubicBezTo>
                      <a:pt x="544830" y="297180"/>
                      <a:pt x="555308" y="286703"/>
                      <a:pt x="555308" y="273368"/>
                    </a:cubicBezTo>
                    <a:lnTo>
                      <a:pt x="555308" y="260985"/>
                    </a:lnTo>
                    <a:lnTo>
                      <a:pt x="482918" y="260985"/>
                    </a:lnTo>
                    <a:lnTo>
                      <a:pt x="482918" y="23813"/>
                    </a:lnTo>
                    <a:close/>
                    <a:moveTo>
                      <a:pt x="227648" y="180975"/>
                    </a:moveTo>
                    <a:lnTo>
                      <a:pt x="214313" y="194310"/>
                    </a:lnTo>
                    <a:lnTo>
                      <a:pt x="160973" y="140970"/>
                    </a:lnTo>
                    <a:lnTo>
                      <a:pt x="214313" y="87630"/>
                    </a:lnTo>
                    <a:lnTo>
                      <a:pt x="227648" y="100965"/>
                    </a:lnTo>
                    <a:lnTo>
                      <a:pt x="187642" y="140970"/>
                    </a:lnTo>
                    <a:lnTo>
                      <a:pt x="227648" y="180975"/>
                    </a:lnTo>
                    <a:close/>
                    <a:moveTo>
                      <a:pt x="263843" y="200978"/>
                    </a:moveTo>
                    <a:lnTo>
                      <a:pt x="246698" y="193358"/>
                    </a:lnTo>
                    <a:lnTo>
                      <a:pt x="291465" y="85725"/>
                    </a:lnTo>
                    <a:lnTo>
                      <a:pt x="308610" y="93345"/>
                    </a:lnTo>
                    <a:lnTo>
                      <a:pt x="263843" y="200978"/>
                    </a:lnTo>
                    <a:close/>
                    <a:moveTo>
                      <a:pt x="340043" y="195263"/>
                    </a:moveTo>
                    <a:lnTo>
                      <a:pt x="326708" y="181928"/>
                    </a:lnTo>
                    <a:lnTo>
                      <a:pt x="366713" y="141922"/>
                    </a:lnTo>
                    <a:lnTo>
                      <a:pt x="326708" y="101918"/>
                    </a:lnTo>
                    <a:lnTo>
                      <a:pt x="340043" y="88582"/>
                    </a:lnTo>
                    <a:lnTo>
                      <a:pt x="393383" y="141922"/>
                    </a:lnTo>
                    <a:lnTo>
                      <a:pt x="340043" y="195263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  <p:pic>
        <p:nvPicPr>
          <p:cNvPr id="26" name="Picture 25" descr="A person sitting on a rock&#10;&#10;Description automatically generated with medium confidence">
            <a:extLst>
              <a:ext uri="{FF2B5EF4-FFF2-40B4-BE49-F238E27FC236}">
                <a16:creationId xmlns:a16="http://schemas.microsoft.com/office/drawing/2014/main" id="{48848136-AF77-4860-928D-286DC21A44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283" y="2923116"/>
            <a:ext cx="3688414" cy="2458944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976715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F548BD-C30A-4512-8ACA-BF1ECC669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79DAB-90E4-4F14-9B31-761BB9951B41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55A0205-A336-4757-A75D-8BF3688D5B12}"/>
              </a:ext>
            </a:extLst>
          </p:cNvPr>
          <p:cNvSpPr txBox="1"/>
          <p:nvPr/>
        </p:nvSpPr>
        <p:spPr>
          <a:xfrm>
            <a:off x="431801" y="1462454"/>
            <a:ext cx="97642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r>
              <a:rPr lang="en-GB" sz="2400" b="1" i="0" u="none" strike="noStrike" baseline="0" dirty="0" err="1">
                <a:solidFill>
                  <a:schemeClr val="accent1"/>
                </a:solidFill>
                <a:latin typeface="+mj-lt"/>
              </a:rPr>
              <a:t>Gwefan</a:t>
            </a:r>
            <a:r>
              <a:rPr lang="en-GB" sz="2400" b="1" i="0" u="none" strike="noStrike" baseline="0" dirty="0">
                <a:solidFill>
                  <a:schemeClr val="accent1"/>
                </a:solidFill>
                <a:latin typeface="+mj-lt"/>
              </a:rPr>
              <a:t>:</a:t>
            </a:r>
            <a:endParaRPr lang="en-GB" sz="24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51B2003-A172-4EED-8BE9-C5B275BA1A5F}"/>
              </a:ext>
            </a:extLst>
          </p:cNvPr>
          <p:cNvSpPr txBox="1"/>
          <p:nvPr/>
        </p:nvSpPr>
        <p:spPr>
          <a:xfrm>
            <a:off x="436367" y="2201118"/>
            <a:ext cx="538177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/>
              <a:t>Ffordd</a:t>
            </a:r>
            <a:r>
              <a:rPr lang="en-GB" sz="2400" dirty="0"/>
              <a:t> </a:t>
            </a:r>
            <a:r>
              <a:rPr lang="en-GB" sz="2400" dirty="0" err="1"/>
              <a:t>hawdd</a:t>
            </a:r>
            <a:r>
              <a:rPr lang="en-GB" sz="2400" dirty="0"/>
              <a:t> o </a:t>
            </a:r>
            <a:r>
              <a:rPr lang="en-GB" sz="2400" dirty="0" err="1"/>
              <a:t>gadw</a:t>
            </a:r>
            <a:r>
              <a:rPr lang="en-GB" sz="2400" dirty="0"/>
              <a:t> </a:t>
            </a:r>
            <a:r>
              <a:rPr lang="en-GB" sz="2400" dirty="0" err="1"/>
              <a:t>mewn</a:t>
            </a:r>
            <a:r>
              <a:rPr lang="en-GB" sz="2400" dirty="0"/>
              <a:t> </a:t>
            </a:r>
            <a:r>
              <a:rPr lang="en-GB" sz="2400" dirty="0" err="1"/>
              <a:t>cysylltiad</a:t>
            </a:r>
            <a:r>
              <a:rPr lang="en-GB" sz="2400" dirty="0"/>
              <a:t> ag </a:t>
            </a:r>
            <a:r>
              <a:rPr lang="en-GB" sz="2400" dirty="0" err="1"/>
              <a:t>ymwelwyr</a:t>
            </a:r>
            <a:r>
              <a:rPr lang="en-GB" sz="2400" dirty="0"/>
              <a:t> </a:t>
            </a:r>
            <a:r>
              <a:rPr lang="en-GB" sz="2400" dirty="0" err="1"/>
              <a:t>ffyddlon</a:t>
            </a:r>
            <a:r>
              <a:rPr lang="en-GB" sz="2400" dirty="0"/>
              <a:t> neu </a:t>
            </a:r>
            <a:r>
              <a:rPr lang="en-GB" sz="2400" dirty="0" err="1"/>
              <a:t>ddarpar</a:t>
            </a:r>
            <a:r>
              <a:rPr lang="en-GB" sz="2400" dirty="0"/>
              <a:t> </a:t>
            </a:r>
            <a:r>
              <a:rPr lang="en-GB" sz="2400" dirty="0" err="1"/>
              <a:t>ymwelwyr</a:t>
            </a:r>
            <a:r>
              <a:rPr lang="en-GB" sz="2400" dirty="0"/>
              <a:t> </a:t>
            </a:r>
            <a:r>
              <a:rPr lang="en-GB" sz="2400" dirty="0" err="1"/>
              <a:t>Llwybr</a:t>
            </a:r>
            <a:r>
              <a:rPr lang="en-GB" sz="2400" dirty="0"/>
              <a:t> </a:t>
            </a:r>
            <a:r>
              <a:rPr lang="en-GB" sz="2400" dirty="0" err="1"/>
              <a:t>Arfordir</a:t>
            </a:r>
            <a:r>
              <a:rPr lang="en-GB" sz="2400" dirty="0"/>
              <a:t> Cymru 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/>
              <a:t>Nid</a:t>
            </a:r>
            <a:r>
              <a:rPr lang="en-GB" sz="2400" dirty="0"/>
              <a:t> </a:t>
            </a:r>
            <a:r>
              <a:rPr lang="en-GB" sz="2400" dirty="0" err="1"/>
              <a:t>oes</a:t>
            </a:r>
            <a:r>
              <a:rPr lang="en-GB" sz="2400" dirty="0"/>
              <a:t> </a:t>
            </a:r>
            <a:r>
              <a:rPr lang="en-GB" sz="2400" dirty="0" err="1"/>
              <a:t>angen</a:t>
            </a:r>
            <a:r>
              <a:rPr lang="en-GB" sz="2400" dirty="0"/>
              <a:t> </a:t>
            </a:r>
            <a:r>
              <a:rPr lang="en-GB" sz="2400" dirty="0" err="1"/>
              <a:t>iddi</a:t>
            </a:r>
            <a:r>
              <a:rPr lang="en-GB" sz="2400" dirty="0"/>
              <a:t> </a:t>
            </a:r>
            <a:r>
              <a:rPr lang="en-GB" sz="2400" dirty="0" err="1"/>
              <a:t>gostio</a:t>
            </a:r>
            <a:r>
              <a:rPr lang="en-GB" sz="2400" dirty="0"/>
              <a:t> </a:t>
            </a:r>
            <a:r>
              <a:rPr lang="en-GB" sz="2400" dirty="0" err="1"/>
              <a:t>llawer</a:t>
            </a:r>
            <a:r>
              <a:rPr lang="en-GB" sz="24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Mae </a:t>
            </a:r>
            <a:r>
              <a:rPr lang="en-GB" sz="2400" dirty="0" err="1"/>
              <a:t>gwefan</a:t>
            </a:r>
            <a:r>
              <a:rPr lang="en-GB" sz="2400" dirty="0"/>
              <a:t> yn </a:t>
            </a:r>
            <a:r>
              <a:rPr lang="en-GB" sz="2400" dirty="0" err="1"/>
              <a:t>ei</a:t>
            </a:r>
            <a:r>
              <a:rPr lang="en-GB" sz="2400" dirty="0"/>
              <a:t> </a:t>
            </a:r>
            <a:r>
              <a:rPr lang="en-GB" sz="2400" dirty="0" err="1"/>
              <a:t>gwneud</a:t>
            </a:r>
            <a:r>
              <a:rPr lang="en-GB" sz="2400" dirty="0"/>
              <a:t> </a:t>
            </a:r>
            <a:r>
              <a:rPr lang="en-GB" sz="2400" dirty="0" err="1"/>
              <a:t>hi’n</a:t>
            </a:r>
            <a:r>
              <a:rPr lang="en-GB" sz="2400" dirty="0"/>
              <a:t> </a:t>
            </a:r>
            <a:r>
              <a:rPr lang="en-GB" sz="2400" dirty="0" err="1"/>
              <a:t>hawdd</a:t>
            </a:r>
            <a:r>
              <a:rPr lang="en-GB" sz="2400" dirty="0"/>
              <a:t> i </a:t>
            </a:r>
            <a:r>
              <a:rPr lang="en-GB" sz="2400" dirty="0" err="1"/>
              <a:t>bobl</a:t>
            </a:r>
            <a:r>
              <a:rPr lang="en-GB" sz="2400" dirty="0"/>
              <a:t> </a:t>
            </a:r>
            <a:r>
              <a:rPr lang="en-GB" sz="2400" dirty="0" err="1"/>
              <a:t>ddarganfod</a:t>
            </a:r>
            <a:r>
              <a:rPr lang="en-GB" sz="2400" dirty="0"/>
              <a:t> </a:t>
            </a:r>
            <a:r>
              <a:rPr lang="en-GB" sz="2400" dirty="0" err="1"/>
              <a:t>mwy</a:t>
            </a:r>
            <a:r>
              <a:rPr lang="en-GB" sz="2400" dirty="0"/>
              <a:t> am </a:t>
            </a:r>
            <a:r>
              <a:rPr lang="en-GB" sz="2400" dirty="0" err="1"/>
              <a:t>Lwybr</a:t>
            </a:r>
            <a:r>
              <a:rPr lang="en-GB" sz="2400" dirty="0"/>
              <a:t> </a:t>
            </a:r>
            <a:r>
              <a:rPr lang="en-GB" sz="2400" dirty="0" err="1"/>
              <a:t>Arfordir</a:t>
            </a:r>
            <a:r>
              <a:rPr lang="en-GB" sz="2400" dirty="0"/>
              <a:t> Cymru, </a:t>
            </a:r>
            <a:r>
              <a:rPr lang="en-GB" sz="2400" dirty="0" err="1"/>
              <a:t>cynllunio</a:t>
            </a:r>
            <a:r>
              <a:rPr lang="en-GB" sz="2400" dirty="0"/>
              <a:t> </a:t>
            </a:r>
            <a:r>
              <a:rPr lang="en-GB" sz="2400" dirty="0" err="1"/>
              <a:t>eu</a:t>
            </a:r>
            <a:r>
              <a:rPr lang="en-GB" sz="2400" dirty="0"/>
              <a:t> </a:t>
            </a:r>
            <a:r>
              <a:rPr lang="en-GB" sz="2400" dirty="0" err="1"/>
              <a:t>hymweliad</a:t>
            </a:r>
            <a:r>
              <a:rPr lang="en-GB" sz="2400" dirty="0"/>
              <a:t>, ac </a:t>
            </a:r>
            <a:r>
              <a:rPr lang="en-GB" sz="2400" dirty="0" err="1"/>
              <a:t>ateb</a:t>
            </a:r>
            <a:r>
              <a:rPr lang="en-GB" sz="2400" dirty="0"/>
              <a:t> </a:t>
            </a:r>
            <a:r>
              <a:rPr lang="en-GB" sz="2400" dirty="0" err="1"/>
              <a:t>eu</a:t>
            </a:r>
            <a:r>
              <a:rPr lang="en-GB" sz="2400" dirty="0"/>
              <a:t> </a:t>
            </a:r>
            <a:r>
              <a:rPr lang="en-GB" sz="2400" dirty="0" err="1"/>
              <a:t>cwestiynau</a:t>
            </a:r>
            <a:r>
              <a:rPr lang="en-GB" sz="2400" dirty="0"/>
              <a:t> </a:t>
            </a:r>
            <a:r>
              <a:rPr lang="en-GB" sz="2400" dirty="0" err="1"/>
              <a:t>posibl</a:t>
            </a:r>
            <a:r>
              <a:rPr lang="en-GB" sz="2400" dirty="0"/>
              <a:t>. </a:t>
            </a:r>
          </a:p>
          <a:p>
            <a:endParaRPr lang="en-GB" sz="2400" b="0" i="0" u="none" strike="noStrike" baseline="0" dirty="0">
              <a:solidFill>
                <a:srgbClr val="585757"/>
              </a:solidFill>
            </a:endParaRPr>
          </a:p>
          <a:p>
            <a:endParaRPr lang="en-GB" sz="2400" dirty="0">
              <a:solidFill>
                <a:srgbClr val="585757"/>
              </a:solidFill>
            </a:endParaRPr>
          </a:p>
          <a:p>
            <a:endParaRPr lang="en-GB" sz="24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33C60B1-957E-4136-9553-196D26E666DB}"/>
              </a:ext>
            </a:extLst>
          </p:cNvPr>
          <p:cNvGrpSpPr/>
          <p:nvPr/>
        </p:nvGrpSpPr>
        <p:grpSpPr>
          <a:xfrm>
            <a:off x="139700" y="5901190"/>
            <a:ext cx="11745373" cy="937760"/>
            <a:chOff x="139700" y="5901190"/>
            <a:chExt cx="11745373" cy="937760"/>
          </a:xfrm>
        </p:grpSpPr>
        <p:pic>
          <p:nvPicPr>
            <p:cNvPr id="18" name="Picture 17" descr="Logo, company name&#10;&#10;Description automatically generated">
              <a:extLst>
                <a:ext uri="{FF2B5EF4-FFF2-40B4-BE49-F238E27FC236}">
                  <a16:creationId xmlns:a16="http://schemas.microsoft.com/office/drawing/2014/main" id="{55DBDA9F-8398-44E4-BFBE-C51CEAC9B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00" y="5924549"/>
              <a:ext cx="1068739" cy="914401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0551B61-5BA2-4F5F-A4CA-991251727AC6}"/>
                </a:ext>
              </a:extLst>
            </p:cNvPr>
            <p:cNvGrpSpPr/>
            <p:nvPr/>
          </p:nvGrpSpPr>
          <p:grpSpPr>
            <a:xfrm>
              <a:off x="10355618" y="6098221"/>
              <a:ext cx="752283" cy="610062"/>
              <a:chOff x="10355618" y="6098221"/>
              <a:chExt cx="752283" cy="610062"/>
            </a:xfrm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94C1D588-1874-4008-BC14-7BE2C803D571}"/>
                  </a:ext>
                </a:extLst>
              </p:cNvPr>
              <p:cNvSpPr/>
              <p:nvPr/>
            </p:nvSpPr>
            <p:spPr>
              <a:xfrm>
                <a:off x="10355618" y="6552420"/>
                <a:ext cx="113953" cy="155863"/>
              </a:xfrm>
              <a:custGeom>
                <a:avLst/>
                <a:gdLst>
                  <a:gd name="connsiteX0" fmla="*/ 53167 w 113953"/>
                  <a:gd name="connsiteY0" fmla="*/ 14114 h 155863"/>
                  <a:gd name="connsiteX1" fmla="*/ 14114 w 113953"/>
                  <a:gd name="connsiteY1" fmla="*/ 3637 h 155863"/>
                  <a:gd name="connsiteX2" fmla="*/ 3637 w 113953"/>
                  <a:gd name="connsiteY2" fmla="*/ 42689 h 155863"/>
                  <a:gd name="connsiteX3" fmla="*/ 60787 w 113953"/>
                  <a:gd name="connsiteY3" fmla="*/ 141749 h 155863"/>
                  <a:gd name="connsiteX4" fmla="*/ 99839 w 113953"/>
                  <a:gd name="connsiteY4" fmla="*/ 152227 h 155863"/>
                  <a:gd name="connsiteX5" fmla="*/ 110317 w 113953"/>
                  <a:gd name="connsiteY5" fmla="*/ 113174 h 155863"/>
                  <a:gd name="connsiteX6" fmla="*/ 53167 w 113953"/>
                  <a:gd name="connsiteY6" fmla="*/ 14114 h 155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3953" h="155863">
                    <a:moveTo>
                      <a:pt x="53167" y="14114"/>
                    </a:moveTo>
                    <a:cubicBezTo>
                      <a:pt x="45547" y="779"/>
                      <a:pt x="27449" y="-3983"/>
                      <a:pt x="14114" y="3637"/>
                    </a:cubicBezTo>
                    <a:cubicBezTo>
                      <a:pt x="779" y="11257"/>
                      <a:pt x="-3983" y="29354"/>
                      <a:pt x="3637" y="42689"/>
                    </a:cubicBezTo>
                    <a:lnTo>
                      <a:pt x="60787" y="141749"/>
                    </a:lnTo>
                    <a:cubicBezTo>
                      <a:pt x="68407" y="155084"/>
                      <a:pt x="86504" y="159847"/>
                      <a:pt x="99839" y="152227"/>
                    </a:cubicBezTo>
                    <a:cubicBezTo>
                      <a:pt x="113174" y="144607"/>
                      <a:pt x="117937" y="126509"/>
                      <a:pt x="110317" y="113174"/>
                    </a:cubicBezTo>
                    <a:lnTo>
                      <a:pt x="53167" y="14114"/>
                    </a:lnTo>
                    <a:close/>
                  </a:path>
                </a:pathLst>
              </a:custGeom>
              <a:solidFill>
                <a:srgbClr val="3C3C4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0FC88D05-10C6-499E-B8B5-CE3D35575904}"/>
                  </a:ext>
                </a:extLst>
              </p:cNvPr>
              <p:cNvSpPr/>
              <p:nvPr/>
            </p:nvSpPr>
            <p:spPr>
              <a:xfrm>
                <a:off x="10427835" y="6098221"/>
                <a:ext cx="680066" cy="604517"/>
              </a:xfrm>
              <a:custGeom>
                <a:avLst/>
                <a:gdLst>
                  <a:gd name="connsiteX0" fmla="*/ 399098 w 680066"/>
                  <a:gd name="connsiteY0" fmla="*/ 526416 h 604517"/>
                  <a:gd name="connsiteX1" fmla="*/ 266700 w 680066"/>
                  <a:gd name="connsiteY1" fmla="*/ 564516 h 604517"/>
                  <a:gd name="connsiteX2" fmla="*/ 235267 w 680066"/>
                  <a:gd name="connsiteY2" fmla="*/ 530226 h 604517"/>
                  <a:gd name="connsiteX3" fmla="*/ 407670 w 680066"/>
                  <a:gd name="connsiteY3" fmla="*/ 480696 h 604517"/>
                  <a:gd name="connsiteX4" fmla="*/ 399098 w 680066"/>
                  <a:gd name="connsiteY4" fmla="*/ 526416 h 604517"/>
                  <a:gd name="connsiteX5" fmla="*/ 677228 w 680066"/>
                  <a:gd name="connsiteY5" fmla="*/ 378779 h 604517"/>
                  <a:gd name="connsiteX6" fmla="*/ 613410 w 680066"/>
                  <a:gd name="connsiteY6" fmla="*/ 268289 h 604517"/>
                  <a:gd name="connsiteX7" fmla="*/ 527685 w 680066"/>
                  <a:gd name="connsiteY7" fmla="*/ 119699 h 604517"/>
                  <a:gd name="connsiteX8" fmla="*/ 463868 w 680066"/>
                  <a:gd name="connsiteY8" fmla="*/ 9209 h 604517"/>
                  <a:gd name="connsiteX9" fmla="*/ 434340 w 680066"/>
                  <a:gd name="connsiteY9" fmla="*/ 5399 h 604517"/>
                  <a:gd name="connsiteX10" fmla="*/ 0 w 680066"/>
                  <a:gd name="connsiteY10" fmla="*/ 424499 h 604517"/>
                  <a:gd name="connsiteX11" fmla="*/ 85725 w 680066"/>
                  <a:gd name="connsiteY11" fmla="*/ 573089 h 604517"/>
                  <a:gd name="connsiteX12" fmla="*/ 194310 w 680066"/>
                  <a:gd name="connsiteY12" fmla="*/ 542609 h 604517"/>
                  <a:gd name="connsiteX13" fmla="*/ 242888 w 680066"/>
                  <a:gd name="connsiteY13" fmla="*/ 594996 h 604517"/>
                  <a:gd name="connsiteX14" fmla="*/ 271463 w 680066"/>
                  <a:gd name="connsiteY14" fmla="*/ 603569 h 604517"/>
                  <a:gd name="connsiteX15" fmla="*/ 415290 w 680066"/>
                  <a:gd name="connsiteY15" fmla="*/ 562611 h 604517"/>
                  <a:gd name="connsiteX16" fmla="*/ 421958 w 680066"/>
                  <a:gd name="connsiteY16" fmla="*/ 559754 h 604517"/>
                  <a:gd name="connsiteX17" fmla="*/ 435293 w 680066"/>
                  <a:gd name="connsiteY17" fmla="*/ 540704 h 604517"/>
                  <a:gd name="connsiteX18" fmla="*/ 448628 w 680066"/>
                  <a:gd name="connsiteY18" fmla="*/ 470219 h 604517"/>
                  <a:gd name="connsiteX19" fmla="*/ 666750 w 680066"/>
                  <a:gd name="connsiteY19" fmla="*/ 408306 h 604517"/>
                  <a:gd name="connsiteX20" fmla="*/ 677228 w 680066"/>
                  <a:gd name="connsiteY20" fmla="*/ 378779 h 604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80066" h="604517">
                    <a:moveTo>
                      <a:pt x="399098" y="526416"/>
                    </a:moveTo>
                    <a:lnTo>
                      <a:pt x="266700" y="564516"/>
                    </a:lnTo>
                    <a:lnTo>
                      <a:pt x="235267" y="530226"/>
                    </a:lnTo>
                    <a:lnTo>
                      <a:pt x="407670" y="480696"/>
                    </a:lnTo>
                    <a:lnTo>
                      <a:pt x="399098" y="526416"/>
                    </a:lnTo>
                    <a:close/>
                    <a:moveTo>
                      <a:pt x="677228" y="378779"/>
                    </a:moveTo>
                    <a:lnTo>
                      <a:pt x="613410" y="268289"/>
                    </a:lnTo>
                    <a:lnTo>
                      <a:pt x="527685" y="119699"/>
                    </a:lnTo>
                    <a:lnTo>
                      <a:pt x="463868" y="9209"/>
                    </a:lnTo>
                    <a:cubicBezTo>
                      <a:pt x="457200" y="-1269"/>
                      <a:pt x="442913" y="-3174"/>
                      <a:pt x="434340" y="5399"/>
                    </a:cubicBezTo>
                    <a:lnTo>
                      <a:pt x="0" y="424499"/>
                    </a:lnTo>
                    <a:lnTo>
                      <a:pt x="85725" y="573089"/>
                    </a:lnTo>
                    <a:lnTo>
                      <a:pt x="194310" y="542609"/>
                    </a:lnTo>
                    <a:lnTo>
                      <a:pt x="242888" y="594996"/>
                    </a:lnTo>
                    <a:cubicBezTo>
                      <a:pt x="250508" y="602616"/>
                      <a:pt x="260985" y="606426"/>
                      <a:pt x="271463" y="603569"/>
                    </a:cubicBezTo>
                    <a:lnTo>
                      <a:pt x="415290" y="562611"/>
                    </a:lnTo>
                    <a:cubicBezTo>
                      <a:pt x="417195" y="561659"/>
                      <a:pt x="420053" y="560706"/>
                      <a:pt x="421958" y="559754"/>
                    </a:cubicBezTo>
                    <a:cubicBezTo>
                      <a:pt x="428625" y="555944"/>
                      <a:pt x="434340" y="548324"/>
                      <a:pt x="435293" y="540704"/>
                    </a:cubicBezTo>
                    <a:lnTo>
                      <a:pt x="448628" y="470219"/>
                    </a:lnTo>
                    <a:lnTo>
                      <a:pt x="666750" y="408306"/>
                    </a:lnTo>
                    <a:cubicBezTo>
                      <a:pt x="678180" y="403544"/>
                      <a:pt x="683895" y="389256"/>
                      <a:pt x="677228" y="378779"/>
                    </a:cubicBezTo>
                    <a:close/>
                  </a:path>
                </a:pathLst>
              </a:custGeom>
              <a:solidFill>
                <a:srgbClr val="3C3C4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0710A37-6F32-40BF-9CCC-0999188B4850}"/>
                </a:ext>
              </a:extLst>
            </p:cNvPr>
            <p:cNvGrpSpPr/>
            <p:nvPr/>
          </p:nvGrpSpPr>
          <p:grpSpPr>
            <a:xfrm>
              <a:off x="11261134" y="5901190"/>
              <a:ext cx="623939" cy="809624"/>
              <a:chOff x="11261134" y="5901190"/>
              <a:chExt cx="623939" cy="809624"/>
            </a:xfrm>
          </p:grpSpPr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8073AEBC-2414-4764-A520-9255D83C12A4}"/>
                  </a:ext>
                </a:extLst>
              </p:cNvPr>
              <p:cNvSpPr/>
              <p:nvPr/>
            </p:nvSpPr>
            <p:spPr>
              <a:xfrm>
                <a:off x="11261134" y="5901190"/>
                <a:ext cx="623939" cy="754379"/>
              </a:xfrm>
              <a:custGeom>
                <a:avLst/>
                <a:gdLst>
                  <a:gd name="connsiteX0" fmla="*/ 151950 w 623939"/>
                  <a:gd name="connsiteY0" fmla="*/ 404813 h 754379"/>
                  <a:gd name="connsiteX1" fmla="*/ 51937 w 623939"/>
                  <a:gd name="connsiteY1" fmla="*/ 461963 h 754379"/>
                  <a:gd name="connsiteX2" fmla="*/ 16695 w 623939"/>
                  <a:gd name="connsiteY2" fmla="*/ 532448 h 754379"/>
                  <a:gd name="connsiteX3" fmla="*/ 502 w 623939"/>
                  <a:gd name="connsiteY3" fmla="*/ 673418 h 754379"/>
                  <a:gd name="connsiteX4" fmla="*/ 24315 w 623939"/>
                  <a:gd name="connsiteY4" fmla="*/ 726758 h 754379"/>
                  <a:gd name="connsiteX5" fmla="*/ 78607 w 623939"/>
                  <a:gd name="connsiteY5" fmla="*/ 754380 h 754379"/>
                  <a:gd name="connsiteX6" fmla="*/ 87180 w 623939"/>
                  <a:gd name="connsiteY6" fmla="*/ 754380 h 754379"/>
                  <a:gd name="connsiteX7" fmla="*/ 87180 w 623939"/>
                  <a:gd name="connsiteY7" fmla="*/ 717233 h 754379"/>
                  <a:gd name="connsiteX8" fmla="*/ 45270 w 623939"/>
                  <a:gd name="connsiteY8" fmla="*/ 695325 h 754379"/>
                  <a:gd name="connsiteX9" fmla="*/ 37650 w 623939"/>
                  <a:gd name="connsiteY9" fmla="*/ 678180 h 754379"/>
                  <a:gd name="connsiteX10" fmla="*/ 54795 w 623939"/>
                  <a:gd name="connsiteY10" fmla="*/ 535305 h 754379"/>
                  <a:gd name="connsiteX11" fmla="*/ 54795 w 623939"/>
                  <a:gd name="connsiteY11" fmla="*/ 533400 h 754379"/>
                  <a:gd name="connsiteX12" fmla="*/ 76702 w 623939"/>
                  <a:gd name="connsiteY12" fmla="*/ 490538 h 754379"/>
                  <a:gd name="connsiteX13" fmla="*/ 191002 w 623939"/>
                  <a:gd name="connsiteY13" fmla="*/ 429578 h 754379"/>
                  <a:gd name="connsiteX14" fmla="*/ 311970 w 623939"/>
                  <a:gd name="connsiteY14" fmla="*/ 457200 h 754379"/>
                  <a:gd name="connsiteX15" fmla="*/ 432937 w 623939"/>
                  <a:gd name="connsiteY15" fmla="*/ 429578 h 754379"/>
                  <a:gd name="connsiteX16" fmla="*/ 547237 w 623939"/>
                  <a:gd name="connsiteY16" fmla="*/ 490538 h 754379"/>
                  <a:gd name="connsiteX17" fmla="*/ 569145 w 623939"/>
                  <a:gd name="connsiteY17" fmla="*/ 533400 h 754379"/>
                  <a:gd name="connsiteX18" fmla="*/ 586290 w 623939"/>
                  <a:gd name="connsiteY18" fmla="*/ 677228 h 754379"/>
                  <a:gd name="connsiteX19" fmla="*/ 578670 w 623939"/>
                  <a:gd name="connsiteY19" fmla="*/ 694373 h 754379"/>
                  <a:gd name="connsiteX20" fmla="*/ 578670 w 623939"/>
                  <a:gd name="connsiteY20" fmla="*/ 694373 h 754379"/>
                  <a:gd name="connsiteX21" fmla="*/ 536760 w 623939"/>
                  <a:gd name="connsiteY21" fmla="*/ 716280 h 754379"/>
                  <a:gd name="connsiteX22" fmla="*/ 536760 w 623939"/>
                  <a:gd name="connsiteY22" fmla="*/ 753428 h 754379"/>
                  <a:gd name="connsiteX23" fmla="*/ 545332 w 623939"/>
                  <a:gd name="connsiteY23" fmla="*/ 753428 h 754379"/>
                  <a:gd name="connsiteX24" fmla="*/ 599625 w 623939"/>
                  <a:gd name="connsiteY24" fmla="*/ 725805 h 754379"/>
                  <a:gd name="connsiteX25" fmla="*/ 599625 w 623939"/>
                  <a:gd name="connsiteY25" fmla="*/ 725805 h 754379"/>
                  <a:gd name="connsiteX26" fmla="*/ 623437 w 623939"/>
                  <a:gd name="connsiteY26" fmla="*/ 672465 h 754379"/>
                  <a:gd name="connsiteX27" fmla="*/ 607245 w 623939"/>
                  <a:gd name="connsiteY27" fmla="*/ 532448 h 754379"/>
                  <a:gd name="connsiteX28" fmla="*/ 572002 w 623939"/>
                  <a:gd name="connsiteY28" fmla="*/ 461963 h 754379"/>
                  <a:gd name="connsiteX29" fmla="*/ 471990 w 623939"/>
                  <a:gd name="connsiteY29" fmla="*/ 404813 h 754379"/>
                  <a:gd name="connsiteX30" fmla="*/ 473895 w 623939"/>
                  <a:gd name="connsiteY30" fmla="*/ 168593 h 754379"/>
                  <a:gd name="connsiteX31" fmla="*/ 468180 w 623939"/>
                  <a:gd name="connsiteY31" fmla="*/ 122873 h 754379"/>
                  <a:gd name="connsiteX32" fmla="*/ 382455 w 623939"/>
                  <a:gd name="connsiteY32" fmla="*/ 17145 h 754379"/>
                  <a:gd name="connsiteX33" fmla="*/ 370072 w 623939"/>
                  <a:gd name="connsiteY33" fmla="*/ 18097 h 754379"/>
                  <a:gd name="connsiteX34" fmla="*/ 361500 w 623939"/>
                  <a:gd name="connsiteY34" fmla="*/ 24765 h 754379"/>
                  <a:gd name="connsiteX35" fmla="*/ 351975 w 623939"/>
                  <a:gd name="connsiteY35" fmla="*/ 11430 h 754379"/>
                  <a:gd name="connsiteX36" fmla="*/ 339592 w 623939"/>
                  <a:gd name="connsiteY36" fmla="*/ 2858 h 754379"/>
                  <a:gd name="connsiteX37" fmla="*/ 311970 w 623939"/>
                  <a:gd name="connsiteY37" fmla="*/ 0 h 754379"/>
                  <a:gd name="connsiteX38" fmla="*/ 207195 w 623939"/>
                  <a:gd name="connsiteY38" fmla="*/ 39053 h 754379"/>
                  <a:gd name="connsiteX39" fmla="*/ 151950 w 623939"/>
                  <a:gd name="connsiteY39" fmla="*/ 165735 h 754379"/>
                  <a:gd name="connsiteX40" fmla="*/ 151950 w 623939"/>
                  <a:gd name="connsiteY40" fmla="*/ 404813 h 754379"/>
                  <a:gd name="connsiteX41" fmla="*/ 199575 w 623939"/>
                  <a:gd name="connsiteY41" fmla="*/ 249555 h 754379"/>
                  <a:gd name="connsiteX42" fmla="*/ 206242 w 623939"/>
                  <a:gd name="connsiteY42" fmla="*/ 171450 h 754379"/>
                  <a:gd name="connsiteX43" fmla="*/ 416745 w 623939"/>
                  <a:gd name="connsiteY43" fmla="*/ 171450 h 754379"/>
                  <a:gd name="connsiteX44" fmla="*/ 423412 w 623939"/>
                  <a:gd name="connsiteY44" fmla="*/ 249555 h 754379"/>
                  <a:gd name="connsiteX45" fmla="*/ 290062 w 623939"/>
                  <a:gd name="connsiteY45" fmla="*/ 340995 h 754379"/>
                  <a:gd name="connsiteX46" fmla="*/ 199575 w 623939"/>
                  <a:gd name="connsiteY46" fmla="*/ 249555 h 754379"/>
                  <a:gd name="connsiteX47" fmla="*/ 237675 w 623939"/>
                  <a:gd name="connsiteY47" fmla="*/ 408623 h 754379"/>
                  <a:gd name="connsiteX48" fmla="*/ 254820 w 623939"/>
                  <a:gd name="connsiteY48" fmla="*/ 371475 h 754379"/>
                  <a:gd name="connsiteX49" fmla="*/ 254820 w 623939"/>
                  <a:gd name="connsiteY49" fmla="*/ 369570 h 754379"/>
                  <a:gd name="connsiteX50" fmla="*/ 369120 w 623939"/>
                  <a:gd name="connsiteY50" fmla="*/ 369570 h 754379"/>
                  <a:gd name="connsiteX51" fmla="*/ 369120 w 623939"/>
                  <a:gd name="connsiteY51" fmla="*/ 371475 h 754379"/>
                  <a:gd name="connsiteX52" fmla="*/ 386265 w 623939"/>
                  <a:gd name="connsiteY52" fmla="*/ 408623 h 754379"/>
                  <a:gd name="connsiteX53" fmla="*/ 311970 w 623939"/>
                  <a:gd name="connsiteY53" fmla="*/ 419100 h 754379"/>
                  <a:gd name="connsiteX54" fmla="*/ 237675 w 623939"/>
                  <a:gd name="connsiteY54" fmla="*/ 408623 h 754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623939" h="754379">
                    <a:moveTo>
                      <a:pt x="151950" y="404813"/>
                    </a:moveTo>
                    <a:cubicBezTo>
                      <a:pt x="115755" y="419100"/>
                      <a:pt x="82417" y="438150"/>
                      <a:pt x="51937" y="461963"/>
                    </a:cubicBezTo>
                    <a:cubicBezTo>
                      <a:pt x="30982" y="479108"/>
                      <a:pt x="17647" y="504825"/>
                      <a:pt x="16695" y="532448"/>
                    </a:cubicBezTo>
                    <a:lnTo>
                      <a:pt x="502" y="673418"/>
                    </a:lnTo>
                    <a:cubicBezTo>
                      <a:pt x="-2355" y="694373"/>
                      <a:pt x="7170" y="715328"/>
                      <a:pt x="24315" y="726758"/>
                    </a:cubicBezTo>
                    <a:cubicBezTo>
                      <a:pt x="41460" y="738188"/>
                      <a:pt x="59557" y="746760"/>
                      <a:pt x="78607" y="754380"/>
                    </a:cubicBezTo>
                    <a:lnTo>
                      <a:pt x="87180" y="754380"/>
                    </a:lnTo>
                    <a:lnTo>
                      <a:pt x="87180" y="717233"/>
                    </a:lnTo>
                    <a:cubicBezTo>
                      <a:pt x="72892" y="711518"/>
                      <a:pt x="58605" y="703898"/>
                      <a:pt x="45270" y="695325"/>
                    </a:cubicBezTo>
                    <a:cubicBezTo>
                      <a:pt x="39555" y="691515"/>
                      <a:pt x="36697" y="684848"/>
                      <a:pt x="37650" y="678180"/>
                    </a:cubicBezTo>
                    <a:lnTo>
                      <a:pt x="54795" y="535305"/>
                    </a:lnTo>
                    <a:lnTo>
                      <a:pt x="54795" y="533400"/>
                    </a:lnTo>
                    <a:cubicBezTo>
                      <a:pt x="55747" y="516255"/>
                      <a:pt x="63367" y="501015"/>
                      <a:pt x="76702" y="490538"/>
                    </a:cubicBezTo>
                    <a:cubicBezTo>
                      <a:pt x="102420" y="468630"/>
                      <a:pt x="139567" y="448628"/>
                      <a:pt x="191002" y="429578"/>
                    </a:cubicBezTo>
                    <a:cubicBezTo>
                      <a:pt x="219577" y="446723"/>
                      <a:pt x="263392" y="457200"/>
                      <a:pt x="311970" y="457200"/>
                    </a:cubicBezTo>
                    <a:cubicBezTo>
                      <a:pt x="360547" y="457200"/>
                      <a:pt x="404362" y="446723"/>
                      <a:pt x="432937" y="429578"/>
                    </a:cubicBezTo>
                    <a:cubicBezTo>
                      <a:pt x="485325" y="448628"/>
                      <a:pt x="521520" y="468630"/>
                      <a:pt x="547237" y="490538"/>
                    </a:cubicBezTo>
                    <a:cubicBezTo>
                      <a:pt x="560572" y="501015"/>
                      <a:pt x="568192" y="517208"/>
                      <a:pt x="569145" y="533400"/>
                    </a:cubicBezTo>
                    <a:lnTo>
                      <a:pt x="586290" y="677228"/>
                    </a:lnTo>
                    <a:cubicBezTo>
                      <a:pt x="587242" y="683895"/>
                      <a:pt x="584385" y="690563"/>
                      <a:pt x="578670" y="694373"/>
                    </a:cubicBezTo>
                    <a:lnTo>
                      <a:pt x="578670" y="694373"/>
                    </a:lnTo>
                    <a:cubicBezTo>
                      <a:pt x="565335" y="702945"/>
                      <a:pt x="552000" y="710565"/>
                      <a:pt x="536760" y="716280"/>
                    </a:cubicBezTo>
                    <a:lnTo>
                      <a:pt x="536760" y="753428"/>
                    </a:lnTo>
                    <a:lnTo>
                      <a:pt x="545332" y="753428"/>
                    </a:lnTo>
                    <a:cubicBezTo>
                      <a:pt x="564382" y="746760"/>
                      <a:pt x="582480" y="737235"/>
                      <a:pt x="599625" y="725805"/>
                    </a:cubicBezTo>
                    <a:lnTo>
                      <a:pt x="599625" y="725805"/>
                    </a:lnTo>
                    <a:cubicBezTo>
                      <a:pt x="616770" y="713423"/>
                      <a:pt x="626295" y="693420"/>
                      <a:pt x="623437" y="672465"/>
                    </a:cubicBezTo>
                    <a:lnTo>
                      <a:pt x="607245" y="532448"/>
                    </a:lnTo>
                    <a:cubicBezTo>
                      <a:pt x="606292" y="504825"/>
                      <a:pt x="592957" y="479108"/>
                      <a:pt x="572002" y="461963"/>
                    </a:cubicBezTo>
                    <a:cubicBezTo>
                      <a:pt x="541522" y="438150"/>
                      <a:pt x="508185" y="418148"/>
                      <a:pt x="471990" y="404813"/>
                    </a:cubicBezTo>
                    <a:cubicBezTo>
                      <a:pt x="471990" y="356235"/>
                      <a:pt x="473895" y="222885"/>
                      <a:pt x="473895" y="168593"/>
                    </a:cubicBezTo>
                    <a:cubicBezTo>
                      <a:pt x="473895" y="153353"/>
                      <a:pt x="471990" y="138113"/>
                      <a:pt x="468180" y="122873"/>
                    </a:cubicBezTo>
                    <a:cubicBezTo>
                      <a:pt x="455797" y="77153"/>
                      <a:pt x="424365" y="39053"/>
                      <a:pt x="382455" y="17145"/>
                    </a:cubicBezTo>
                    <a:cubicBezTo>
                      <a:pt x="378645" y="15240"/>
                      <a:pt x="372930" y="15240"/>
                      <a:pt x="370072" y="18097"/>
                    </a:cubicBezTo>
                    <a:lnTo>
                      <a:pt x="361500" y="24765"/>
                    </a:lnTo>
                    <a:lnTo>
                      <a:pt x="351975" y="11430"/>
                    </a:lnTo>
                    <a:cubicBezTo>
                      <a:pt x="349117" y="6667"/>
                      <a:pt x="344355" y="3810"/>
                      <a:pt x="339592" y="2858"/>
                    </a:cubicBezTo>
                    <a:cubicBezTo>
                      <a:pt x="330067" y="953"/>
                      <a:pt x="321495" y="0"/>
                      <a:pt x="311970" y="0"/>
                    </a:cubicBezTo>
                    <a:cubicBezTo>
                      <a:pt x="273870" y="0"/>
                      <a:pt x="235770" y="14288"/>
                      <a:pt x="207195" y="39053"/>
                    </a:cubicBezTo>
                    <a:cubicBezTo>
                      <a:pt x="171000" y="71438"/>
                      <a:pt x="150997" y="117157"/>
                      <a:pt x="151950" y="165735"/>
                    </a:cubicBezTo>
                    <a:lnTo>
                      <a:pt x="151950" y="404813"/>
                    </a:lnTo>
                    <a:close/>
                    <a:moveTo>
                      <a:pt x="199575" y="249555"/>
                    </a:moveTo>
                    <a:lnTo>
                      <a:pt x="206242" y="171450"/>
                    </a:lnTo>
                    <a:lnTo>
                      <a:pt x="416745" y="171450"/>
                    </a:lnTo>
                    <a:lnTo>
                      <a:pt x="423412" y="249555"/>
                    </a:lnTo>
                    <a:cubicBezTo>
                      <a:pt x="411982" y="311468"/>
                      <a:pt x="352927" y="352425"/>
                      <a:pt x="290062" y="340995"/>
                    </a:cubicBezTo>
                    <a:cubicBezTo>
                      <a:pt x="244342" y="332423"/>
                      <a:pt x="208147" y="296228"/>
                      <a:pt x="199575" y="249555"/>
                    </a:cubicBezTo>
                    <a:close/>
                    <a:moveTo>
                      <a:pt x="237675" y="408623"/>
                    </a:moveTo>
                    <a:cubicBezTo>
                      <a:pt x="248152" y="400050"/>
                      <a:pt x="254820" y="385763"/>
                      <a:pt x="254820" y="371475"/>
                    </a:cubicBezTo>
                    <a:lnTo>
                      <a:pt x="254820" y="369570"/>
                    </a:lnTo>
                    <a:cubicBezTo>
                      <a:pt x="291015" y="384810"/>
                      <a:pt x="332925" y="384810"/>
                      <a:pt x="369120" y="369570"/>
                    </a:cubicBezTo>
                    <a:lnTo>
                      <a:pt x="369120" y="371475"/>
                    </a:lnTo>
                    <a:cubicBezTo>
                      <a:pt x="369120" y="385763"/>
                      <a:pt x="375787" y="399098"/>
                      <a:pt x="386265" y="408623"/>
                    </a:cubicBezTo>
                    <a:cubicBezTo>
                      <a:pt x="362452" y="416243"/>
                      <a:pt x="336735" y="419100"/>
                      <a:pt x="311970" y="419100"/>
                    </a:cubicBezTo>
                    <a:cubicBezTo>
                      <a:pt x="287205" y="419100"/>
                      <a:pt x="261487" y="416243"/>
                      <a:pt x="237675" y="408623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C46C800F-E175-485C-91E3-FF45EF411C64}"/>
                  </a:ext>
                </a:extLst>
              </p:cNvPr>
              <p:cNvSpPr/>
              <p:nvPr/>
            </p:nvSpPr>
            <p:spPr>
              <a:xfrm>
                <a:off x="11295926" y="6413634"/>
                <a:ext cx="555307" cy="297180"/>
              </a:xfrm>
              <a:custGeom>
                <a:avLst/>
                <a:gdLst>
                  <a:gd name="connsiteX0" fmla="*/ 482918 w 555307"/>
                  <a:gd name="connsiteY0" fmla="*/ 23813 h 297180"/>
                  <a:gd name="connsiteX1" fmla="*/ 459105 w 555307"/>
                  <a:gd name="connsiteY1" fmla="*/ 0 h 297180"/>
                  <a:gd name="connsiteX2" fmla="*/ 459105 w 555307"/>
                  <a:gd name="connsiteY2" fmla="*/ 0 h 297180"/>
                  <a:gd name="connsiteX3" fmla="*/ 96203 w 555307"/>
                  <a:gd name="connsiteY3" fmla="*/ 0 h 297180"/>
                  <a:gd name="connsiteX4" fmla="*/ 72390 w 555307"/>
                  <a:gd name="connsiteY4" fmla="*/ 23813 h 297180"/>
                  <a:gd name="connsiteX5" fmla="*/ 72390 w 555307"/>
                  <a:gd name="connsiteY5" fmla="*/ 23813 h 297180"/>
                  <a:gd name="connsiteX6" fmla="*/ 72390 w 555307"/>
                  <a:gd name="connsiteY6" fmla="*/ 260985 h 297180"/>
                  <a:gd name="connsiteX7" fmla="*/ 0 w 555307"/>
                  <a:gd name="connsiteY7" fmla="*/ 260985 h 297180"/>
                  <a:gd name="connsiteX8" fmla="*/ 0 w 555307"/>
                  <a:gd name="connsiteY8" fmla="*/ 273368 h 297180"/>
                  <a:gd name="connsiteX9" fmla="*/ 23813 w 555307"/>
                  <a:gd name="connsiteY9" fmla="*/ 297180 h 297180"/>
                  <a:gd name="connsiteX10" fmla="*/ 531495 w 555307"/>
                  <a:gd name="connsiteY10" fmla="*/ 297180 h 297180"/>
                  <a:gd name="connsiteX11" fmla="*/ 555308 w 555307"/>
                  <a:gd name="connsiteY11" fmla="*/ 273368 h 297180"/>
                  <a:gd name="connsiteX12" fmla="*/ 555308 w 555307"/>
                  <a:gd name="connsiteY12" fmla="*/ 260985 h 297180"/>
                  <a:gd name="connsiteX13" fmla="*/ 482918 w 555307"/>
                  <a:gd name="connsiteY13" fmla="*/ 260985 h 297180"/>
                  <a:gd name="connsiteX14" fmla="*/ 482918 w 555307"/>
                  <a:gd name="connsiteY14" fmla="*/ 23813 h 297180"/>
                  <a:gd name="connsiteX15" fmla="*/ 227648 w 555307"/>
                  <a:gd name="connsiteY15" fmla="*/ 180975 h 297180"/>
                  <a:gd name="connsiteX16" fmla="*/ 214313 w 555307"/>
                  <a:gd name="connsiteY16" fmla="*/ 194310 h 297180"/>
                  <a:gd name="connsiteX17" fmla="*/ 160973 w 555307"/>
                  <a:gd name="connsiteY17" fmla="*/ 140970 h 297180"/>
                  <a:gd name="connsiteX18" fmla="*/ 214313 w 555307"/>
                  <a:gd name="connsiteY18" fmla="*/ 87630 h 297180"/>
                  <a:gd name="connsiteX19" fmla="*/ 227648 w 555307"/>
                  <a:gd name="connsiteY19" fmla="*/ 100965 h 297180"/>
                  <a:gd name="connsiteX20" fmla="*/ 187642 w 555307"/>
                  <a:gd name="connsiteY20" fmla="*/ 140970 h 297180"/>
                  <a:gd name="connsiteX21" fmla="*/ 227648 w 555307"/>
                  <a:gd name="connsiteY21" fmla="*/ 180975 h 297180"/>
                  <a:gd name="connsiteX22" fmla="*/ 263843 w 555307"/>
                  <a:gd name="connsiteY22" fmla="*/ 200978 h 297180"/>
                  <a:gd name="connsiteX23" fmla="*/ 246698 w 555307"/>
                  <a:gd name="connsiteY23" fmla="*/ 193358 h 297180"/>
                  <a:gd name="connsiteX24" fmla="*/ 291465 w 555307"/>
                  <a:gd name="connsiteY24" fmla="*/ 85725 h 297180"/>
                  <a:gd name="connsiteX25" fmla="*/ 308610 w 555307"/>
                  <a:gd name="connsiteY25" fmla="*/ 93345 h 297180"/>
                  <a:gd name="connsiteX26" fmla="*/ 263843 w 555307"/>
                  <a:gd name="connsiteY26" fmla="*/ 200978 h 297180"/>
                  <a:gd name="connsiteX27" fmla="*/ 340043 w 555307"/>
                  <a:gd name="connsiteY27" fmla="*/ 195263 h 297180"/>
                  <a:gd name="connsiteX28" fmla="*/ 326708 w 555307"/>
                  <a:gd name="connsiteY28" fmla="*/ 181928 h 297180"/>
                  <a:gd name="connsiteX29" fmla="*/ 366713 w 555307"/>
                  <a:gd name="connsiteY29" fmla="*/ 141922 h 297180"/>
                  <a:gd name="connsiteX30" fmla="*/ 326708 w 555307"/>
                  <a:gd name="connsiteY30" fmla="*/ 101918 h 297180"/>
                  <a:gd name="connsiteX31" fmla="*/ 340043 w 555307"/>
                  <a:gd name="connsiteY31" fmla="*/ 88582 h 297180"/>
                  <a:gd name="connsiteX32" fmla="*/ 393383 w 555307"/>
                  <a:gd name="connsiteY32" fmla="*/ 141922 h 297180"/>
                  <a:gd name="connsiteX33" fmla="*/ 340043 w 555307"/>
                  <a:gd name="connsiteY33" fmla="*/ 195263 h 297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555307" h="297180">
                    <a:moveTo>
                      <a:pt x="482918" y="23813"/>
                    </a:moveTo>
                    <a:cubicBezTo>
                      <a:pt x="482918" y="10478"/>
                      <a:pt x="472440" y="0"/>
                      <a:pt x="459105" y="0"/>
                    </a:cubicBezTo>
                    <a:lnTo>
                      <a:pt x="459105" y="0"/>
                    </a:lnTo>
                    <a:lnTo>
                      <a:pt x="96203" y="0"/>
                    </a:lnTo>
                    <a:cubicBezTo>
                      <a:pt x="82868" y="0"/>
                      <a:pt x="72390" y="10478"/>
                      <a:pt x="72390" y="23813"/>
                    </a:cubicBezTo>
                    <a:lnTo>
                      <a:pt x="72390" y="23813"/>
                    </a:lnTo>
                    <a:lnTo>
                      <a:pt x="72390" y="260985"/>
                    </a:lnTo>
                    <a:lnTo>
                      <a:pt x="0" y="260985"/>
                    </a:lnTo>
                    <a:lnTo>
                      <a:pt x="0" y="273368"/>
                    </a:lnTo>
                    <a:cubicBezTo>
                      <a:pt x="0" y="286703"/>
                      <a:pt x="10478" y="297180"/>
                      <a:pt x="23813" y="297180"/>
                    </a:cubicBezTo>
                    <a:lnTo>
                      <a:pt x="531495" y="297180"/>
                    </a:lnTo>
                    <a:cubicBezTo>
                      <a:pt x="544830" y="297180"/>
                      <a:pt x="555308" y="286703"/>
                      <a:pt x="555308" y="273368"/>
                    </a:cubicBezTo>
                    <a:lnTo>
                      <a:pt x="555308" y="260985"/>
                    </a:lnTo>
                    <a:lnTo>
                      <a:pt x="482918" y="260985"/>
                    </a:lnTo>
                    <a:lnTo>
                      <a:pt x="482918" y="23813"/>
                    </a:lnTo>
                    <a:close/>
                    <a:moveTo>
                      <a:pt x="227648" y="180975"/>
                    </a:moveTo>
                    <a:lnTo>
                      <a:pt x="214313" y="194310"/>
                    </a:lnTo>
                    <a:lnTo>
                      <a:pt x="160973" y="140970"/>
                    </a:lnTo>
                    <a:lnTo>
                      <a:pt x="214313" y="87630"/>
                    </a:lnTo>
                    <a:lnTo>
                      <a:pt x="227648" y="100965"/>
                    </a:lnTo>
                    <a:lnTo>
                      <a:pt x="187642" y="140970"/>
                    </a:lnTo>
                    <a:lnTo>
                      <a:pt x="227648" y="180975"/>
                    </a:lnTo>
                    <a:close/>
                    <a:moveTo>
                      <a:pt x="263843" y="200978"/>
                    </a:moveTo>
                    <a:lnTo>
                      <a:pt x="246698" y="193358"/>
                    </a:lnTo>
                    <a:lnTo>
                      <a:pt x="291465" y="85725"/>
                    </a:lnTo>
                    <a:lnTo>
                      <a:pt x="308610" y="93345"/>
                    </a:lnTo>
                    <a:lnTo>
                      <a:pt x="263843" y="200978"/>
                    </a:lnTo>
                    <a:close/>
                    <a:moveTo>
                      <a:pt x="340043" y="195263"/>
                    </a:moveTo>
                    <a:lnTo>
                      <a:pt x="326708" y="181928"/>
                    </a:lnTo>
                    <a:lnTo>
                      <a:pt x="366713" y="141922"/>
                    </a:lnTo>
                    <a:lnTo>
                      <a:pt x="326708" y="101918"/>
                    </a:lnTo>
                    <a:lnTo>
                      <a:pt x="340043" y="88582"/>
                    </a:lnTo>
                    <a:lnTo>
                      <a:pt x="393383" y="141922"/>
                    </a:lnTo>
                    <a:lnTo>
                      <a:pt x="340043" y="195263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  <p:sp>
        <p:nvSpPr>
          <p:cNvPr id="16" name="Footer Placeholder 11">
            <a:extLst>
              <a:ext uri="{FF2B5EF4-FFF2-40B4-BE49-F238E27FC236}">
                <a16:creationId xmlns:a16="http://schemas.microsoft.com/office/drawing/2014/main" id="{B03261EE-46C4-4653-A188-BCF79D2CF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1001" y="40414"/>
            <a:ext cx="6079955" cy="312084"/>
          </a:xfrm>
        </p:spPr>
        <p:txBody>
          <a:bodyPr/>
          <a:lstStyle/>
          <a:p>
            <a:r>
              <a:rPr lang="cy-GB" sz="1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Camu ymlaen - Marchnata  Llwybr Arfordir Cymru: </a:t>
            </a:r>
            <a:r>
              <a:rPr lang="cy-GB" sz="10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Ysgrifennu gwefan hyrwyddo</a:t>
            </a:r>
            <a:endParaRPr lang="en-GB" sz="1000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96D34CF-9BBD-436E-B841-C568A9A1C859}"/>
              </a:ext>
            </a:extLst>
          </p:cNvPr>
          <p:cNvSpPr txBox="1">
            <a:spLocks/>
          </p:cNvSpPr>
          <p:nvPr/>
        </p:nvSpPr>
        <p:spPr>
          <a:xfrm>
            <a:off x="431801" y="476250"/>
            <a:ext cx="8775700" cy="101239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err="1"/>
              <a:t>Ysgrifennu</a:t>
            </a:r>
            <a:r>
              <a:rPr lang="en-GB" dirty="0"/>
              <a:t> </a:t>
            </a:r>
            <a:r>
              <a:rPr lang="en-GB" dirty="0" err="1"/>
              <a:t>eich</a:t>
            </a:r>
            <a:r>
              <a:rPr lang="en-GB" dirty="0"/>
              <a:t> </a:t>
            </a:r>
            <a:r>
              <a:rPr lang="en-GB" dirty="0" err="1"/>
              <a:t>gwefan</a:t>
            </a:r>
            <a:r>
              <a:rPr lang="en-GB" dirty="0"/>
              <a:t> </a:t>
            </a:r>
            <a:r>
              <a:rPr lang="en-GB" dirty="0" err="1"/>
              <a:t>hyrwyddo</a:t>
            </a:r>
            <a:r>
              <a:rPr lang="en-GB" dirty="0"/>
              <a:t> </a:t>
            </a:r>
            <a:r>
              <a:rPr lang="en-GB" dirty="0" err="1"/>
              <a:t>Llwybr</a:t>
            </a:r>
            <a:r>
              <a:rPr lang="en-GB" dirty="0"/>
              <a:t> </a:t>
            </a:r>
            <a:r>
              <a:rPr lang="en-GB" dirty="0" err="1"/>
              <a:t>Arfordir</a:t>
            </a:r>
            <a:r>
              <a:rPr lang="en-GB" dirty="0"/>
              <a:t> Cymru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D31AA4-7871-464E-A28F-E0AAEAD91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9584" y="1904214"/>
            <a:ext cx="6002967" cy="3712794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431697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E19C83-01F1-406A-8D53-B261FC725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79DAB-90E4-4F14-9B31-761BB9951B41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2CF1F75-6014-458E-B52F-B1D3AE0CA526}"/>
              </a:ext>
            </a:extLst>
          </p:cNvPr>
          <p:cNvSpPr txBox="1">
            <a:spLocks/>
          </p:cNvSpPr>
          <p:nvPr/>
        </p:nvSpPr>
        <p:spPr>
          <a:xfrm>
            <a:off x="431800" y="389559"/>
            <a:ext cx="8775700" cy="12239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Cefndir – Beth yw Llwybr Arfordir Cymru?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8125AE2-8771-4E81-92F8-EEFED8E1BF45}"/>
              </a:ext>
            </a:extLst>
          </p:cNvPr>
          <p:cNvSpPr txBox="1">
            <a:spLocks/>
          </p:cNvSpPr>
          <p:nvPr/>
        </p:nvSpPr>
        <p:spPr>
          <a:xfrm>
            <a:off x="6565187" y="2054574"/>
            <a:ext cx="5487113" cy="45363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400" b="1" kern="1200">
                <a:solidFill>
                  <a:srgbClr val="0091A5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6700" indent="-2667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2925" indent="-276225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9625" indent="-2667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cy-GB" b="0">
                <a:solidFill>
                  <a:schemeClr val="tx1"/>
                </a:solidFill>
              </a:rPr>
              <a:t>Llwybr troed arfordirol di-dor, 870 milltir o hyd, sy’n ymestyn ar hyd arfordir Cymru gyfan.</a:t>
            </a:r>
            <a:endParaRPr lang="en-GB" b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0">
                <a:solidFill>
                  <a:schemeClr val="tx1"/>
                </a:solidFill>
              </a:rPr>
              <a:t>Mae’r llwybr cyfan yn hygyrch i gerddwyr ac mae rhai rhannau sy’n addas i feicwyr, teuluoedd â chadeiriau gwthio, pobl â symudedd cyfyngedig, a phobl ar gefn ceffyl.</a:t>
            </a:r>
            <a:endParaRPr lang="en-GB" sz="1000" b="0">
              <a:solidFill>
                <a:schemeClr val="tx1"/>
              </a:solidFill>
              <a:latin typeface="+mj-lt"/>
            </a:endParaRPr>
          </a:p>
          <a:p>
            <a:endParaRPr lang="en-GB" sz="1000" b="0" dirty="0">
              <a:solidFill>
                <a:srgbClr val="3C3C41"/>
              </a:solidFill>
              <a:latin typeface="+mj-lt"/>
            </a:endParaRPr>
          </a:p>
        </p:txBody>
      </p:sp>
      <p:sp>
        <p:nvSpPr>
          <p:cNvPr id="18" name="Footer Placeholder 11">
            <a:extLst>
              <a:ext uri="{FF2B5EF4-FFF2-40B4-BE49-F238E27FC236}">
                <a16:creationId xmlns:a16="http://schemas.microsoft.com/office/drawing/2014/main" id="{F23A1866-47D5-4964-BD90-A6604133E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1001" y="40414"/>
            <a:ext cx="6079955" cy="312084"/>
          </a:xfrm>
        </p:spPr>
        <p:txBody>
          <a:bodyPr/>
          <a:lstStyle/>
          <a:p>
            <a:r>
              <a:rPr lang="cy-GB" sz="1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Camu ymlaen - Marchnata  Llwybr Arfordir Cymru: </a:t>
            </a:r>
            <a:r>
              <a:rPr lang="cy-GB" sz="10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Ysgrifennu gwefan hyrwyddo</a:t>
            </a:r>
            <a:endParaRPr lang="en-GB" sz="1000" dirty="0"/>
          </a:p>
        </p:txBody>
      </p:sp>
      <p:pic>
        <p:nvPicPr>
          <p:cNvPr id="14" name="Picture 13" descr="A picture containing outdoor, building, wooden&#10;&#10;Description automatically generated">
            <a:extLst>
              <a:ext uri="{FF2B5EF4-FFF2-40B4-BE49-F238E27FC236}">
                <a16:creationId xmlns:a16="http://schemas.microsoft.com/office/drawing/2014/main" id="{F2AAE888-BE92-4EBE-95D4-D140C455F5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1700212"/>
            <a:ext cx="6063435" cy="404071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CB0A427-D9A8-4538-B6C2-5BCAAF5F1DFC}"/>
              </a:ext>
            </a:extLst>
          </p:cNvPr>
          <p:cNvGrpSpPr/>
          <p:nvPr/>
        </p:nvGrpSpPr>
        <p:grpSpPr>
          <a:xfrm>
            <a:off x="139700" y="5770378"/>
            <a:ext cx="11631256" cy="1068572"/>
            <a:chOff x="139700" y="5770378"/>
            <a:chExt cx="11631256" cy="106857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AF8B87B-765A-4F7D-B859-F75807648DE3}"/>
                </a:ext>
              </a:extLst>
            </p:cNvPr>
            <p:cNvGrpSpPr/>
            <p:nvPr/>
          </p:nvGrpSpPr>
          <p:grpSpPr>
            <a:xfrm>
              <a:off x="139700" y="5864226"/>
              <a:ext cx="10807186" cy="974724"/>
              <a:chOff x="139700" y="5864226"/>
              <a:chExt cx="10807186" cy="974724"/>
            </a:xfrm>
          </p:grpSpPr>
          <p:pic>
            <p:nvPicPr>
              <p:cNvPr id="13" name="Graphic 12" descr="Megaphone with solid fill">
                <a:extLst>
                  <a:ext uri="{FF2B5EF4-FFF2-40B4-BE49-F238E27FC236}">
                    <a16:creationId xmlns:a16="http://schemas.microsoft.com/office/drawing/2014/main" id="{852CE704-7EB9-4557-AF7A-FA1054DBAD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0032486" y="5864226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2" name="Picture 11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95FF477B-1080-419A-A958-27B6DFFF3F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9700" y="5924549"/>
                <a:ext cx="1068739" cy="914401"/>
              </a:xfrm>
              <a:prstGeom prst="rect">
                <a:avLst/>
              </a:prstGeom>
            </p:spPr>
          </p:pic>
        </p:grpSp>
        <p:pic>
          <p:nvPicPr>
            <p:cNvPr id="15" name="Graphic 14" descr="Programmer female with solid fill">
              <a:extLst>
                <a:ext uri="{FF2B5EF4-FFF2-40B4-BE49-F238E27FC236}">
                  <a16:creationId xmlns:a16="http://schemas.microsoft.com/office/drawing/2014/main" id="{1F73E3F1-0C83-44BA-9DE2-669102E18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856556" y="5770378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53512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F538D-D025-4B6F-A34C-A9E72ADA1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052" y="432826"/>
            <a:ext cx="8412159" cy="1012395"/>
          </a:xfrm>
        </p:spPr>
        <p:txBody>
          <a:bodyPr/>
          <a:lstStyle/>
          <a:p>
            <a:r>
              <a:rPr lang="en-GB" dirty="0" err="1"/>
              <a:t>Dyluniwch</a:t>
            </a:r>
            <a:r>
              <a:rPr lang="en-GB" dirty="0"/>
              <a:t> </a:t>
            </a:r>
            <a:r>
              <a:rPr lang="en-GB" dirty="0" err="1"/>
              <a:t>dempled</a:t>
            </a:r>
            <a:r>
              <a:rPr lang="en-GB" dirty="0"/>
              <a:t> </a:t>
            </a:r>
            <a:r>
              <a:rPr lang="en-GB" dirty="0" err="1"/>
              <a:t>syml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gyfer</a:t>
            </a:r>
            <a:r>
              <a:rPr lang="en-GB" dirty="0"/>
              <a:t> </a:t>
            </a:r>
            <a:r>
              <a:rPr lang="en-GB" dirty="0" err="1"/>
              <a:t>eich</a:t>
            </a:r>
            <a:r>
              <a:rPr lang="en-GB" dirty="0"/>
              <a:t> </a:t>
            </a:r>
            <a:r>
              <a:rPr lang="en-GB" dirty="0" err="1"/>
              <a:t>gwefan</a:t>
            </a:r>
            <a:r>
              <a:rPr lang="en-GB" dirty="0"/>
              <a:t> </a:t>
            </a:r>
            <a:r>
              <a:rPr lang="en-GB" dirty="0" err="1"/>
              <a:t>hyrwyddo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F548BD-C30A-4512-8ACA-BF1ECC669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79DAB-90E4-4F14-9B31-761BB9951B41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11" name="Footer Placeholder 11">
            <a:extLst>
              <a:ext uri="{FF2B5EF4-FFF2-40B4-BE49-F238E27FC236}">
                <a16:creationId xmlns:a16="http://schemas.microsoft.com/office/drawing/2014/main" id="{43DC3689-634F-41B2-9CD3-6C75A60F0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1001" y="40414"/>
            <a:ext cx="6079955" cy="312084"/>
          </a:xfrm>
        </p:spPr>
        <p:txBody>
          <a:bodyPr/>
          <a:lstStyle/>
          <a:p>
            <a:r>
              <a:rPr lang="cy-GB" sz="1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Camu ymlaen - Marchnata  Llwybr Arfordir Cymru: </a:t>
            </a:r>
            <a:r>
              <a:rPr lang="cy-GB" sz="10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Ysgrifennu gwefan hyrwyddo</a:t>
            </a:r>
            <a:endParaRPr lang="en-GB" sz="10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7DD8A67-666B-4676-9050-217FD044AFCF}"/>
              </a:ext>
            </a:extLst>
          </p:cNvPr>
          <p:cNvGrpSpPr/>
          <p:nvPr/>
        </p:nvGrpSpPr>
        <p:grpSpPr>
          <a:xfrm>
            <a:off x="139700" y="5901190"/>
            <a:ext cx="11745373" cy="937760"/>
            <a:chOff x="139700" y="5901190"/>
            <a:chExt cx="11745373" cy="937760"/>
          </a:xfrm>
        </p:grpSpPr>
        <p:pic>
          <p:nvPicPr>
            <p:cNvPr id="13" name="Picture 12" descr="Logo, company name&#10;&#10;Description automatically generated">
              <a:extLst>
                <a:ext uri="{FF2B5EF4-FFF2-40B4-BE49-F238E27FC236}">
                  <a16:creationId xmlns:a16="http://schemas.microsoft.com/office/drawing/2014/main" id="{3B4D225B-0386-4D05-AC55-6A91E2E01E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00" y="5924549"/>
              <a:ext cx="1068739" cy="914401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9489D14-C0B1-4211-ADE8-8BF6F5489783}"/>
                </a:ext>
              </a:extLst>
            </p:cNvPr>
            <p:cNvGrpSpPr/>
            <p:nvPr/>
          </p:nvGrpSpPr>
          <p:grpSpPr>
            <a:xfrm>
              <a:off x="10355618" y="6098221"/>
              <a:ext cx="752283" cy="610062"/>
              <a:chOff x="10355618" y="6098221"/>
              <a:chExt cx="752283" cy="610062"/>
            </a:xfrm>
          </p:grpSpPr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F43A3552-C5C9-4B88-AD48-059118CD789C}"/>
                  </a:ext>
                </a:extLst>
              </p:cNvPr>
              <p:cNvSpPr/>
              <p:nvPr/>
            </p:nvSpPr>
            <p:spPr>
              <a:xfrm>
                <a:off x="10355618" y="6552420"/>
                <a:ext cx="113953" cy="155863"/>
              </a:xfrm>
              <a:custGeom>
                <a:avLst/>
                <a:gdLst>
                  <a:gd name="connsiteX0" fmla="*/ 53167 w 113953"/>
                  <a:gd name="connsiteY0" fmla="*/ 14114 h 155863"/>
                  <a:gd name="connsiteX1" fmla="*/ 14114 w 113953"/>
                  <a:gd name="connsiteY1" fmla="*/ 3637 h 155863"/>
                  <a:gd name="connsiteX2" fmla="*/ 3637 w 113953"/>
                  <a:gd name="connsiteY2" fmla="*/ 42689 h 155863"/>
                  <a:gd name="connsiteX3" fmla="*/ 60787 w 113953"/>
                  <a:gd name="connsiteY3" fmla="*/ 141749 h 155863"/>
                  <a:gd name="connsiteX4" fmla="*/ 99839 w 113953"/>
                  <a:gd name="connsiteY4" fmla="*/ 152227 h 155863"/>
                  <a:gd name="connsiteX5" fmla="*/ 110317 w 113953"/>
                  <a:gd name="connsiteY5" fmla="*/ 113174 h 155863"/>
                  <a:gd name="connsiteX6" fmla="*/ 53167 w 113953"/>
                  <a:gd name="connsiteY6" fmla="*/ 14114 h 155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3953" h="155863">
                    <a:moveTo>
                      <a:pt x="53167" y="14114"/>
                    </a:moveTo>
                    <a:cubicBezTo>
                      <a:pt x="45547" y="779"/>
                      <a:pt x="27449" y="-3983"/>
                      <a:pt x="14114" y="3637"/>
                    </a:cubicBezTo>
                    <a:cubicBezTo>
                      <a:pt x="779" y="11257"/>
                      <a:pt x="-3983" y="29354"/>
                      <a:pt x="3637" y="42689"/>
                    </a:cubicBezTo>
                    <a:lnTo>
                      <a:pt x="60787" y="141749"/>
                    </a:lnTo>
                    <a:cubicBezTo>
                      <a:pt x="68407" y="155084"/>
                      <a:pt x="86504" y="159847"/>
                      <a:pt x="99839" y="152227"/>
                    </a:cubicBezTo>
                    <a:cubicBezTo>
                      <a:pt x="113174" y="144607"/>
                      <a:pt x="117937" y="126509"/>
                      <a:pt x="110317" y="113174"/>
                    </a:cubicBezTo>
                    <a:lnTo>
                      <a:pt x="53167" y="14114"/>
                    </a:lnTo>
                    <a:close/>
                  </a:path>
                </a:pathLst>
              </a:custGeom>
              <a:solidFill>
                <a:srgbClr val="3C3C4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DE5B1B5A-19DB-4D59-AD3B-D91FE0A0E0DE}"/>
                  </a:ext>
                </a:extLst>
              </p:cNvPr>
              <p:cNvSpPr/>
              <p:nvPr/>
            </p:nvSpPr>
            <p:spPr>
              <a:xfrm>
                <a:off x="10427835" y="6098221"/>
                <a:ext cx="680066" cy="604517"/>
              </a:xfrm>
              <a:custGeom>
                <a:avLst/>
                <a:gdLst>
                  <a:gd name="connsiteX0" fmla="*/ 399098 w 680066"/>
                  <a:gd name="connsiteY0" fmla="*/ 526416 h 604517"/>
                  <a:gd name="connsiteX1" fmla="*/ 266700 w 680066"/>
                  <a:gd name="connsiteY1" fmla="*/ 564516 h 604517"/>
                  <a:gd name="connsiteX2" fmla="*/ 235267 w 680066"/>
                  <a:gd name="connsiteY2" fmla="*/ 530226 h 604517"/>
                  <a:gd name="connsiteX3" fmla="*/ 407670 w 680066"/>
                  <a:gd name="connsiteY3" fmla="*/ 480696 h 604517"/>
                  <a:gd name="connsiteX4" fmla="*/ 399098 w 680066"/>
                  <a:gd name="connsiteY4" fmla="*/ 526416 h 604517"/>
                  <a:gd name="connsiteX5" fmla="*/ 677228 w 680066"/>
                  <a:gd name="connsiteY5" fmla="*/ 378779 h 604517"/>
                  <a:gd name="connsiteX6" fmla="*/ 613410 w 680066"/>
                  <a:gd name="connsiteY6" fmla="*/ 268289 h 604517"/>
                  <a:gd name="connsiteX7" fmla="*/ 527685 w 680066"/>
                  <a:gd name="connsiteY7" fmla="*/ 119699 h 604517"/>
                  <a:gd name="connsiteX8" fmla="*/ 463868 w 680066"/>
                  <a:gd name="connsiteY8" fmla="*/ 9209 h 604517"/>
                  <a:gd name="connsiteX9" fmla="*/ 434340 w 680066"/>
                  <a:gd name="connsiteY9" fmla="*/ 5399 h 604517"/>
                  <a:gd name="connsiteX10" fmla="*/ 0 w 680066"/>
                  <a:gd name="connsiteY10" fmla="*/ 424499 h 604517"/>
                  <a:gd name="connsiteX11" fmla="*/ 85725 w 680066"/>
                  <a:gd name="connsiteY11" fmla="*/ 573089 h 604517"/>
                  <a:gd name="connsiteX12" fmla="*/ 194310 w 680066"/>
                  <a:gd name="connsiteY12" fmla="*/ 542609 h 604517"/>
                  <a:gd name="connsiteX13" fmla="*/ 242888 w 680066"/>
                  <a:gd name="connsiteY13" fmla="*/ 594996 h 604517"/>
                  <a:gd name="connsiteX14" fmla="*/ 271463 w 680066"/>
                  <a:gd name="connsiteY14" fmla="*/ 603569 h 604517"/>
                  <a:gd name="connsiteX15" fmla="*/ 415290 w 680066"/>
                  <a:gd name="connsiteY15" fmla="*/ 562611 h 604517"/>
                  <a:gd name="connsiteX16" fmla="*/ 421958 w 680066"/>
                  <a:gd name="connsiteY16" fmla="*/ 559754 h 604517"/>
                  <a:gd name="connsiteX17" fmla="*/ 435293 w 680066"/>
                  <a:gd name="connsiteY17" fmla="*/ 540704 h 604517"/>
                  <a:gd name="connsiteX18" fmla="*/ 448628 w 680066"/>
                  <a:gd name="connsiteY18" fmla="*/ 470219 h 604517"/>
                  <a:gd name="connsiteX19" fmla="*/ 666750 w 680066"/>
                  <a:gd name="connsiteY19" fmla="*/ 408306 h 604517"/>
                  <a:gd name="connsiteX20" fmla="*/ 677228 w 680066"/>
                  <a:gd name="connsiteY20" fmla="*/ 378779 h 604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80066" h="604517">
                    <a:moveTo>
                      <a:pt x="399098" y="526416"/>
                    </a:moveTo>
                    <a:lnTo>
                      <a:pt x="266700" y="564516"/>
                    </a:lnTo>
                    <a:lnTo>
                      <a:pt x="235267" y="530226"/>
                    </a:lnTo>
                    <a:lnTo>
                      <a:pt x="407670" y="480696"/>
                    </a:lnTo>
                    <a:lnTo>
                      <a:pt x="399098" y="526416"/>
                    </a:lnTo>
                    <a:close/>
                    <a:moveTo>
                      <a:pt x="677228" y="378779"/>
                    </a:moveTo>
                    <a:lnTo>
                      <a:pt x="613410" y="268289"/>
                    </a:lnTo>
                    <a:lnTo>
                      <a:pt x="527685" y="119699"/>
                    </a:lnTo>
                    <a:lnTo>
                      <a:pt x="463868" y="9209"/>
                    </a:lnTo>
                    <a:cubicBezTo>
                      <a:pt x="457200" y="-1269"/>
                      <a:pt x="442913" y="-3174"/>
                      <a:pt x="434340" y="5399"/>
                    </a:cubicBezTo>
                    <a:lnTo>
                      <a:pt x="0" y="424499"/>
                    </a:lnTo>
                    <a:lnTo>
                      <a:pt x="85725" y="573089"/>
                    </a:lnTo>
                    <a:lnTo>
                      <a:pt x="194310" y="542609"/>
                    </a:lnTo>
                    <a:lnTo>
                      <a:pt x="242888" y="594996"/>
                    </a:lnTo>
                    <a:cubicBezTo>
                      <a:pt x="250508" y="602616"/>
                      <a:pt x="260985" y="606426"/>
                      <a:pt x="271463" y="603569"/>
                    </a:cubicBezTo>
                    <a:lnTo>
                      <a:pt x="415290" y="562611"/>
                    </a:lnTo>
                    <a:cubicBezTo>
                      <a:pt x="417195" y="561659"/>
                      <a:pt x="420053" y="560706"/>
                      <a:pt x="421958" y="559754"/>
                    </a:cubicBezTo>
                    <a:cubicBezTo>
                      <a:pt x="428625" y="555944"/>
                      <a:pt x="434340" y="548324"/>
                      <a:pt x="435293" y="540704"/>
                    </a:cubicBezTo>
                    <a:lnTo>
                      <a:pt x="448628" y="470219"/>
                    </a:lnTo>
                    <a:lnTo>
                      <a:pt x="666750" y="408306"/>
                    </a:lnTo>
                    <a:cubicBezTo>
                      <a:pt x="678180" y="403544"/>
                      <a:pt x="683895" y="389256"/>
                      <a:pt x="677228" y="378779"/>
                    </a:cubicBezTo>
                    <a:close/>
                  </a:path>
                </a:pathLst>
              </a:custGeom>
              <a:solidFill>
                <a:srgbClr val="3C3C4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10ECD41-158C-4DD8-8FA5-454E25033B35}"/>
                </a:ext>
              </a:extLst>
            </p:cNvPr>
            <p:cNvGrpSpPr/>
            <p:nvPr/>
          </p:nvGrpSpPr>
          <p:grpSpPr>
            <a:xfrm>
              <a:off x="11261134" y="5901190"/>
              <a:ext cx="623939" cy="809624"/>
              <a:chOff x="11261134" y="5901190"/>
              <a:chExt cx="623939" cy="809624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5245DE49-5930-4730-BBC9-D481EBB1E073}"/>
                  </a:ext>
                </a:extLst>
              </p:cNvPr>
              <p:cNvSpPr/>
              <p:nvPr/>
            </p:nvSpPr>
            <p:spPr>
              <a:xfrm>
                <a:off x="11261134" y="5901190"/>
                <a:ext cx="623939" cy="754379"/>
              </a:xfrm>
              <a:custGeom>
                <a:avLst/>
                <a:gdLst>
                  <a:gd name="connsiteX0" fmla="*/ 151950 w 623939"/>
                  <a:gd name="connsiteY0" fmla="*/ 404813 h 754379"/>
                  <a:gd name="connsiteX1" fmla="*/ 51937 w 623939"/>
                  <a:gd name="connsiteY1" fmla="*/ 461963 h 754379"/>
                  <a:gd name="connsiteX2" fmla="*/ 16695 w 623939"/>
                  <a:gd name="connsiteY2" fmla="*/ 532448 h 754379"/>
                  <a:gd name="connsiteX3" fmla="*/ 502 w 623939"/>
                  <a:gd name="connsiteY3" fmla="*/ 673418 h 754379"/>
                  <a:gd name="connsiteX4" fmla="*/ 24315 w 623939"/>
                  <a:gd name="connsiteY4" fmla="*/ 726758 h 754379"/>
                  <a:gd name="connsiteX5" fmla="*/ 78607 w 623939"/>
                  <a:gd name="connsiteY5" fmla="*/ 754380 h 754379"/>
                  <a:gd name="connsiteX6" fmla="*/ 87180 w 623939"/>
                  <a:gd name="connsiteY6" fmla="*/ 754380 h 754379"/>
                  <a:gd name="connsiteX7" fmla="*/ 87180 w 623939"/>
                  <a:gd name="connsiteY7" fmla="*/ 717233 h 754379"/>
                  <a:gd name="connsiteX8" fmla="*/ 45270 w 623939"/>
                  <a:gd name="connsiteY8" fmla="*/ 695325 h 754379"/>
                  <a:gd name="connsiteX9" fmla="*/ 37650 w 623939"/>
                  <a:gd name="connsiteY9" fmla="*/ 678180 h 754379"/>
                  <a:gd name="connsiteX10" fmla="*/ 54795 w 623939"/>
                  <a:gd name="connsiteY10" fmla="*/ 535305 h 754379"/>
                  <a:gd name="connsiteX11" fmla="*/ 54795 w 623939"/>
                  <a:gd name="connsiteY11" fmla="*/ 533400 h 754379"/>
                  <a:gd name="connsiteX12" fmla="*/ 76702 w 623939"/>
                  <a:gd name="connsiteY12" fmla="*/ 490538 h 754379"/>
                  <a:gd name="connsiteX13" fmla="*/ 191002 w 623939"/>
                  <a:gd name="connsiteY13" fmla="*/ 429578 h 754379"/>
                  <a:gd name="connsiteX14" fmla="*/ 311970 w 623939"/>
                  <a:gd name="connsiteY14" fmla="*/ 457200 h 754379"/>
                  <a:gd name="connsiteX15" fmla="*/ 432937 w 623939"/>
                  <a:gd name="connsiteY15" fmla="*/ 429578 h 754379"/>
                  <a:gd name="connsiteX16" fmla="*/ 547237 w 623939"/>
                  <a:gd name="connsiteY16" fmla="*/ 490538 h 754379"/>
                  <a:gd name="connsiteX17" fmla="*/ 569145 w 623939"/>
                  <a:gd name="connsiteY17" fmla="*/ 533400 h 754379"/>
                  <a:gd name="connsiteX18" fmla="*/ 586290 w 623939"/>
                  <a:gd name="connsiteY18" fmla="*/ 677228 h 754379"/>
                  <a:gd name="connsiteX19" fmla="*/ 578670 w 623939"/>
                  <a:gd name="connsiteY19" fmla="*/ 694373 h 754379"/>
                  <a:gd name="connsiteX20" fmla="*/ 578670 w 623939"/>
                  <a:gd name="connsiteY20" fmla="*/ 694373 h 754379"/>
                  <a:gd name="connsiteX21" fmla="*/ 536760 w 623939"/>
                  <a:gd name="connsiteY21" fmla="*/ 716280 h 754379"/>
                  <a:gd name="connsiteX22" fmla="*/ 536760 w 623939"/>
                  <a:gd name="connsiteY22" fmla="*/ 753428 h 754379"/>
                  <a:gd name="connsiteX23" fmla="*/ 545332 w 623939"/>
                  <a:gd name="connsiteY23" fmla="*/ 753428 h 754379"/>
                  <a:gd name="connsiteX24" fmla="*/ 599625 w 623939"/>
                  <a:gd name="connsiteY24" fmla="*/ 725805 h 754379"/>
                  <a:gd name="connsiteX25" fmla="*/ 599625 w 623939"/>
                  <a:gd name="connsiteY25" fmla="*/ 725805 h 754379"/>
                  <a:gd name="connsiteX26" fmla="*/ 623437 w 623939"/>
                  <a:gd name="connsiteY26" fmla="*/ 672465 h 754379"/>
                  <a:gd name="connsiteX27" fmla="*/ 607245 w 623939"/>
                  <a:gd name="connsiteY27" fmla="*/ 532448 h 754379"/>
                  <a:gd name="connsiteX28" fmla="*/ 572002 w 623939"/>
                  <a:gd name="connsiteY28" fmla="*/ 461963 h 754379"/>
                  <a:gd name="connsiteX29" fmla="*/ 471990 w 623939"/>
                  <a:gd name="connsiteY29" fmla="*/ 404813 h 754379"/>
                  <a:gd name="connsiteX30" fmla="*/ 473895 w 623939"/>
                  <a:gd name="connsiteY30" fmla="*/ 168593 h 754379"/>
                  <a:gd name="connsiteX31" fmla="*/ 468180 w 623939"/>
                  <a:gd name="connsiteY31" fmla="*/ 122873 h 754379"/>
                  <a:gd name="connsiteX32" fmla="*/ 382455 w 623939"/>
                  <a:gd name="connsiteY32" fmla="*/ 17145 h 754379"/>
                  <a:gd name="connsiteX33" fmla="*/ 370072 w 623939"/>
                  <a:gd name="connsiteY33" fmla="*/ 18097 h 754379"/>
                  <a:gd name="connsiteX34" fmla="*/ 361500 w 623939"/>
                  <a:gd name="connsiteY34" fmla="*/ 24765 h 754379"/>
                  <a:gd name="connsiteX35" fmla="*/ 351975 w 623939"/>
                  <a:gd name="connsiteY35" fmla="*/ 11430 h 754379"/>
                  <a:gd name="connsiteX36" fmla="*/ 339592 w 623939"/>
                  <a:gd name="connsiteY36" fmla="*/ 2858 h 754379"/>
                  <a:gd name="connsiteX37" fmla="*/ 311970 w 623939"/>
                  <a:gd name="connsiteY37" fmla="*/ 0 h 754379"/>
                  <a:gd name="connsiteX38" fmla="*/ 207195 w 623939"/>
                  <a:gd name="connsiteY38" fmla="*/ 39053 h 754379"/>
                  <a:gd name="connsiteX39" fmla="*/ 151950 w 623939"/>
                  <a:gd name="connsiteY39" fmla="*/ 165735 h 754379"/>
                  <a:gd name="connsiteX40" fmla="*/ 151950 w 623939"/>
                  <a:gd name="connsiteY40" fmla="*/ 404813 h 754379"/>
                  <a:gd name="connsiteX41" fmla="*/ 199575 w 623939"/>
                  <a:gd name="connsiteY41" fmla="*/ 249555 h 754379"/>
                  <a:gd name="connsiteX42" fmla="*/ 206242 w 623939"/>
                  <a:gd name="connsiteY42" fmla="*/ 171450 h 754379"/>
                  <a:gd name="connsiteX43" fmla="*/ 416745 w 623939"/>
                  <a:gd name="connsiteY43" fmla="*/ 171450 h 754379"/>
                  <a:gd name="connsiteX44" fmla="*/ 423412 w 623939"/>
                  <a:gd name="connsiteY44" fmla="*/ 249555 h 754379"/>
                  <a:gd name="connsiteX45" fmla="*/ 290062 w 623939"/>
                  <a:gd name="connsiteY45" fmla="*/ 340995 h 754379"/>
                  <a:gd name="connsiteX46" fmla="*/ 199575 w 623939"/>
                  <a:gd name="connsiteY46" fmla="*/ 249555 h 754379"/>
                  <a:gd name="connsiteX47" fmla="*/ 237675 w 623939"/>
                  <a:gd name="connsiteY47" fmla="*/ 408623 h 754379"/>
                  <a:gd name="connsiteX48" fmla="*/ 254820 w 623939"/>
                  <a:gd name="connsiteY48" fmla="*/ 371475 h 754379"/>
                  <a:gd name="connsiteX49" fmla="*/ 254820 w 623939"/>
                  <a:gd name="connsiteY49" fmla="*/ 369570 h 754379"/>
                  <a:gd name="connsiteX50" fmla="*/ 369120 w 623939"/>
                  <a:gd name="connsiteY50" fmla="*/ 369570 h 754379"/>
                  <a:gd name="connsiteX51" fmla="*/ 369120 w 623939"/>
                  <a:gd name="connsiteY51" fmla="*/ 371475 h 754379"/>
                  <a:gd name="connsiteX52" fmla="*/ 386265 w 623939"/>
                  <a:gd name="connsiteY52" fmla="*/ 408623 h 754379"/>
                  <a:gd name="connsiteX53" fmla="*/ 311970 w 623939"/>
                  <a:gd name="connsiteY53" fmla="*/ 419100 h 754379"/>
                  <a:gd name="connsiteX54" fmla="*/ 237675 w 623939"/>
                  <a:gd name="connsiteY54" fmla="*/ 408623 h 754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623939" h="754379">
                    <a:moveTo>
                      <a:pt x="151950" y="404813"/>
                    </a:moveTo>
                    <a:cubicBezTo>
                      <a:pt x="115755" y="419100"/>
                      <a:pt x="82417" y="438150"/>
                      <a:pt x="51937" y="461963"/>
                    </a:cubicBezTo>
                    <a:cubicBezTo>
                      <a:pt x="30982" y="479108"/>
                      <a:pt x="17647" y="504825"/>
                      <a:pt x="16695" y="532448"/>
                    </a:cubicBezTo>
                    <a:lnTo>
                      <a:pt x="502" y="673418"/>
                    </a:lnTo>
                    <a:cubicBezTo>
                      <a:pt x="-2355" y="694373"/>
                      <a:pt x="7170" y="715328"/>
                      <a:pt x="24315" y="726758"/>
                    </a:cubicBezTo>
                    <a:cubicBezTo>
                      <a:pt x="41460" y="738188"/>
                      <a:pt x="59557" y="746760"/>
                      <a:pt x="78607" y="754380"/>
                    </a:cubicBezTo>
                    <a:lnTo>
                      <a:pt x="87180" y="754380"/>
                    </a:lnTo>
                    <a:lnTo>
                      <a:pt x="87180" y="717233"/>
                    </a:lnTo>
                    <a:cubicBezTo>
                      <a:pt x="72892" y="711518"/>
                      <a:pt x="58605" y="703898"/>
                      <a:pt x="45270" y="695325"/>
                    </a:cubicBezTo>
                    <a:cubicBezTo>
                      <a:pt x="39555" y="691515"/>
                      <a:pt x="36697" y="684848"/>
                      <a:pt x="37650" y="678180"/>
                    </a:cubicBezTo>
                    <a:lnTo>
                      <a:pt x="54795" y="535305"/>
                    </a:lnTo>
                    <a:lnTo>
                      <a:pt x="54795" y="533400"/>
                    </a:lnTo>
                    <a:cubicBezTo>
                      <a:pt x="55747" y="516255"/>
                      <a:pt x="63367" y="501015"/>
                      <a:pt x="76702" y="490538"/>
                    </a:cubicBezTo>
                    <a:cubicBezTo>
                      <a:pt x="102420" y="468630"/>
                      <a:pt x="139567" y="448628"/>
                      <a:pt x="191002" y="429578"/>
                    </a:cubicBezTo>
                    <a:cubicBezTo>
                      <a:pt x="219577" y="446723"/>
                      <a:pt x="263392" y="457200"/>
                      <a:pt x="311970" y="457200"/>
                    </a:cubicBezTo>
                    <a:cubicBezTo>
                      <a:pt x="360547" y="457200"/>
                      <a:pt x="404362" y="446723"/>
                      <a:pt x="432937" y="429578"/>
                    </a:cubicBezTo>
                    <a:cubicBezTo>
                      <a:pt x="485325" y="448628"/>
                      <a:pt x="521520" y="468630"/>
                      <a:pt x="547237" y="490538"/>
                    </a:cubicBezTo>
                    <a:cubicBezTo>
                      <a:pt x="560572" y="501015"/>
                      <a:pt x="568192" y="517208"/>
                      <a:pt x="569145" y="533400"/>
                    </a:cubicBezTo>
                    <a:lnTo>
                      <a:pt x="586290" y="677228"/>
                    </a:lnTo>
                    <a:cubicBezTo>
                      <a:pt x="587242" y="683895"/>
                      <a:pt x="584385" y="690563"/>
                      <a:pt x="578670" y="694373"/>
                    </a:cubicBezTo>
                    <a:lnTo>
                      <a:pt x="578670" y="694373"/>
                    </a:lnTo>
                    <a:cubicBezTo>
                      <a:pt x="565335" y="702945"/>
                      <a:pt x="552000" y="710565"/>
                      <a:pt x="536760" y="716280"/>
                    </a:cubicBezTo>
                    <a:lnTo>
                      <a:pt x="536760" y="753428"/>
                    </a:lnTo>
                    <a:lnTo>
                      <a:pt x="545332" y="753428"/>
                    </a:lnTo>
                    <a:cubicBezTo>
                      <a:pt x="564382" y="746760"/>
                      <a:pt x="582480" y="737235"/>
                      <a:pt x="599625" y="725805"/>
                    </a:cubicBezTo>
                    <a:lnTo>
                      <a:pt x="599625" y="725805"/>
                    </a:lnTo>
                    <a:cubicBezTo>
                      <a:pt x="616770" y="713423"/>
                      <a:pt x="626295" y="693420"/>
                      <a:pt x="623437" y="672465"/>
                    </a:cubicBezTo>
                    <a:lnTo>
                      <a:pt x="607245" y="532448"/>
                    </a:lnTo>
                    <a:cubicBezTo>
                      <a:pt x="606292" y="504825"/>
                      <a:pt x="592957" y="479108"/>
                      <a:pt x="572002" y="461963"/>
                    </a:cubicBezTo>
                    <a:cubicBezTo>
                      <a:pt x="541522" y="438150"/>
                      <a:pt x="508185" y="418148"/>
                      <a:pt x="471990" y="404813"/>
                    </a:cubicBezTo>
                    <a:cubicBezTo>
                      <a:pt x="471990" y="356235"/>
                      <a:pt x="473895" y="222885"/>
                      <a:pt x="473895" y="168593"/>
                    </a:cubicBezTo>
                    <a:cubicBezTo>
                      <a:pt x="473895" y="153353"/>
                      <a:pt x="471990" y="138113"/>
                      <a:pt x="468180" y="122873"/>
                    </a:cubicBezTo>
                    <a:cubicBezTo>
                      <a:pt x="455797" y="77153"/>
                      <a:pt x="424365" y="39053"/>
                      <a:pt x="382455" y="17145"/>
                    </a:cubicBezTo>
                    <a:cubicBezTo>
                      <a:pt x="378645" y="15240"/>
                      <a:pt x="372930" y="15240"/>
                      <a:pt x="370072" y="18097"/>
                    </a:cubicBezTo>
                    <a:lnTo>
                      <a:pt x="361500" y="24765"/>
                    </a:lnTo>
                    <a:lnTo>
                      <a:pt x="351975" y="11430"/>
                    </a:lnTo>
                    <a:cubicBezTo>
                      <a:pt x="349117" y="6667"/>
                      <a:pt x="344355" y="3810"/>
                      <a:pt x="339592" y="2858"/>
                    </a:cubicBezTo>
                    <a:cubicBezTo>
                      <a:pt x="330067" y="953"/>
                      <a:pt x="321495" y="0"/>
                      <a:pt x="311970" y="0"/>
                    </a:cubicBezTo>
                    <a:cubicBezTo>
                      <a:pt x="273870" y="0"/>
                      <a:pt x="235770" y="14288"/>
                      <a:pt x="207195" y="39053"/>
                    </a:cubicBezTo>
                    <a:cubicBezTo>
                      <a:pt x="171000" y="71438"/>
                      <a:pt x="150997" y="117157"/>
                      <a:pt x="151950" y="165735"/>
                    </a:cubicBezTo>
                    <a:lnTo>
                      <a:pt x="151950" y="404813"/>
                    </a:lnTo>
                    <a:close/>
                    <a:moveTo>
                      <a:pt x="199575" y="249555"/>
                    </a:moveTo>
                    <a:lnTo>
                      <a:pt x="206242" y="171450"/>
                    </a:lnTo>
                    <a:lnTo>
                      <a:pt x="416745" y="171450"/>
                    </a:lnTo>
                    <a:lnTo>
                      <a:pt x="423412" y="249555"/>
                    </a:lnTo>
                    <a:cubicBezTo>
                      <a:pt x="411982" y="311468"/>
                      <a:pt x="352927" y="352425"/>
                      <a:pt x="290062" y="340995"/>
                    </a:cubicBezTo>
                    <a:cubicBezTo>
                      <a:pt x="244342" y="332423"/>
                      <a:pt x="208147" y="296228"/>
                      <a:pt x="199575" y="249555"/>
                    </a:cubicBezTo>
                    <a:close/>
                    <a:moveTo>
                      <a:pt x="237675" y="408623"/>
                    </a:moveTo>
                    <a:cubicBezTo>
                      <a:pt x="248152" y="400050"/>
                      <a:pt x="254820" y="385763"/>
                      <a:pt x="254820" y="371475"/>
                    </a:cubicBezTo>
                    <a:lnTo>
                      <a:pt x="254820" y="369570"/>
                    </a:lnTo>
                    <a:cubicBezTo>
                      <a:pt x="291015" y="384810"/>
                      <a:pt x="332925" y="384810"/>
                      <a:pt x="369120" y="369570"/>
                    </a:cubicBezTo>
                    <a:lnTo>
                      <a:pt x="369120" y="371475"/>
                    </a:lnTo>
                    <a:cubicBezTo>
                      <a:pt x="369120" y="385763"/>
                      <a:pt x="375787" y="399098"/>
                      <a:pt x="386265" y="408623"/>
                    </a:cubicBezTo>
                    <a:cubicBezTo>
                      <a:pt x="362452" y="416243"/>
                      <a:pt x="336735" y="419100"/>
                      <a:pt x="311970" y="419100"/>
                    </a:cubicBezTo>
                    <a:cubicBezTo>
                      <a:pt x="287205" y="419100"/>
                      <a:pt x="261487" y="416243"/>
                      <a:pt x="237675" y="408623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B1CA53AA-DDDA-4B00-8F9B-61105F2B13AE}"/>
                  </a:ext>
                </a:extLst>
              </p:cNvPr>
              <p:cNvSpPr/>
              <p:nvPr/>
            </p:nvSpPr>
            <p:spPr>
              <a:xfrm>
                <a:off x="11295926" y="6413634"/>
                <a:ext cx="555307" cy="297180"/>
              </a:xfrm>
              <a:custGeom>
                <a:avLst/>
                <a:gdLst>
                  <a:gd name="connsiteX0" fmla="*/ 482918 w 555307"/>
                  <a:gd name="connsiteY0" fmla="*/ 23813 h 297180"/>
                  <a:gd name="connsiteX1" fmla="*/ 459105 w 555307"/>
                  <a:gd name="connsiteY1" fmla="*/ 0 h 297180"/>
                  <a:gd name="connsiteX2" fmla="*/ 459105 w 555307"/>
                  <a:gd name="connsiteY2" fmla="*/ 0 h 297180"/>
                  <a:gd name="connsiteX3" fmla="*/ 96203 w 555307"/>
                  <a:gd name="connsiteY3" fmla="*/ 0 h 297180"/>
                  <a:gd name="connsiteX4" fmla="*/ 72390 w 555307"/>
                  <a:gd name="connsiteY4" fmla="*/ 23813 h 297180"/>
                  <a:gd name="connsiteX5" fmla="*/ 72390 w 555307"/>
                  <a:gd name="connsiteY5" fmla="*/ 23813 h 297180"/>
                  <a:gd name="connsiteX6" fmla="*/ 72390 w 555307"/>
                  <a:gd name="connsiteY6" fmla="*/ 260985 h 297180"/>
                  <a:gd name="connsiteX7" fmla="*/ 0 w 555307"/>
                  <a:gd name="connsiteY7" fmla="*/ 260985 h 297180"/>
                  <a:gd name="connsiteX8" fmla="*/ 0 w 555307"/>
                  <a:gd name="connsiteY8" fmla="*/ 273368 h 297180"/>
                  <a:gd name="connsiteX9" fmla="*/ 23813 w 555307"/>
                  <a:gd name="connsiteY9" fmla="*/ 297180 h 297180"/>
                  <a:gd name="connsiteX10" fmla="*/ 531495 w 555307"/>
                  <a:gd name="connsiteY10" fmla="*/ 297180 h 297180"/>
                  <a:gd name="connsiteX11" fmla="*/ 555308 w 555307"/>
                  <a:gd name="connsiteY11" fmla="*/ 273368 h 297180"/>
                  <a:gd name="connsiteX12" fmla="*/ 555308 w 555307"/>
                  <a:gd name="connsiteY12" fmla="*/ 260985 h 297180"/>
                  <a:gd name="connsiteX13" fmla="*/ 482918 w 555307"/>
                  <a:gd name="connsiteY13" fmla="*/ 260985 h 297180"/>
                  <a:gd name="connsiteX14" fmla="*/ 482918 w 555307"/>
                  <a:gd name="connsiteY14" fmla="*/ 23813 h 297180"/>
                  <a:gd name="connsiteX15" fmla="*/ 227648 w 555307"/>
                  <a:gd name="connsiteY15" fmla="*/ 180975 h 297180"/>
                  <a:gd name="connsiteX16" fmla="*/ 214313 w 555307"/>
                  <a:gd name="connsiteY16" fmla="*/ 194310 h 297180"/>
                  <a:gd name="connsiteX17" fmla="*/ 160973 w 555307"/>
                  <a:gd name="connsiteY17" fmla="*/ 140970 h 297180"/>
                  <a:gd name="connsiteX18" fmla="*/ 214313 w 555307"/>
                  <a:gd name="connsiteY18" fmla="*/ 87630 h 297180"/>
                  <a:gd name="connsiteX19" fmla="*/ 227648 w 555307"/>
                  <a:gd name="connsiteY19" fmla="*/ 100965 h 297180"/>
                  <a:gd name="connsiteX20" fmla="*/ 187642 w 555307"/>
                  <a:gd name="connsiteY20" fmla="*/ 140970 h 297180"/>
                  <a:gd name="connsiteX21" fmla="*/ 227648 w 555307"/>
                  <a:gd name="connsiteY21" fmla="*/ 180975 h 297180"/>
                  <a:gd name="connsiteX22" fmla="*/ 263843 w 555307"/>
                  <a:gd name="connsiteY22" fmla="*/ 200978 h 297180"/>
                  <a:gd name="connsiteX23" fmla="*/ 246698 w 555307"/>
                  <a:gd name="connsiteY23" fmla="*/ 193358 h 297180"/>
                  <a:gd name="connsiteX24" fmla="*/ 291465 w 555307"/>
                  <a:gd name="connsiteY24" fmla="*/ 85725 h 297180"/>
                  <a:gd name="connsiteX25" fmla="*/ 308610 w 555307"/>
                  <a:gd name="connsiteY25" fmla="*/ 93345 h 297180"/>
                  <a:gd name="connsiteX26" fmla="*/ 263843 w 555307"/>
                  <a:gd name="connsiteY26" fmla="*/ 200978 h 297180"/>
                  <a:gd name="connsiteX27" fmla="*/ 340043 w 555307"/>
                  <a:gd name="connsiteY27" fmla="*/ 195263 h 297180"/>
                  <a:gd name="connsiteX28" fmla="*/ 326708 w 555307"/>
                  <a:gd name="connsiteY28" fmla="*/ 181928 h 297180"/>
                  <a:gd name="connsiteX29" fmla="*/ 366713 w 555307"/>
                  <a:gd name="connsiteY29" fmla="*/ 141922 h 297180"/>
                  <a:gd name="connsiteX30" fmla="*/ 326708 w 555307"/>
                  <a:gd name="connsiteY30" fmla="*/ 101918 h 297180"/>
                  <a:gd name="connsiteX31" fmla="*/ 340043 w 555307"/>
                  <a:gd name="connsiteY31" fmla="*/ 88582 h 297180"/>
                  <a:gd name="connsiteX32" fmla="*/ 393383 w 555307"/>
                  <a:gd name="connsiteY32" fmla="*/ 141922 h 297180"/>
                  <a:gd name="connsiteX33" fmla="*/ 340043 w 555307"/>
                  <a:gd name="connsiteY33" fmla="*/ 195263 h 297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555307" h="297180">
                    <a:moveTo>
                      <a:pt x="482918" y="23813"/>
                    </a:moveTo>
                    <a:cubicBezTo>
                      <a:pt x="482918" y="10478"/>
                      <a:pt x="472440" y="0"/>
                      <a:pt x="459105" y="0"/>
                    </a:cubicBezTo>
                    <a:lnTo>
                      <a:pt x="459105" y="0"/>
                    </a:lnTo>
                    <a:lnTo>
                      <a:pt x="96203" y="0"/>
                    </a:lnTo>
                    <a:cubicBezTo>
                      <a:pt x="82868" y="0"/>
                      <a:pt x="72390" y="10478"/>
                      <a:pt x="72390" y="23813"/>
                    </a:cubicBezTo>
                    <a:lnTo>
                      <a:pt x="72390" y="23813"/>
                    </a:lnTo>
                    <a:lnTo>
                      <a:pt x="72390" y="260985"/>
                    </a:lnTo>
                    <a:lnTo>
                      <a:pt x="0" y="260985"/>
                    </a:lnTo>
                    <a:lnTo>
                      <a:pt x="0" y="273368"/>
                    </a:lnTo>
                    <a:cubicBezTo>
                      <a:pt x="0" y="286703"/>
                      <a:pt x="10478" y="297180"/>
                      <a:pt x="23813" y="297180"/>
                    </a:cubicBezTo>
                    <a:lnTo>
                      <a:pt x="531495" y="297180"/>
                    </a:lnTo>
                    <a:cubicBezTo>
                      <a:pt x="544830" y="297180"/>
                      <a:pt x="555308" y="286703"/>
                      <a:pt x="555308" y="273368"/>
                    </a:cubicBezTo>
                    <a:lnTo>
                      <a:pt x="555308" y="260985"/>
                    </a:lnTo>
                    <a:lnTo>
                      <a:pt x="482918" y="260985"/>
                    </a:lnTo>
                    <a:lnTo>
                      <a:pt x="482918" y="23813"/>
                    </a:lnTo>
                    <a:close/>
                    <a:moveTo>
                      <a:pt x="227648" y="180975"/>
                    </a:moveTo>
                    <a:lnTo>
                      <a:pt x="214313" y="194310"/>
                    </a:lnTo>
                    <a:lnTo>
                      <a:pt x="160973" y="140970"/>
                    </a:lnTo>
                    <a:lnTo>
                      <a:pt x="214313" y="87630"/>
                    </a:lnTo>
                    <a:lnTo>
                      <a:pt x="227648" y="100965"/>
                    </a:lnTo>
                    <a:lnTo>
                      <a:pt x="187642" y="140970"/>
                    </a:lnTo>
                    <a:lnTo>
                      <a:pt x="227648" y="180975"/>
                    </a:lnTo>
                    <a:close/>
                    <a:moveTo>
                      <a:pt x="263843" y="200978"/>
                    </a:moveTo>
                    <a:lnTo>
                      <a:pt x="246698" y="193358"/>
                    </a:lnTo>
                    <a:lnTo>
                      <a:pt x="291465" y="85725"/>
                    </a:lnTo>
                    <a:lnTo>
                      <a:pt x="308610" y="93345"/>
                    </a:lnTo>
                    <a:lnTo>
                      <a:pt x="263843" y="200978"/>
                    </a:lnTo>
                    <a:close/>
                    <a:moveTo>
                      <a:pt x="340043" y="195263"/>
                    </a:moveTo>
                    <a:lnTo>
                      <a:pt x="326708" y="181928"/>
                    </a:lnTo>
                    <a:lnTo>
                      <a:pt x="366713" y="141922"/>
                    </a:lnTo>
                    <a:lnTo>
                      <a:pt x="326708" y="101918"/>
                    </a:lnTo>
                    <a:lnTo>
                      <a:pt x="340043" y="88582"/>
                    </a:lnTo>
                    <a:lnTo>
                      <a:pt x="393383" y="141922"/>
                    </a:lnTo>
                    <a:lnTo>
                      <a:pt x="340043" y="195263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  <p:pic>
        <p:nvPicPr>
          <p:cNvPr id="23" name="Picture 22" descr="A person working on the computer&#10;&#10;Description automatically generated with medium confidence">
            <a:extLst>
              <a:ext uri="{FF2B5EF4-FFF2-40B4-BE49-F238E27FC236}">
                <a16:creationId xmlns:a16="http://schemas.microsoft.com/office/drawing/2014/main" id="{6683EB0C-9768-4F10-8DEE-027E330A5C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47"/>
          <a:stretch/>
        </p:blipFill>
        <p:spPr>
          <a:xfrm>
            <a:off x="1710619" y="1760888"/>
            <a:ext cx="7683483" cy="4494973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6194420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F538D-D025-4B6F-A34C-A9E72ADA1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476250"/>
            <a:ext cx="8775700" cy="1012395"/>
          </a:xfrm>
        </p:spPr>
        <p:txBody>
          <a:bodyPr/>
          <a:lstStyle/>
          <a:p>
            <a:r>
              <a:rPr lang="en-GB" dirty="0"/>
              <a:t>Pa </a:t>
            </a:r>
            <a:r>
              <a:rPr lang="en-GB" dirty="0" err="1"/>
              <a:t>wersi</a:t>
            </a:r>
            <a:r>
              <a:rPr lang="en-GB" dirty="0"/>
              <a:t> </a:t>
            </a:r>
            <a:r>
              <a:rPr lang="en-GB" dirty="0" err="1"/>
              <a:t>allwch</a:t>
            </a:r>
            <a:r>
              <a:rPr lang="en-GB" dirty="0"/>
              <a:t> chi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dysgu</a:t>
            </a:r>
            <a:r>
              <a:rPr lang="en-GB" dirty="0"/>
              <a:t>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F548BD-C30A-4512-8ACA-BF1ECC669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79DAB-90E4-4F14-9B31-761BB9951B41}" type="slidenum">
              <a:rPr lang="en-GB" smtClean="0"/>
              <a:pPr/>
              <a:t>21</a:t>
            </a:fld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A8D287-8211-4D38-9D7E-DEA48ABF3882}"/>
              </a:ext>
            </a:extLst>
          </p:cNvPr>
          <p:cNvSpPr txBox="1"/>
          <p:nvPr/>
        </p:nvSpPr>
        <p:spPr>
          <a:xfrm>
            <a:off x="323385" y="1632384"/>
            <a:ext cx="118686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chemeClr val="accent1"/>
                </a:solidFill>
                <a:latin typeface="+mj-lt"/>
              </a:rPr>
              <a:t>Fel</a:t>
            </a:r>
            <a:r>
              <a:rPr lang="en-GB" sz="2400" b="1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GB" sz="2400" b="1" dirty="0" err="1">
                <a:solidFill>
                  <a:schemeClr val="accent1"/>
                </a:solidFill>
                <a:latin typeface="+mj-lt"/>
              </a:rPr>
              <a:t>grŵp</a:t>
            </a:r>
            <a:r>
              <a:rPr lang="en-GB" sz="2400" b="1" dirty="0">
                <a:solidFill>
                  <a:schemeClr val="accent1"/>
                </a:solidFill>
                <a:latin typeface="+mj-lt"/>
              </a:rPr>
              <a:t>, </a:t>
            </a:r>
            <a:r>
              <a:rPr lang="en-GB" sz="2400" b="1" dirty="0" err="1">
                <a:solidFill>
                  <a:schemeClr val="accent1"/>
                </a:solidFill>
                <a:latin typeface="+mj-lt"/>
              </a:rPr>
              <a:t>astudiwch</a:t>
            </a:r>
            <a:r>
              <a:rPr lang="en-GB" sz="2400" b="1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GB" sz="2400" b="1" dirty="0" err="1">
                <a:solidFill>
                  <a:schemeClr val="accent1"/>
                </a:solidFill>
                <a:latin typeface="+mj-lt"/>
              </a:rPr>
              <a:t>amrywiaeth</a:t>
            </a:r>
            <a:r>
              <a:rPr lang="en-GB" sz="2400" b="1" dirty="0">
                <a:solidFill>
                  <a:schemeClr val="accent1"/>
                </a:solidFill>
                <a:latin typeface="+mj-lt"/>
              </a:rPr>
              <a:t> o </a:t>
            </a:r>
            <a:r>
              <a:rPr lang="en-GB" sz="2400" b="1" dirty="0" err="1">
                <a:solidFill>
                  <a:schemeClr val="accent1"/>
                </a:solidFill>
                <a:latin typeface="+mj-lt"/>
              </a:rPr>
              <a:t>wefannau</a:t>
            </a:r>
            <a:r>
              <a:rPr lang="en-GB" sz="2400" b="1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GB" sz="2400" b="1" dirty="0" err="1">
                <a:solidFill>
                  <a:schemeClr val="accent1"/>
                </a:solidFill>
                <a:latin typeface="+mj-lt"/>
              </a:rPr>
              <a:t>hyrwyddo</a:t>
            </a:r>
            <a:r>
              <a:rPr lang="en-GB" sz="2400" b="1" i="0" u="none" strike="noStrike" baseline="0" dirty="0">
                <a:solidFill>
                  <a:schemeClr val="accent1"/>
                </a:solidFill>
                <a:latin typeface="+mj-lt"/>
              </a:rPr>
              <a:t>.</a:t>
            </a:r>
          </a:p>
          <a:p>
            <a:endParaRPr lang="en-GB" sz="2400" b="1" dirty="0">
              <a:solidFill>
                <a:schemeClr val="accent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0" i="0" u="none" strike="noStrike" baseline="0" dirty="0" err="1"/>
              <a:t>Trafodwch</a:t>
            </a:r>
            <a:r>
              <a:rPr lang="en-GB" sz="2400" b="0" i="0" u="none" strike="noStrike" baseline="0" dirty="0"/>
              <a:t>, </a:t>
            </a:r>
            <a:r>
              <a:rPr lang="cy-GB" sz="2400" dirty="0"/>
              <a:t>beth yw manteision ac anfanteision pob gwefan?</a:t>
            </a:r>
          </a:p>
          <a:p>
            <a:r>
              <a:rPr lang="en-GB" sz="2400" b="0" i="0" u="none" strike="noStrike" baseline="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Pa </a:t>
            </a:r>
            <a:r>
              <a:rPr lang="en-GB" sz="2400" dirty="0" err="1"/>
              <a:t>wersi</a:t>
            </a:r>
            <a:r>
              <a:rPr lang="en-GB" sz="2400" dirty="0"/>
              <a:t> a </a:t>
            </a:r>
            <a:r>
              <a:rPr lang="en-GB" sz="2400" dirty="0" err="1"/>
              <a:t>ddysgwyd</a:t>
            </a:r>
            <a:r>
              <a:rPr lang="en-GB" sz="2400" dirty="0"/>
              <a:t> y </a:t>
            </a:r>
            <a:r>
              <a:rPr lang="en-GB" sz="2400" dirty="0" err="1"/>
              <a:t>gellir</a:t>
            </a:r>
            <a:r>
              <a:rPr lang="en-GB" sz="2400" dirty="0"/>
              <a:t> </a:t>
            </a:r>
            <a:r>
              <a:rPr lang="en-GB" sz="2400" dirty="0" err="1"/>
              <a:t>eu</a:t>
            </a:r>
            <a:r>
              <a:rPr lang="en-GB" sz="2400" dirty="0"/>
              <a:t> </a:t>
            </a:r>
            <a:r>
              <a:rPr lang="en-GB" sz="2400" dirty="0" err="1"/>
              <a:t>trosglwyddo</a:t>
            </a:r>
            <a:r>
              <a:rPr lang="en-GB" sz="2400" dirty="0"/>
              <a:t> </a:t>
            </a:r>
            <a:r>
              <a:rPr lang="en-GB" sz="2400" dirty="0" err="1"/>
              <a:t>i’ch</a:t>
            </a:r>
            <a:r>
              <a:rPr lang="en-GB" sz="2400" dirty="0"/>
              <a:t> </a:t>
            </a:r>
            <a:r>
              <a:rPr lang="en-GB" sz="2400" dirty="0" err="1"/>
              <a:t>gwefan</a:t>
            </a:r>
            <a:r>
              <a:rPr lang="en-GB" sz="2400" dirty="0"/>
              <a:t>?</a:t>
            </a:r>
          </a:p>
        </p:txBody>
      </p:sp>
      <p:sp>
        <p:nvSpPr>
          <p:cNvPr id="22" name="Footer Placeholder 11">
            <a:extLst>
              <a:ext uri="{FF2B5EF4-FFF2-40B4-BE49-F238E27FC236}">
                <a16:creationId xmlns:a16="http://schemas.microsoft.com/office/drawing/2014/main" id="{A220DB7B-DE63-4D69-83D3-975599B45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1001" y="40414"/>
            <a:ext cx="6079955" cy="312084"/>
          </a:xfrm>
        </p:spPr>
        <p:txBody>
          <a:bodyPr/>
          <a:lstStyle/>
          <a:p>
            <a:r>
              <a:rPr lang="cy-GB" sz="1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Camu ymlaen - Marchnata  Llwybr Arfordir Cymru: </a:t>
            </a:r>
            <a:r>
              <a:rPr lang="cy-GB" sz="10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Ysgrifennu gwefan hyrwyddo</a:t>
            </a:r>
            <a:endParaRPr lang="en-GB" sz="10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37FD9AC-43D5-4849-8670-5E811EBA0468}"/>
              </a:ext>
            </a:extLst>
          </p:cNvPr>
          <p:cNvGrpSpPr/>
          <p:nvPr/>
        </p:nvGrpSpPr>
        <p:grpSpPr>
          <a:xfrm>
            <a:off x="139700" y="5901190"/>
            <a:ext cx="11745373" cy="937760"/>
            <a:chOff x="139700" y="5901190"/>
            <a:chExt cx="11745373" cy="937760"/>
          </a:xfrm>
        </p:grpSpPr>
        <p:pic>
          <p:nvPicPr>
            <p:cNvPr id="13" name="Picture 12" descr="Logo, company name&#10;&#10;Description automatically generated">
              <a:extLst>
                <a:ext uri="{FF2B5EF4-FFF2-40B4-BE49-F238E27FC236}">
                  <a16:creationId xmlns:a16="http://schemas.microsoft.com/office/drawing/2014/main" id="{4B978D43-E141-4B59-AA6F-B480E33D7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00" y="5924549"/>
              <a:ext cx="1068739" cy="914401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5493A63-4029-43A3-8DD6-A82B15D67ECA}"/>
                </a:ext>
              </a:extLst>
            </p:cNvPr>
            <p:cNvGrpSpPr/>
            <p:nvPr/>
          </p:nvGrpSpPr>
          <p:grpSpPr>
            <a:xfrm>
              <a:off x="10355618" y="6098221"/>
              <a:ext cx="752283" cy="610062"/>
              <a:chOff x="10355618" y="6098221"/>
              <a:chExt cx="752283" cy="610062"/>
            </a:xfrm>
          </p:grpSpPr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3D6053AE-6444-4F31-8C41-DFEEAFE1C1F4}"/>
                  </a:ext>
                </a:extLst>
              </p:cNvPr>
              <p:cNvSpPr/>
              <p:nvPr/>
            </p:nvSpPr>
            <p:spPr>
              <a:xfrm>
                <a:off x="10355618" y="6552420"/>
                <a:ext cx="113953" cy="155863"/>
              </a:xfrm>
              <a:custGeom>
                <a:avLst/>
                <a:gdLst>
                  <a:gd name="connsiteX0" fmla="*/ 53167 w 113953"/>
                  <a:gd name="connsiteY0" fmla="*/ 14114 h 155863"/>
                  <a:gd name="connsiteX1" fmla="*/ 14114 w 113953"/>
                  <a:gd name="connsiteY1" fmla="*/ 3637 h 155863"/>
                  <a:gd name="connsiteX2" fmla="*/ 3637 w 113953"/>
                  <a:gd name="connsiteY2" fmla="*/ 42689 h 155863"/>
                  <a:gd name="connsiteX3" fmla="*/ 60787 w 113953"/>
                  <a:gd name="connsiteY3" fmla="*/ 141749 h 155863"/>
                  <a:gd name="connsiteX4" fmla="*/ 99839 w 113953"/>
                  <a:gd name="connsiteY4" fmla="*/ 152227 h 155863"/>
                  <a:gd name="connsiteX5" fmla="*/ 110317 w 113953"/>
                  <a:gd name="connsiteY5" fmla="*/ 113174 h 155863"/>
                  <a:gd name="connsiteX6" fmla="*/ 53167 w 113953"/>
                  <a:gd name="connsiteY6" fmla="*/ 14114 h 155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3953" h="155863">
                    <a:moveTo>
                      <a:pt x="53167" y="14114"/>
                    </a:moveTo>
                    <a:cubicBezTo>
                      <a:pt x="45547" y="779"/>
                      <a:pt x="27449" y="-3983"/>
                      <a:pt x="14114" y="3637"/>
                    </a:cubicBezTo>
                    <a:cubicBezTo>
                      <a:pt x="779" y="11257"/>
                      <a:pt x="-3983" y="29354"/>
                      <a:pt x="3637" y="42689"/>
                    </a:cubicBezTo>
                    <a:lnTo>
                      <a:pt x="60787" y="141749"/>
                    </a:lnTo>
                    <a:cubicBezTo>
                      <a:pt x="68407" y="155084"/>
                      <a:pt x="86504" y="159847"/>
                      <a:pt x="99839" y="152227"/>
                    </a:cubicBezTo>
                    <a:cubicBezTo>
                      <a:pt x="113174" y="144607"/>
                      <a:pt x="117937" y="126509"/>
                      <a:pt x="110317" y="113174"/>
                    </a:cubicBezTo>
                    <a:lnTo>
                      <a:pt x="53167" y="14114"/>
                    </a:lnTo>
                    <a:close/>
                  </a:path>
                </a:pathLst>
              </a:custGeom>
              <a:solidFill>
                <a:srgbClr val="3C3C4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662471E7-6FDB-4C6B-AD5C-43097A9FA7A1}"/>
                  </a:ext>
                </a:extLst>
              </p:cNvPr>
              <p:cNvSpPr/>
              <p:nvPr/>
            </p:nvSpPr>
            <p:spPr>
              <a:xfrm>
                <a:off x="10427835" y="6098221"/>
                <a:ext cx="680066" cy="604517"/>
              </a:xfrm>
              <a:custGeom>
                <a:avLst/>
                <a:gdLst>
                  <a:gd name="connsiteX0" fmla="*/ 399098 w 680066"/>
                  <a:gd name="connsiteY0" fmla="*/ 526416 h 604517"/>
                  <a:gd name="connsiteX1" fmla="*/ 266700 w 680066"/>
                  <a:gd name="connsiteY1" fmla="*/ 564516 h 604517"/>
                  <a:gd name="connsiteX2" fmla="*/ 235267 w 680066"/>
                  <a:gd name="connsiteY2" fmla="*/ 530226 h 604517"/>
                  <a:gd name="connsiteX3" fmla="*/ 407670 w 680066"/>
                  <a:gd name="connsiteY3" fmla="*/ 480696 h 604517"/>
                  <a:gd name="connsiteX4" fmla="*/ 399098 w 680066"/>
                  <a:gd name="connsiteY4" fmla="*/ 526416 h 604517"/>
                  <a:gd name="connsiteX5" fmla="*/ 677228 w 680066"/>
                  <a:gd name="connsiteY5" fmla="*/ 378779 h 604517"/>
                  <a:gd name="connsiteX6" fmla="*/ 613410 w 680066"/>
                  <a:gd name="connsiteY6" fmla="*/ 268289 h 604517"/>
                  <a:gd name="connsiteX7" fmla="*/ 527685 w 680066"/>
                  <a:gd name="connsiteY7" fmla="*/ 119699 h 604517"/>
                  <a:gd name="connsiteX8" fmla="*/ 463868 w 680066"/>
                  <a:gd name="connsiteY8" fmla="*/ 9209 h 604517"/>
                  <a:gd name="connsiteX9" fmla="*/ 434340 w 680066"/>
                  <a:gd name="connsiteY9" fmla="*/ 5399 h 604517"/>
                  <a:gd name="connsiteX10" fmla="*/ 0 w 680066"/>
                  <a:gd name="connsiteY10" fmla="*/ 424499 h 604517"/>
                  <a:gd name="connsiteX11" fmla="*/ 85725 w 680066"/>
                  <a:gd name="connsiteY11" fmla="*/ 573089 h 604517"/>
                  <a:gd name="connsiteX12" fmla="*/ 194310 w 680066"/>
                  <a:gd name="connsiteY12" fmla="*/ 542609 h 604517"/>
                  <a:gd name="connsiteX13" fmla="*/ 242888 w 680066"/>
                  <a:gd name="connsiteY13" fmla="*/ 594996 h 604517"/>
                  <a:gd name="connsiteX14" fmla="*/ 271463 w 680066"/>
                  <a:gd name="connsiteY14" fmla="*/ 603569 h 604517"/>
                  <a:gd name="connsiteX15" fmla="*/ 415290 w 680066"/>
                  <a:gd name="connsiteY15" fmla="*/ 562611 h 604517"/>
                  <a:gd name="connsiteX16" fmla="*/ 421958 w 680066"/>
                  <a:gd name="connsiteY16" fmla="*/ 559754 h 604517"/>
                  <a:gd name="connsiteX17" fmla="*/ 435293 w 680066"/>
                  <a:gd name="connsiteY17" fmla="*/ 540704 h 604517"/>
                  <a:gd name="connsiteX18" fmla="*/ 448628 w 680066"/>
                  <a:gd name="connsiteY18" fmla="*/ 470219 h 604517"/>
                  <a:gd name="connsiteX19" fmla="*/ 666750 w 680066"/>
                  <a:gd name="connsiteY19" fmla="*/ 408306 h 604517"/>
                  <a:gd name="connsiteX20" fmla="*/ 677228 w 680066"/>
                  <a:gd name="connsiteY20" fmla="*/ 378779 h 604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80066" h="604517">
                    <a:moveTo>
                      <a:pt x="399098" y="526416"/>
                    </a:moveTo>
                    <a:lnTo>
                      <a:pt x="266700" y="564516"/>
                    </a:lnTo>
                    <a:lnTo>
                      <a:pt x="235267" y="530226"/>
                    </a:lnTo>
                    <a:lnTo>
                      <a:pt x="407670" y="480696"/>
                    </a:lnTo>
                    <a:lnTo>
                      <a:pt x="399098" y="526416"/>
                    </a:lnTo>
                    <a:close/>
                    <a:moveTo>
                      <a:pt x="677228" y="378779"/>
                    </a:moveTo>
                    <a:lnTo>
                      <a:pt x="613410" y="268289"/>
                    </a:lnTo>
                    <a:lnTo>
                      <a:pt x="527685" y="119699"/>
                    </a:lnTo>
                    <a:lnTo>
                      <a:pt x="463868" y="9209"/>
                    </a:lnTo>
                    <a:cubicBezTo>
                      <a:pt x="457200" y="-1269"/>
                      <a:pt x="442913" y="-3174"/>
                      <a:pt x="434340" y="5399"/>
                    </a:cubicBezTo>
                    <a:lnTo>
                      <a:pt x="0" y="424499"/>
                    </a:lnTo>
                    <a:lnTo>
                      <a:pt x="85725" y="573089"/>
                    </a:lnTo>
                    <a:lnTo>
                      <a:pt x="194310" y="542609"/>
                    </a:lnTo>
                    <a:lnTo>
                      <a:pt x="242888" y="594996"/>
                    </a:lnTo>
                    <a:cubicBezTo>
                      <a:pt x="250508" y="602616"/>
                      <a:pt x="260985" y="606426"/>
                      <a:pt x="271463" y="603569"/>
                    </a:cubicBezTo>
                    <a:lnTo>
                      <a:pt x="415290" y="562611"/>
                    </a:lnTo>
                    <a:cubicBezTo>
                      <a:pt x="417195" y="561659"/>
                      <a:pt x="420053" y="560706"/>
                      <a:pt x="421958" y="559754"/>
                    </a:cubicBezTo>
                    <a:cubicBezTo>
                      <a:pt x="428625" y="555944"/>
                      <a:pt x="434340" y="548324"/>
                      <a:pt x="435293" y="540704"/>
                    </a:cubicBezTo>
                    <a:lnTo>
                      <a:pt x="448628" y="470219"/>
                    </a:lnTo>
                    <a:lnTo>
                      <a:pt x="666750" y="408306"/>
                    </a:lnTo>
                    <a:cubicBezTo>
                      <a:pt x="678180" y="403544"/>
                      <a:pt x="683895" y="389256"/>
                      <a:pt x="677228" y="378779"/>
                    </a:cubicBezTo>
                    <a:close/>
                  </a:path>
                </a:pathLst>
              </a:custGeom>
              <a:solidFill>
                <a:srgbClr val="3C3C4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81FA7F6-3867-4156-AF25-A5C0B41DD227}"/>
                </a:ext>
              </a:extLst>
            </p:cNvPr>
            <p:cNvGrpSpPr/>
            <p:nvPr/>
          </p:nvGrpSpPr>
          <p:grpSpPr>
            <a:xfrm>
              <a:off x="11261134" y="5901190"/>
              <a:ext cx="623939" cy="809624"/>
              <a:chOff x="11261134" y="5901190"/>
              <a:chExt cx="623939" cy="809624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AC036818-9055-4C3D-A6B9-3397606CF7D7}"/>
                  </a:ext>
                </a:extLst>
              </p:cNvPr>
              <p:cNvSpPr/>
              <p:nvPr/>
            </p:nvSpPr>
            <p:spPr>
              <a:xfrm>
                <a:off x="11261134" y="5901190"/>
                <a:ext cx="623939" cy="754379"/>
              </a:xfrm>
              <a:custGeom>
                <a:avLst/>
                <a:gdLst>
                  <a:gd name="connsiteX0" fmla="*/ 151950 w 623939"/>
                  <a:gd name="connsiteY0" fmla="*/ 404813 h 754379"/>
                  <a:gd name="connsiteX1" fmla="*/ 51937 w 623939"/>
                  <a:gd name="connsiteY1" fmla="*/ 461963 h 754379"/>
                  <a:gd name="connsiteX2" fmla="*/ 16695 w 623939"/>
                  <a:gd name="connsiteY2" fmla="*/ 532448 h 754379"/>
                  <a:gd name="connsiteX3" fmla="*/ 502 w 623939"/>
                  <a:gd name="connsiteY3" fmla="*/ 673418 h 754379"/>
                  <a:gd name="connsiteX4" fmla="*/ 24315 w 623939"/>
                  <a:gd name="connsiteY4" fmla="*/ 726758 h 754379"/>
                  <a:gd name="connsiteX5" fmla="*/ 78607 w 623939"/>
                  <a:gd name="connsiteY5" fmla="*/ 754380 h 754379"/>
                  <a:gd name="connsiteX6" fmla="*/ 87180 w 623939"/>
                  <a:gd name="connsiteY6" fmla="*/ 754380 h 754379"/>
                  <a:gd name="connsiteX7" fmla="*/ 87180 w 623939"/>
                  <a:gd name="connsiteY7" fmla="*/ 717233 h 754379"/>
                  <a:gd name="connsiteX8" fmla="*/ 45270 w 623939"/>
                  <a:gd name="connsiteY8" fmla="*/ 695325 h 754379"/>
                  <a:gd name="connsiteX9" fmla="*/ 37650 w 623939"/>
                  <a:gd name="connsiteY9" fmla="*/ 678180 h 754379"/>
                  <a:gd name="connsiteX10" fmla="*/ 54795 w 623939"/>
                  <a:gd name="connsiteY10" fmla="*/ 535305 h 754379"/>
                  <a:gd name="connsiteX11" fmla="*/ 54795 w 623939"/>
                  <a:gd name="connsiteY11" fmla="*/ 533400 h 754379"/>
                  <a:gd name="connsiteX12" fmla="*/ 76702 w 623939"/>
                  <a:gd name="connsiteY12" fmla="*/ 490538 h 754379"/>
                  <a:gd name="connsiteX13" fmla="*/ 191002 w 623939"/>
                  <a:gd name="connsiteY13" fmla="*/ 429578 h 754379"/>
                  <a:gd name="connsiteX14" fmla="*/ 311970 w 623939"/>
                  <a:gd name="connsiteY14" fmla="*/ 457200 h 754379"/>
                  <a:gd name="connsiteX15" fmla="*/ 432937 w 623939"/>
                  <a:gd name="connsiteY15" fmla="*/ 429578 h 754379"/>
                  <a:gd name="connsiteX16" fmla="*/ 547237 w 623939"/>
                  <a:gd name="connsiteY16" fmla="*/ 490538 h 754379"/>
                  <a:gd name="connsiteX17" fmla="*/ 569145 w 623939"/>
                  <a:gd name="connsiteY17" fmla="*/ 533400 h 754379"/>
                  <a:gd name="connsiteX18" fmla="*/ 586290 w 623939"/>
                  <a:gd name="connsiteY18" fmla="*/ 677228 h 754379"/>
                  <a:gd name="connsiteX19" fmla="*/ 578670 w 623939"/>
                  <a:gd name="connsiteY19" fmla="*/ 694373 h 754379"/>
                  <a:gd name="connsiteX20" fmla="*/ 578670 w 623939"/>
                  <a:gd name="connsiteY20" fmla="*/ 694373 h 754379"/>
                  <a:gd name="connsiteX21" fmla="*/ 536760 w 623939"/>
                  <a:gd name="connsiteY21" fmla="*/ 716280 h 754379"/>
                  <a:gd name="connsiteX22" fmla="*/ 536760 w 623939"/>
                  <a:gd name="connsiteY22" fmla="*/ 753428 h 754379"/>
                  <a:gd name="connsiteX23" fmla="*/ 545332 w 623939"/>
                  <a:gd name="connsiteY23" fmla="*/ 753428 h 754379"/>
                  <a:gd name="connsiteX24" fmla="*/ 599625 w 623939"/>
                  <a:gd name="connsiteY24" fmla="*/ 725805 h 754379"/>
                  <a:gd name="connsiteX25" fmla="*/ 599625 w 623939"/>
                  <a:gd name="connsiteY25" fmla="*/ 725805 h 754379"/>
                  <a:gd name="connsiteX26" fmla="*/ 623437 w 623939"/>
                  <a:gd name="connsiteY26" fmla="*/ 672465 h 754379"/>
                  <a:gd name="connsiteX27" fmla="*/ 607245 w 623939"/>
                  <a:gd name="connsiteY27" fmla="*/ 532448 h 754379"/>
                  <a:gd name="connsiteX28" fmla="*/ 572002 w 623939"/>
                  <a:gd name="connsiteY28" fmla="*/ 461963 h 754379"/>
                  <a:gd name="connsiteX29" fmla="*/ 471990 w 623939"/>
                  <a:gd name="connsiteY29" fmla="*/ 404813 h 754379"/>
                  <a:gd name="connsiteX30" fmla="*/ 473895 w 623939"/>
                  <a:gd name="connsiteY30" fmla="*/ 168593 h 754379"/>
                  <a:gd name="connsiteX31" fmla="*/ 468180 w 623939"/>
                  <a:gd name="connsiteY31" fmla="*/ 122873 h 754379"/>
                  <a:gd name="connsiteX32" fmla="*/ 382455 w 623939"/>
                  <a:gd name="connsiteY32" fmla="*/ 17145 h 754379"/>
                  <a:gd name="connsiteX33" fmla="*/ 370072 w 623939"/>
                  <a:gd name="connsiteY33" fmla="*/ 18097 h 754379"/>
                  <a:gd name="connsiteX34" fmla="*/ 361500 w 623939"/>
                  <a:gd name="connsiteY34" fmla="*/ 24765 h 754379"/>
                  <a:gd name="connsiteX35" fmla="*/ 351975 w 623939"/>
                  <a:gd name="connsiteY35" fmla="*/ 11430 h 754379"/>
                  <a:gd name="connsiteX36" fmla="*/ 339592 w 623939"/>
                  <a:gd name="connsiteY36" fmla="*/ 2858 h 754379"/>
                  <a:gd name="connsiteX37" fmla="*/ 311970 w 623939"/>
                  <a:gd name="connsiteY37" fmla="*/ 0 h 754379"/>
                  <a:gd name="connsiteX38" fmla="*/ 207195 w 623939"/>
                  <a:gd name="connsiteY38" fmla="*/ 39053 h 754379"/>
                  <a:gd name="connsiteX39" fmla="*/ 151950 w 623939"/>
                  <a:gd name="connsiteY39" fmla="*/ 165735 h 754379"/>
                  <a:gd name="connsiteX40" fmla="*/ 151950 w 623939"/>
                  <a:gd name="connsiteY40" fmla="*/ 404813 h 754379"/>
                  <a:gd name="connsiteX41" fmla="*/ 199575 w 623939"/>
                  <a:gd name="connsiteY41" fmla="*/ 249555 h 754379"/>
                  <a:gd name="connsiteX42" fmla="*/ 206242 w 623939"/>
                  <a:gd name="connsiteY42" fmla="*/ 171450 h 754379"/>
                  <a:gd name="connsiteX43" fmla="*/ 416745 w 623939"/>
                  <a:gd name="connsiteY43" fmla="*/ 171450 h 754379"/>
                  <a:gd name="connsiteX44" fmla="*/ 423412 w 623939"/>
                  <a:gd name="connsiteY44" fmla="*/ 249555 h 754379"/>
                  <a:gd name="connsiteX45" fmla="*/ 290062 w 623939"/>
                  <a:gd name="connsiteY45" fmla="*/ 340995 h 754379"/>
                  <a:gd name="connsiteX46" fmla="*/ 199575 w 623939"/>
                  <a:gd name="connsiteY46" fmla="*/ 249555 h 754379"/>
                  <a:gd name="connsiteX47" fmla="*/ 237675 w 623939"/>
                  <a:gd name="connsiteY47" fmla="*/ 408623 h 754379"/>
                  <a:gd name="connsiteX48" fmla="*/ 254820 w 623939"/>
                  <a:gd name="connsiteY48" fmla="*/ 371475 h 754379"/>
                  <a:gd name="connsiteX49" fmla="*/ 254820 w 623939"/>
                  <a:gd name="connsiteY49" fmla="*/ 369570 h 754379"/>
                  <a:gd name="connsiteX50" fmla="*/ 369120 w 623939"/>
                  <a:gd name="connsiteY50" fmla="*/ 369570 h 754379"/>
                  <a:gd name="connsiteX51" fmla="*/ 369120 w 623939"/>
                  <a:gd name="connsiteY51" fmla="*/ 371475 h 754379"/>
                  <a:gd name="connsiteX52" fmla="*/ 386265 w 623939"/>
                  <a:gd name="connsiteY52" fmla="*/ 408623 h 754379"/>
                  <a:gd name="connsiteX53" fmla="*/ 311970 w 623939"/>
                  <a:gd name="connsiteY53" fmla="*/ 419100 h 754379"/>
                  <a:gd name="connsiteX54" fmla="*/ 237675 w 623939"/>
                  <a:gd name="connsiteY54" fmla="*/ 408623 h 754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623939" h="754379">
                    <a:moveTo>
                      <a:pt x="151950" y="404813"/>
                    </a:moveTo>
                    <a:cubicBezTo>
                      <a:pt x="115755" y="419100"/>
                      <a:pt x="82417" y="438150"/>
                      <a:pt x="51937" y="461963"/>
                    </a:cubicBezTo>
                    <a:cubicBezTo>
                      <a:pt x="30982" y="479108"/>
                      <a:pt x="17647" y="504825"/>
                      <a:pt x="16695" y="532448"/>
                    </a:cubicBezTo>
                    <a:lnTo>
                      <a:pt x="502" y="673418"/>
                    </a:lnTo>
                    <a:cubicBezTo>
                      <a:pt x="-2355" y="694373"/>
                      <a:pt x="7170" y="715328"/>
                      <a:pt x="24315" y="726758"/>
                    </a:cubicBezTo>
                    <a:cubicBezTo>
                      <a:pt x="41460" y="738188"/>
                      <a:pt x="59557" y="746760"/>
                      <a:pt x="78607" y="754380"/>
                    </a:cubicBezTo>
                    <a:lnTo>
                      <a:pt x="87180" y="754380"/>
                    </a:lnTo>
                    <a:lnTo>
                      <a:pt x="87180" y="717233"/>
                    </a:lnTo>
                    <a:cubicBezTo>
                      <a:pt x="72892" y="711518"/>
                      <a:pt x="58605" y="703898"/>
                      <a:pt x="45270" y="695325"/>
                    </a:cubicBezTo>
                    <a:cubicBezTo>
                      <a:pt x="39555" y="691515"/>
                      <a:pt x="36697" y="684848"/>
                      <a:pt x="37650" y="678180"/>
                    </a:cubicBezTo>
                    <a:lnTo>
                      <a:pt x="54795" y="535305"/>
                    </a:lnTo>
                    <a:lnTo>
                      <a:pt x="54795" y="533400"/>
                    </a:lnTo>
                    <a:cubicBezTo>
                      <a:pt x="55747" y="516255"/>
                      <a:pt x="63367" y="501015"/>
                      <a:pt x="76702" y="490538"/>
                    </a:cubicBezTo>
                    <a:cubicBezTo>
                      <a:pt x="102420" y="468630"/>
                      <a:pt x="139567" y="448628"/>
                      <a:pt x="191002" y="429578"/>
                    </a:cubicBezTo>
                    <a:cubicBezTo>
                      <a:pt x="219577" y="446723"/>
                      <a:pt x="263392" y="457200"/>
                      <a:pt x="311970" y="457200"/>
                    </a:cubicBezTo>
                    <a:cubicBezTo>
                      <a:pt x="360547" y="457200"/>
                      <a:pt x="404362" y="446723"/>
                      <a:pt x="432937" y="429578"/>
                    </a:cubicBezTo>
                    <a:cubicBezTo>
                      <a:pt x="485325" y="448628"/>
                      <a:pt x="521520" y="468630"/>
                      <a:pt x="547237" y="490538"/>
                    </a:cubicBezTo>
                    <a:cubicBezTo>
                      <a:pt x="560572" y="501015"/>
                      <a:pt x="568192" y="517208"/>
                      <a:pt x="569145" y="533400"/>
                    </a:cubicBezTo>
                    <a:lnTo>
                      <a:pt x="586290" y="677228"/>
                    </a:lnTo>
                    <a:cubicBezTo>
                      <a:pt x="587242" y="683895"/>
                      <a:pt x="584385" y="690563"/>
                      <a:pt x="578670" y="694373"/>
                    </a:cubicBezTo>
                    <a:lnTo>
                      <a:pt x="578670" y="694373"/>
                    </a:lnTo>
                    <a:cubicBezTo>
                      <a:pt x="565335" y="702945"/>
                      <a:pt x="552000" y="710565"/>
                      <a:pt x="536760" y="716280"/>
                    </a:cubicBezTo>
                    <a:lnTo>
                      <a:pt x="536760" y="753428"/>
                    </a:lnTo>
                    <a:lnTo>
                      <a:pt x="545332" y="753428"/>
                    </a:lnTo>
                    <a:cubicBezTo>
                      <a:pt x="564382" y="746760"/>
                      <a:pt x="582480" y="737235"/>
                      <a:pt x="599625" y="725805"/>
                    </a:cubicBezTo>
                    <a:lnTo>
                      <a:pt x="599625" y="725805"/>
                    </a:lnTo>
                    <a:cubicBezTo>
                      <a:pt x="616770" y="713423"/>
                      <a:pt x="626295" y="693420"/>
                      <a:pt x="623437" y="672465"/>
                    </a:cubicBezTo>
                    <a:lnTo>
                      <a:pt x="607245" y="532448"/>
                    </a:lnTo>
                    <a:cubicBezTo>
                      <a:pt x="606292" y="504825"/>
                      <a:pt x="592957" y="479108"/>
                      <a:pt x="572002" y="461963"/>
                    </a:cubicBezTo>
                    <a:cubicBezTo>
                      <a:pt x="541522" y="438150"/>
                      <a:pt x="508185" y="418148"/>
                      <a:pt x="471990" y="404813"/>
                    </a:cubicBezTo>
                    <a:cubicBezTo>
                      <a:pt x="471990" y="356235"/>
                      <a:pt x="473895" y="222885"/>
                      <a:pt x="473895" y="168593"/>
                    </a:cubicBezTo>
                    <a:cubicBezTo>
                      <a:pt x="473895" y="153353"/>
                      <a:pt x="471990" y="138113"/>
                      <a:pt x="468180" y="122873"/>
                    </a:cubicBezTo>
                    <a:cubicBezTo>
                      <a:pt x="455797" y="77153"/>
                      <a:pt x="424365" y="39053"/>
                      <a:pt x="382455" y="17145"/>
                    </a:cubicBezTo>
                    <a:cubicBezTo>
                      <a:pt x="378645" y="15240"/>
                      <a:pt x="372930" y="15240"/>
                      <a:pt x="370072" y="18097"/>
                    </a:cubicBezTo>
                    <a:lnTo>
                      <a:pt x="361500" y="24765"/>
                    </a:lnTo>
                    <a:lnTo>
                      <a:pt x="351975" y="11430"/>
                    </a:lnTo>
                    <a:cubicBezTo>
                      <a:pt x="349117" y="6667"/>
                      <a:pt x="344355" y="3810"/>
                      <a:pt x="339592" y="2858"/>
                    </a:cubicBezTo>
                    <a:cubicBezTo>
                      <a:pt x="330067" y="953"/>
                      <a:pt x="321495" y="0"/>
                      <a:pt x="311970" y="0"/>
                    </a:cubicBezTo>
                    <a:cubicBezTo>
                      <a:pt x="273870" y="0"/>
                      <a:pt x="235770" y="14288"/>
                      <a:pt x="207195" y="39053"/>
                    </a:cubicBezTo>
                    <a:cubicBezTo>
                      <a:pt x="171000" y="71438"/>
                      <a:pt x="150997" y="117157"/>
                      <a:pt x="151950" y="165735"/>
                    </a:cubicBezTo>
                    <a:lnTo>
                      <a:pt x="151950" y="404813"/>
                    </a:lnTo>
                    <a:close/>
                    <a:moveTo>
                      <a:pt x="199575" y="249555"/>
                    </a:moveTo>
                    <a:lnTo>
                      <a:pt x="206242" y="171450"/>
                    </a:lnTo>
                    <a:lnTo>
                      <a:pt x="416745" y="171450"/>
                    </a:lnTo>
                    <a:lnTo>
                      <a:pt x="423412" y="249555"/>
                    </a:lnTo>
                    <a:cubicBezTo>
                      <a:pt x="411982" y="311468"/>
                      <a:pt x="352927" y="352425"/>
                      <a:pt x="290062" y="340995"/>
                    </a:cubicBezTo>
                    <a:cubicBezTo>
                      <a:pt x="244342" y="332423"/>
                      <a:pt x="208147" y="296228"/>
                      <a:pt x="199575" y="249555"/>
                    </a:cubicBezTo>
                    <a:close/>
                    <a:moveTo>
                      <a:pt x="237675" y="408623"/>
                    </a:moveTo>
                    <a:cubicBezTo>
                      <a:pt x="248152" y="400050"/>
                      <a:pt x="254820" y="385763"/>
                      <a:pt x="254820" y="371475"/>
                    </a:cubicBezTo>
                    <a:lnTo>
                      <a:pt x="254820" y="369570"/>
                    </a:lnTo>
                    <a:cubicBezTo>
                      <a:pt x="291015" y="384810"/>
                      <a:pt x="332925" y="384810"/>
                      <a:pt x="369120" y="369570"/>
                    </a:cubicBezTo>
                    <a:lnTo>
                      <a:pt x="369120" y="371475"/>
                    </a:lnTo>
                    <a:cubicBezTo>
                      <a:pt x="369120" y="385763"/>
                      <a:pt x="375787" y="399098"/>
                      <a:pt x="386265" y="408623"/>
                    </a:cubicBezTo>
                    <a:cubicBezTo>
                      <a:pt x="362452" y="416243"/>
                      <a:pt x="336735" y="419100"/>
                      <a:pt x="311970" y="419100"/>
                    </a:cubicBezTo>
                    <a:cubicBezTo>
                      <a:pt x="287205" y="419100"/>
                      <a:pt x="261487" y="416243"/>
                      <a:pt x="237675" y="408623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5CDA20B1-F716-4E26-B7E4-615A8301811B}"/>
                  </a:ext>
                </a:extLst>
              </p:cNvPr>
              <p:cNvSpPr/>
              <p:nvPr/>
            </p:nvSpPr>
            <p:spPr>
              <a:xfrm>
                <a:off x="11295926" y="6413634"/>
                <a:ext cx="555307" cy="297180"/>
              </a:xfrm>
              <a:custGeom>
                <a:avLst/>
                <a:gdLst>
                  <a:gd name="connsiteX0" fmla="*/ 482918 w 555307"/>
                  <a:gd name="connsiteY0" fmla="*/ 23813 h 297180"/>
                  <a:gd name="connsiteX1" fmla="*/ 459105 w 555307"/>
                  <a:gd name="connsiteY1" fmla="*/ 0 h 297180"/>
                  <a:gd name="connsiteX2" fmla="*/ 459105 w 555307"/>
                  <a:gd name="connsiteY2" fmla="*/ 0 h 297180"/>
                  <a:gd name="connsiteX3" fmla="*/ 96203 w 555307"/>
                  <a:gd name="connsiteY3" fmla="*/ 0 h 297180"/>
                  <a:gd name="connsiteX4" fmla="*/ 72390 w 555307"/>
                  <a:gd name="connsiteY4" fmla="*/ 23813 h 297180"/>
                  <a:gd name="connsiteX5" fmla="*/ 72390 w 555307"/>
                  <a:gd name="connsiteY5" fmla="*/ 23813 h 297180"/>
                  <a:gd name="connsiteX6" fmla="*/ 72390 w 555307"/>
                  <a:gd name="connsiteY6" fmla="*/ 260985 h 297180"/>
                  <a:gd name="connsiteX7" fmla="*/ 0 w 555307"/>
                  <a:gd name="connsiteY7" fmla="*/ 260985 h 297180"/>
                  <a:gd name="connsiteX8" fmla="*/ 0 w 555307"/>
                  <a:gd name="connsiteY8" fmla="*/ 273368 h 297180"/>
                  <a:gd name="connsiteX9" fmla="*/ 23813 w 555307"/>
                  <a:gd name="connsiteY9" fmla="*/ 297180 h 297180"/>
                  <a:gd name="connsiteX10" fmla="*/ 531495 w 555307"/>
                  <a:gd name="connsiteY10" fmla="*/ 297180 h 297180"/>
                  <a:gd name="connsiteX11" fmla="*/ 555308 w 555307"/>
                  <a:gd name="connsiteY11" fmla="*/ 273368 h 297180"/>
                  <a:gd name="connsiteX12" fmla="*/ 555308 w 555307"/>
                  <a:gd name="connsiteY12" fmla="*/ 260985 h 297180"/>
                  <a:gd name="connsiteX13" fmla="*/ 482918 w 555307"/>
                  <a:gd name="connsiteY13" fmla="*/ 260985 h 297180"/>
                  <a:gd name="connsiteX14" fmla="*/ 482918 w 555307"/>
                  <a:gd name="connsiteY14" fmla="*/ 23813 h 297180"/>
                  <a:gd name="connsiteX15" fmla="*/ 227648 w 555307"/>
                  <a:gd name="connsiteY15" fmla="*/ 180975 h 297180"/>
                  <a:gd name="connsiteX16" fmla="*/ 214313 w 555307"/>
                  <a:gd name="connsiteY16" fmla="*/ 194310 h 297180"/>
                  <a:gd name="connsiteX17" fmla="*/ 160973 w 555307"/>
                  <a:gd name="connsiteY17" fmla="*/ 140970 h 297180"/>
                  <a:gd name="connsiteX18" fmla="*/ 214313 w 555307"/>
                  <a:gd name="connsiteY18" fmla="*/ 87630 h 297180"/>
                  <a:gd name="connsiteX19" fmla="*/ 227648 w 555307"/>
                  <a:gd name="connsiteY19" fmla="*/ 100965 h 297180"/>
                  <a:gd name="connsiteX20" fmla="*/ 187642 w 555307"/>
                  <a:gd name="connsiteY20" fmla="*/ 140970 h 297180"/>
                  <a:gd name="connsiteX21" fmla="*/ 227648 w 555307"/>
                  <a:gd name="connsiteY21" fmla="*/ 180975 h 297180"/>
                  <a:gd name="connsiteX22" fmla="*/ 263843 w 555307"/>
                  <a:gd name="connsiteY22" fmla="*/ 200978 h 297180"/>
                  <a:gd name="connsiteX23" fmla="*/ 246698 w 555307"/>
                  <a:gd name="connsiteY23" fmla="*/ 193358 h 297180"/>
                  <a:gd name="connsiteX24" fmla="*/ 291465 w 555307"/>
                  <a:gd name="connsiteY24" fmla="*/ 85725 h 297180"/>
                  <a:gd name="connsiteX25" fmla="*/ 308610 w 555307"/>
                  <a:gd name="connsiteY25" fmla="*/ 93345 h 297180"/>
                  <a:gd name="connsiteX26" fmla="*/ 263843 w 555307"/>
                  <a:gd name="connsiteY26" fmla="*/ 200978 h 297180"/>
                  <a:gd name="connsiteX27" fmla="*/ 340043 w 555307"/>
                  <a:gd name="connsiteY27" fmla="*/ 195263 h 297180"/>
                  <a:gd name="connsiteX28" fmla="*/ 326708 w 555307"/>
                  <a:gd name="connsiteY28" fmla="*/ 181928 h 297180"/>
                  <a:gd name="connsiteX29" fmla="*/ 366713 w 555307"/>
                  <a:gd name="connsiteY29" fmla="*/ 141922 h 297180"/>
                  <a:gd name="connsiteX30" fmla="*/ 326708 w 555307"/>
                  <a:gd name="connsiteY30" fmla="*/ 101918 h 297180"/>
                  <a:gd name="connsiteX31" fmla="*/ 340043 w 555307"/>
                  <a:gd name="connsiteY31" fmla="*/ 88582 h 297180"/>
                  <a:gd name="connsiteX32" fmla="*/ 393383 w 555307"/>
                  <a:gd name="connsiteY32" fmla="*/ 141922 h 297180"/>
                  <a:gd name="connsiteX33" fmla="*/ 340043 w 555307"/>
                  <a:gd name="connsiteY33" fmla="*/ 195263 h 297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555307" h="297180">
                    <a:moveTo>
                      <a:pt x="482918" y="23813"/>
                    </a:moveTo>
                    <a:cubicBezTo>
                      <a:pt x="482918" y="10478"/>
                      <a:pt x="472440" y="0"/>
                      <a:pt x="459105" y="0"/>
                    </a:cubicBezTo>
                    <a:lnTo>
                      <a:pt x="459105" y="0"/>
                    </a:lnTo>
                    <a:lnTo>
                      <a:pt x="96203" y="0"/>
                    </a:lnTo>
                    <a:cubicBezTo>
                      <a:pt x="82868" y="0"/>
                      <a:pt x="72390" y="10478"/>
                      <a:pt x="72390" y="23813"/>
                    </a:cubicBezTo>
                    <a:lnTo>
                      <a:pt x="72390" y="23813"/>
                    </a:lnTo>
                    <a:lnTo>
                      <a:pt x="72390" y="260985"/>
                    </a:lnTo>
                    <a:lnTo>
                      <a:pt x="0" y="260985"/>
                    </a:lnTo>
                    <a:lnTo>
                      <a:pt x="0" y="273368"/>
                    </a:lnTo>
                    <a:cubicBezTo>
                      <a:pt x="0" y="286703"/>
                      <a:pt x="10478" y="297180"/>
                      <a:pt x="23813" y="297180"/>
                    </a:cubicBezTo>
                    <a:lnTo>
                      <a:pt x="531495" y="297180"/>
                    </a:lnTo>
                    <a:cubicBezTo>
                      <a:pt x="544830" y="297180"/>
                      <a:pt x="555308" y="286703"/>
                      <a:pt x="555308" y="273368"/>
                    </a:cubicBezTo>
                    <a:lnTo>
                      <a:pt x="555308" y="260985"/>
                    </a:lnTo>
                    <a:lnTo>
                      <a:pt x="482918" y="260985"/>
                    </a:lnTo>
                    <a:lnTo>
                      <a:pt x="482918" y="23813"/>
                    </a:lnTo>
                    <a:close/>
                    <a:moveTo>
                      <a:pt x="227648" y="180975"/>
                    </a:moveTo>
                    <a:lnTo>
                      <a:pt x="214313" y="194310"/>
                    </a:lnTo>
                    <a:lnTo>
                      <a:pt x="160973" y="140970"/>
                    </a:lnTo>
                    <a:lnTo>
                      <a:pt x="214313" y="87630"/>
                    </a:lnTo>
                    <a:lnTo>
                      <a:pt x="227648" y="100965"/>
                    </a:lnTo>
                    <a:lnTo>
                      <a:pt x="187642" y="140970"/>
                    </a:lnTo>
                    <a:lnTo>
                      <a:pt x="227648" y="180975"/>
                    </a:lnTo>
                    <a:close/>
                    <a:moveTo>
                      <a:pt x="263843" y="200978"/>
                    </a:moveTo>
                    <a:lnTo>
                      <a:pt x="246698" y="193358"/>
                    </a:lnTo>
                    <a:lnTo>
                      <a:pt x="291465" y="85725"/>
                    </a:lnTo>
                    <a:lnTo>
                      <a:pt x="308610" y="93345"/>
                    </a:lnTo>
                    <a:lnTo>
                      <a:pt x="263843" y="200978"/>
                    </a:lnTo>
                    <a:close/>
                    <a:moveTo>
                      <a:pt x="340043" y="195263"/>
                    </a:moveTo>
                    <a:lnTo>
                      <a:pt x="326708" y="181928"/>
                    </a:lnTo>
                    <a:lnTo>
                      <a:pt x="366713" y="141922"/>
                    </a:lnTo>
                    <a:lnTo>
                      <a:pt x="326708" y="101918"/>
                    </a:lnTo>
                    <a:lnTo>
                      <a:pt x="340043" y="88582"/>
                    </a:lnTo>
                    <a:lnTo>
                      <a:pt x="393383" y="141922"/>
                    </a:lnTo>
                    <a:lnTo>
                      <a:pt x="340043" y="195263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  <p:pic>
        <p:nvPicPr>
          <p:cNvPr id="24" name="Picture 23" descr="A picture containing person, cellphone&#10;&#10;Description automatically generated">
            <a:extLst>
              <a:ext uri="{FF2B5EF4-FFF2-40B4-BE49-F238E27FC236}">
                <a16:creationId xmlns:a16="http://schemas.microsoft.com/office/drawing/2014/main" id="{05800936-2DA1-43B6-BB75-098CC17A03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270" y="3680327"/>
            <a:ext cx="4481035" cy="298702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64229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F538D-D025-4B6F-A34C-A9E72ADA1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476250"/>
            <a:ext cx="8775700" cy="835235"/>
          </a:xfrm>
        </p:spPr>
        <p:txBody>
          <a:bodyPr/>
          <a:lstStyle/>
          <a:p>
            <a:r>
              <a:rPr lang="en-GB" dirty="0"/>
              <a:t>Beth </a:t>
            </a:r>
            <a:r>
              <a:rPr lang="en-GB" dirty="0" err="1"/>
              <a:t>fydd</a:t>
            </a:r>
            <a:r>
              <a:rPr lang="en-GB" dirty="0"/>
              <a:t> </a:t>
            </a:r>
            <a:r>
              <a:rPr lang="en-GB" dirty="0" err="1"/>
              <a:t>cynnwys</a:t>
            </a:r>
            <a:r>
              <a:rPr lang="en-GB" dirty="0"/>
              <a:t> y </a:t>
            </a:r>
            <a:r>
              <a:rPr lang="en-GB" dirty="0" err="1"/>
              <a:t>wefan</a:t>
            </a:r>
            <a:r>
              <a:rPr lang="en-GB" dirty="0"/>
              <a:t>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F548BD-C30A-4512-8ACA-BF1ECC669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79DAB-90E4-4F14-9B31-761BB9951B41}" type="slidenum">
              <a:rPr lang="en-GB" smtClean="0"/>
              <a:pPr/>
              <a:t>22</a:t>
            </a:fld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A8D287-8211-4D38-9D7E-DEA48ABF3882}"/>
              </a:ext>
            </a:extLst>
          </p:cNvPr>
          <p:cNvSpPr txBox="1"/>
          <p:nvPr/>
        </p:nvSpPr>
        <p:spPr>
          <a:xfrm>
            <a:off x="366721" y="1342596"/>
            <a:ext cx="11868615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y-GB" sz="2400" dirty="0"/>
              <a:t>Cyflwyniad?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y-GB" sz="2400" dirty="0"/>
              <a:t>Storïau am y Llwybr Arfordir?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y-GB" sz="2400" dirty="0"/>
              <a:t>Newyddion?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y-GB" sz="2400" dirty="0"/>
              <a:t>Gwybodaeth am bellter?</a:t>
            </a:r>
            <a:endParaRPr lang="en-GB" sz="2400" dirty="0"/>
          </a:p>
          <a:p>
            <a:endParaRPr lang="en-GB" sz="1000" b="1" i="0" u="none" strike="noStrike" baseline="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55C371-E894-4641-8F14-7B8EE5F5F92F}"/>
              </a:ext>
            </a:extLst>
          </p:cNvPr>
          <p:cNvSpPr txBox="1"/>
          <p:nvPr/>
        </p:nvSpPr>
        <p:spPr>
          <a:xfrm>
            <a:off x="4819651" y="1342596"/>
            <a:ext cx="3624710" cy="2359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cy-GB" sz="2400" dirty="0"/>
              <a:t>Map o’r lleoliad?</a:t>
            </a:r>
            <a:endParaRPr lang="en-GB" sz="2400" dirty="0"/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cy-GB" sz="2400" dirty="0"/>
              <a:t>Manylion cyfleusterau?</a:t>
            </a:r>
            <a:endParaRPr lang="en-GB" sz="2400" dirty="0"/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cy-GB" sz="2400" dirty="0"/>
              <a:t>Ffotograffau?</a:t>
            </a:r>
            <a:endParaRPr lang="en-GB" sz="2400" dirty="0"/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cy-GB" sz="2400" dirty="0"/>
              <a:t>Gwybodaeth cyswllt?</a:t>
            </a:r>
            <a:endParaRPr lang="en-GB" sz="2400" dirty="0"/>
          </a:p>
          <a:p>
            <a:endParaRPr lang="en-GB" dirty="0"/>
          </a:p>
        </p:txBody>
      </p:sp>
      <p:pic>
        <p:nvPicPr>
          <p:cNvPr id="8" name="Picture 7" descr="A group of people walking on a path by the water&#10;&#10;Description automatically generated with low confidence">
            <a:extLst>
              <a:ext uri="{FF2B5EF4-FFF2-40B4-BE49-F238E27FC236}">
                <a16:creationId xmlns:a16="http://schemas.microsoft.com/office/drawing/2014/main" id="{5EE056C5-7D41-47A1-8487-CDD5833917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172" y="3834894"/>
            <a:ext cx="4620236" cy="2837114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14" name="Footer Placeholder 11">
            <a:extLst>
              <a:ext uri="{FF2B5EF4-FFF2-40B4-BE49-F238E27FC236}">
                <a16:creationId xmlns:a16="http://schemas.microsoft.com/office/drawing/2014/main" id="{3F485D43-5CF9-4435-B115-90586BACB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1001" y="40414"/>
            <a:ext cx="6079955" cy="312084"/>
          </a:xfrm>
        </p:spPr>
        <p:txBody>
          <a:bodyPr/>
          <a:lstStyle/>
          <a:p>
            <a:r>
              <a:rPr lang="cy-GB" sz="1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Camu ymlaen - Marchnata  Llwybr Arfordir Cymru: </a:t>
            </a:r>
            <a:r>
              <a:rPr lang="cy-GB" sz="10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Ysgrifennu gwefan hyrwyddo</a:t>
            </a:r>
            <a:endParaRPr lang="en-GB" sz="10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36BABF8-9111-4C30-971C-973B0FD472F8}"/>
              </a:ext>
            </a:extLst>
          </p:cNvPr>
          <p:cNvGrpSpPr/>
          <p:nvPr/>
        </p:nvGrpSpPr>
        <p:grpSpPr>
          <a:xfrm>
            <a:off x="139700" y="5901190"/>
            <a:ext cx="11745373" cy="937760"/>
            <a:chOff x="139700" y="5901190"/>
            <a:chExt cx="11745373" cy="937760"/>
          </a:xfrm>
        </p:grpSpPr>
        <p:pic>
          <p:nvPicPr>
            <p:cNvPr id="13" name="Picture 12" descr="Logo, company name&#10;&#10;Description automatically generated">
              <a:extLst>
                <a:ext uri="{FF2B5EF4-FFF2-40B4-BE49-F238E27FC236}">
                  <a16:creationId xmlns:a16="http://schemas.microsoft.com/office/drawing/2014/main" id="{CE15F1CD-F649-4045-A5B7-24F9CF5029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00" y="5924549"/>
              <a:ext cx="1068739" cy="914401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1F6FC35-74A8-41E3-89EF-F51310C8B619}"/>
                </a:ext>
              </a:extLst>
            </p:cNvPr>
            <p:cNvGrpSpPr/>
            <p:nvPr/>
          </p:nvGrpSpPr>
          <p:grpSpPr>
            <a:xfrm>
              <a:off x="10355618" y="6098221"/>
              <a:ext cx="752283" cy="610062"/>
              <a:chOff x="10355618" y="6098221"/>
              <a:chExt cx="752283" cy="610062"/>
            </a:xfrm>
          </p:grpSpPr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D8334D1C-D900-4EB2-9DC7-B7B60B0EEB42}"/>
                  </a:ext>
                </a:extLst>
              </p:cNvPr>
              <p:cNvSpPr/>
              <p:nvPr/>
            </p:nvSpPr>
            <p:spPr>
              <a:xfrm>
                <a:off x="10355618" y="6552420"/>
                <a:ext cx="113953" cy="155863"/>
              </a:xfrm>
              <a:custGeom>
                <a:avLst/>
                <a:gdLst>
                  <a:gd name="connsiteX0" fmla="*/ 53167 w 113953"/>
                  <a:gd name="connsiteY0" fmla="*/ 14114 h 155863"/>
                  <a:gd name="connsiteX1" fmla="*/ 14114 w 113953"/>
                  <a:gd name="connsiteY1" fmla="*/ 3637 h 155863"/>
                  <a:gd name="connsiteX2" fmla="*/ 3637 w 113953"/>
                  <a:gd name="connsiteY2" fmla="*/ 42689 h 155863"/>
                  <a:gd name="connsiteX3" fmla="*/ 60787 w 113953"/>
                  <a:gd name="connsiteY3" fmla="*/ 141749 h 155863"/>
                  <a:gd name="connsiteX4" fmla="*/ 99839 w 113953"/>
                  <a:gd name="connsiteY4" fmla="*/ 152227 h 155863"/>
                  <a:gd name="connsiteX5" fmla="*/ 110317 w 113953"/>
                  <a:gd name="connsiteY5" fmla="*/ 113174 h 155863"/>
                  <a:gd name="connsiteX6" fmla="*/ 53167 w 113953"/>
                  <a:gd name="connsiteY6" fmla="*/ 14114 h 155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3953" h="155863">
                    <a:moveTo>
                      <a:pt x="53167" y="14114"/>
                    </a:moveTo>
                    <a:cubicBezTo>
                      <a:pt x="45547" y="779"/>
                      <a:pt x="27449" y="-3983"/>
                      <a:pt x="14114" y="3637"/>
                    </a:cubicBezTo>
                    <a:cubicBezTo>
                      <a:pt x="779" y="11257"/>
                      <a:pt x="-3983" y="29354"/>
                      <a:pt x="3637" y="42689"/>
                    </a:cubicBezTo>
                    <a:lnTo>
                      <a:pt x="60787" y="141749"/>
                    </a:lnTo>
                    <a:cubicBezTo>
                      <a:pt x="68407" y="155084"/>
                      <a:pt x="86504" y="159847"/>
                      <a:pt x="99839" y="152227"/>
                    </a:cubicBezTo>
                    <a:cubicBezTo>
                      <a:pt x="113174" y="144607"/>
                      <a:pt x="117937" y="126509"/>
                      <a:pt x="110317" y="113174"/>
                    </a:cubicBezTo>
                    <a:lnTo>
                      <a:pt x="53167" y="14114"/>
                    </a:lnTo>
                    <a:close/>
                  </a:path>
                </a:pathLst>
              </a:custGeom>
              <a:solidFill>
                <a:srgbClr val="3C3C4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6968A7D5-C047-4D35-B6EE-F767F8372668}"/>
                  </a:ext>
                </a:extLst>
              </p:cNvPr>
              <p:cNvSpPr/>
              <p:nvPr/>
            </p:nvSpPr>
            <p:spPr>
              <a:xfrm>
                <a:off x="10427835" y="6098221"/>
                <a:ext cx="680066" cy="604517"/>
              </a:xfrm>
              <a:custGeom>
                <a:avLst/>
                <a:gdLst>
                  <a:gd name="connsiteX0" fmla="*/ 399098 w 680066"/>
                  <a:gd name="connsiteY0" fmla="*/ 526416 h 604517"/>
                  <a:gd name="connsiteX1" fmla="*/ 266700 w 680066"/>
                  <a:gd name="connsiteY1" fmla="*/ 564516 h 604517"/>
                  <a:gd name="connsiteX2" fmla="*/ 235267 w 680066"/>
                  <a:gd name="connsiteY2" fmla="*/ 530226 h 604517"/>
                  <a:gd name="connsiteX3" fmla="*/ 407670 w 680066"/>
                  <a:gd name="connsiteY3" fmla="*/ 480696 h 604517"/>
                  <a:gd name="connsiteX4" fmla="*/ 399098 w 680066"/>
                  <a:gd name="connsiteY4" fmla="*/ 526416 h 604517"/>
                  <a:gd name="connsiteX5" fmla="*/ 677228 w 680066"/>
                  <a:gd name="connsiteY5" fmla="*/ 378779 h 604517"/>
                  <a:gd name="connsiteX6" fmla="*/ 613410 w 680066"/>
                  <a:gd name="connsiteY6" fmla="*/ 268289 h 604517"/>
                  <a:gd name="connsiteX7" fmla="*/ 527685 w 680066"/>
                  <a:gd name="connsiteY7" fmla="*/ 119699 h 604517"/>
                  <a:gd name="connsiteX8" fmla="*/ 463868 w 680066"/>
                  <a:gd name="connsiteY8" fmla="*/ 9209 h 604517"/>
                  <a:gd name="connsiteX9" fmla="*/ 434340 w 680066"/>
                  <a:gd name="connsiteY9" fmla="*/ 5399 h 604517"/>
                  <a:gd name="connsiteX10" fmla="*/ 0 w 680066"/>
                  <a:gd name="connsiteY10" fmla="*/ 424499 h 604517"/>
                  <a:gd name="connsiteX11" fmla="*/ 85725 w 680066"/>
                  <a:gd name="connsiteY11" fmla="*/ 573089 h 604517"/>
                  <a:gd name="connsiteX12" fmla="*/ 194310 w 680066"/>
                  <a:gd name="connsiteY12" fmla="*/ 542609 h 604517"/>
                  <a:gd name="connsiteX13" fmla="*/ 242888 w 680066"/>
                  <a:gd name="connsiteY13" fmla="*/ 594996 h 604517"/>
                  <a:gd name="connsiteX14" fmla="*/ 271463 w 680066"/>
                  <a:gd name="connsiteY14" fmla="*/ 603569 h 604517"/>
                  <a:gd name="connsiteX15" fmla="*/ 415290 w 680066"/>
                  <a:gd name="connsiteY15" fmla="*/ 562611 h 604517"/>
                  <a:gd name="connsiteX16" fmla="*/ 421958 w 680066"/>
                  <a:gd name="connsiteY16" fmla="*/ 559754 h 604517"/>
                  <a:gd name="connsiteX17" fmla="*/ 435293 w 680066"/>
                  <a:gd name="connsiteY17" fmla="*/ 540704 h 604517"/>
                  <a:gd name="connsiteX18" fmla="*/ 448628 w 680066"/>
                  <a:gd name="connsiteY18" fmla="*/ 470219 h 604517"/>
                  <a:gd name="connsiteX19" fmla="*/ 666750 w 680066"/>
                  <a:gd name="connsiteY19" fmla="*/ 408306 h 604517"/>
                  <a:gd name="connsiteX20" fmla="*/ 677228 w 680066"/>
                  <a:gd name="connsiteY20" fmla="*/ 378779 h 604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80066" h="604517">
                    <a:moveTo>
                      <a:pt x="399098" y="526416"/>
                    </a:moveTo>
                    <a:lnTo>
                      <a:pt x="266700" y="564516"/>
                    </a:lnTo>
                    <a:lnTo>
                      <a:pt x="235267" y="530226"/>
                    </a:lnTo>
                    <a:lnTo>
                      <a:pt x="407670" y="480696"/>
                    </a:lnTo>
                    <a:lnTo>
                      <a:pt x="399098" y="526416"/>
                    </a:lnTo>
                    <a:close/>
                    <a:moveTo>
                      <a:pt x="677228" y="378779"/>
                    </a:moveTo>
                    <a:lnTo>
                      <a:pt x="613410" y="268289"/>
                    </a:lnTo>
                    <a:lnTo>
                      <a:pt x="527685" y="119699"/>
                    </a:lnTo>
                    <a:lnTo>
                      <a:pt x="463868" y="9209"/>
                    </a:lnTo>
                    <a:cubicBezTo>
                      <a:pt x="457200" y="-1269"/>
                      <a:pt x="442913" y="-3174"/>
                      <a:pt x="434340" y="5399"/>
                    </a:cubicBezTo>
                    <a:lnTo>
                      <a:pt x="0" y="424499"/>
                    </a:lnTo>
                    <a:lnTo>
                      <a:pt x="85725" y="573089"/>
                    </a:lnTo>
                    <a:lnTo>
                      <a:pt x="194310" y="542609"/>
                    </a:lnTo>
                    <a:lnTo>
                      <a:pt x="242888" y="594996"/>
                    </a:lnTo>
                    <a:cubicBezTo>
                      <a:pt x="250508" y="602616"/>
                      <a:pt x="260985" y="606426"/>
                      <a:pt x="271463" y="603569"/>
                    </a:cubicBezTo>
                    <a:lnTo>
                      <a:pt x="415290" y="562611"/>
                    </a:lnTo>
                    <a:cubicBezTo>
                      <a:pt x="417195" y="561659"/>
                      <a:pt x="420053" y="560706"/>
                      <a:pt x="421958" y="559754"/>
                    </a:cubicBezTo>
                    <a:cubicBezTo>
                      <a:pt x="428625" y="555944"/>
                      <a:pt x="434340" y="548324"/>
                      <a:pt x="435293" y="540704"/>
                    </a:cubicBezTo>
                    <a:lnTo>
                      <a:pt x="448628" y="470219"/>
                    </a:lnTo>
                    <a:lnTo>
                      <a:pt x="666750" y="408306"/>
                    </a:lnTo>
                    <a:cubicBezTo>
                      <a:pt x="678180" y="403544"/>
                      <a:pt x="683895" y="389256"/>
                      <a:pt x="677228" y="378779"/>
                    </a:cubicBezTo>
                    <a:close/>
                  </a:path>
                </a:pathLst>
              </a:custGeom>
              <a:solidFill>
                <a:srgbClr val="3C3C4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15F31D1-6A5F-460D-974C-71872E53FE7F}"/>
                </a:ext>
              </a:extLst>
            </p:cNvPr>
            <p:cNvGrpSpPr/>
            <p:nvPr/>
          </p:nvGrpSpPr>
          <p:grpSpPr>
            <a:xfrm>
              <a:off x="11261134" y="5901190"/>
              <a:ext cx="623939" cy="809624"/>
              <a:chOff x="11261134" y="5901190"/>
              <a:chExt cx="623939" cy="809624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C52D50C5-8B27-46A4-8C52-4F5F27282801}"/>
                  </a:ext>
                </a:extLst>
              </p:cNvPr>
              <p:cNvSpPr/>
              <p:nvPr/>
            </p:nvSpPr>
            <p:spPr>
              <a:xfrm>
                <a:off x="11261134" y="5901190"/>
                <a:ext cx="623939" cy="754379"/>
              </a:xfrm>
              <a:custGeom>
                <a:avLst/>
                <a:gdLst>
                  <a:gd name="connsiteX0" fmla="*/ 151950 w 623939"/>
                  <a:gd name="connsiteY0" fmla="*/ 404813 h 754379"/>
                  <a:gd name="connsiteX1" fmla="*/ 51937 w 623939"/>
                  <a:gd name="connsiteY1" fmla="*/ 461963 h 754379"/>
                  <a:gd name="connsiteX2" fmla="*/ 16695 w 623939"/>
                  <a:gd name="connsiteY2" fmla="*/ 532448 h 754379"/>
                  <a:gd name="connsiteX3" fmla="*/ 502 w 623939"/>
                  <a:gd name="connsiteY3" fmla="*/ 673418 h 754379"/>
                  <a:gd name="connsiteX4" fmla="*/ 24315 w 623939"/>
                  <a:gd name="connsiteY4" fmla="*/ 726758 h 754379"/>
                  <a:gd name="connsiteX5" fmla="*/ 78607 w 623939"/>
                  <a:gd name="connsiteY5" fmla="*/ 754380 h 754379"/>
                  <a:gd name="connsiteX6" fmla="*/ 87180 w 623939"/>
                  <a:gd name="connsiteY6" fmla="*/ 754380 h 754379"/>
                  <a:gd name="connsiteX7" fmla="*/ 87180 w 623939"/>
                  <a:gd name="connsiteY7" fmla="*/ 717233 h 754379"/>
                  <a:gd name="connsiteX8" fmla="*/ 45270 w 623939"/>
                  <a:gd name="connsiteY8" fmla="*/ 695325 h 754379"/>
                  <a:gd name="connsiteX9" fmla="*/ 37650 w 623939"/>
                  <a:gd name="connsiteY9" fmla="*/ 678180 h 754379"/>
                  <a:gd name="connsiteX10" fmla="*/ 54795 w 623939"/>
                  <a:gd name="connsiteY10" fmla="*/ 535305 h 754379"/>
                  <a:gd name="connsiteX11" fmla="*/ 54795 w 623939"/>
                  <a:gd name="connsiteY11" fmla="*/ 533400 h 754379"/>
                  <a:gd name="connsiteX12" fmla="*/ 76702 w 623939"/>
                  <a:gd name="connsiteY12" fmla="*/ 490538 h 754379"/>
                  <a:gd name="connsiteX13" fmla="*/ 191002 w 623939"/>
                  <a:gd name="connsiteY13" fmla="*/ 429578 h 754379"/>
                  <a:gd name="connsiteX14" fmla="*/ 311970 w 623939"/>
                  <a:gd name="connsiteY14" fmla="*/ 457200 h 754379"/>
                  <a:gd name="connsiteX15" fmla="*/ 432937 w 623939"/>
                  <a:gd name="connsiteY15" fmla="*/ 429578 h 754379"/>
                  <a:gd name="connsiteX16" fmla="*/ 547237 w 623939"/>
                  <a:gd name="connsiteY16" fmla="*/ 490538 h 754379"/>
                  <a:gd name="connsiteX17" fmla="*/ 569145 w 623939"/>
                  <a:gd name="connsiteY17" fmla="*/ 533400 h 754379"/>
                  <a:gd name="connsiteX18" fmla="*/ 586290 w 623939"/>
                  <a:gd name="connsiteY18" fmla="*/ 677228 h 754379"/>
                  <a:gd name="connsiteX19" fmla="*/ 578670 w 623939"/>
                  <a:gd name="connsiteY19" fmla="*/ 694373 h 754379"/>
                  <a:gd name="connsiteX20" fmla="*/ 578670 w 623939"/>
                  <a:gd name="connsiteY20" fmla="*/ 694373 h 754379"/>
                  <a:gd name="connsiteX21" fmla="*/ 536760 w 623939"/>
                  <a:gd name="connsiteY21" fmla="*/ 716280 h 754379"/>
                  <a:gd name="connsiteX22" fmla="*/ 536760 w 623939"/>
                  <a:gd name="connsiteY22" fmla="*/ 753428 h 754379"/>
                  <a:gd name="connsiteX23" fmla="*/ 545332 w 623939"/>
                  <a:gd name="connsiteY23" fmla="*/ 753428 h 754379"/>
                  <a:gd name="connsiteX24" fmla="*/ 599625 w 623939"/>
                  <a:gd name="connsiteY24" fmla="*/ 725805 h 754379"/>
                  <a:gd name="connsiteX25" fmla="*/ 599625 w 623939"/>
                  <a:gd name="connsiteY25" fmla="*/ 725805 h 754379"/>
                  <a:gd name="connsiteX26" fmla="*/ 623437 w 623939"/>
                  <a:gd name="connsiteY26" fmla="*/ 672465 h 754379"/>
                  <a:gd name="connsiteX27" fmla="*/ 607245 w 623939"/>
                  <a:gd name="connsiteY27" fmla="*/ 532448 h 754379"/>
                  <a:gd name="connsiteX28" fmla="*/ 572002 w 623939"/>
                  <a:gd name="connsiteY28" fmla="*/ 461963 h 754379"/>
                  <a:gd name="connsiteX29" fmla="*/ 471990 w 623939"/>
                  <a:gd name="connsiteY29" fmla="*/ 404813 h 754379"/>
                  <a:gd name="connsiteX30" fmla="*/ 473895 w 623939"/>
                  <a:gd name="connsiteY30" fmla="*/ 168593 h 754379"/>
                  <a:gd name="connsiteX31" fmla="*/ 468180 w 623939"/>
                  <a:gd name="connsiteY31" fmla="*/ 122873 h 754379"/>
                  <a:gd name="connsiteX32" fmla="*/ 382455 w 623939"/>
                  <a:gd name="connsiteY32" fmla="*/ 17145 h 754379"/>
                  <a:gd name="connsiteX33" fmla="*/ 370072 w 623939"/>
                  <a:gd name="connsiteY33" fmla="*/ 18097 h 754379"/>
                  <a:gd name="connsiteX34" fmla="*/ 361500 w 623939"/>
                  <a:gd name="connsiteY34" fmla="*/ 24765 h 754379"/>
                  <a:gd name="connsiteX35" fmla="*/ 351975 w 623939"/>
                  <a:gd name="connsiteY35" fmla="*/ 11430 h 754379"/>
                  <a:gd name="connsiteX36" fmla="*/ 339592 w 623939"/>
                  <a:gd name="connsiteY36" fmla="*/ 2858 h 754379"/>
                  <a:gd name="connsiteX37" fmla="*/ 311970 w 623939"/>
                  <a:gd name="connsiteY37" fmla="*/ 0 h 754379"/>
                  <a:gd name="connsiteX38" fmla="*/ 207195 w 623939"/>
                  <a:gd name="connsiteY38" fmla="*/ 39053 h 754379"/>
                  <a:gd name="connsiteX39" fmla="*/ 151950 w 623939"/>
                  <a:gd name="connsiteY39" fmla="*/ 165735 h 754379"/>
                  <a:gd name="connsiteX40" fmla="*/ 151950 w 623939"/>
                  <a:gd name="connsiteY40" fmla="*/ 404813 h 754379"/>
                  <a:gd name="connsiteX41" fmla="*/ 199575 w 623939"/>
                  <a:gd name="connsiteY41" fmla="*/ 249555 h 754379"/>
                  <a:gd name="connsiteX42" fmla="*/ 206242 w 623939"/>
                  <a:gd name="connsiteY42" fmla="*/ 171450 h 754379"/>
                  <a:gd name="connsiteX43" fmla="*/ 416745 w 623939"/>
                  <a:gd name="connsiteY43" fmla="*/ 171450 h 754379"/>
                  <a:gd name="connsiteX44" fmla="*/ 423412 w 623939"/>
                  <a:gd name="connsiteY44" fmla="*/ 249555 h 754379"/>
                  <a:gd name="connsiteX45" fmla="*/ 290062 w 623939"/>
                  <a:gd name="connsiteY45" fmla="*/ 340995 h 754379"/>
                  <a:gd name="connsiteX46" fmla="*/ 199575 w 623939"/>
                  <a:gd name="connsiteY46" fmla="*/ 249555 h 754379"/>
                  <a:gd name="connsiteX47" fmla="*/ 237675 w 623939"/>
                  <a:gd name="connsiteY47" fmla="*/ 408623 h 754379"/>
                  <a:gd name="connsiteX48" fmla="*/ 254820 w 623939"/>
                  <a:gd name="connsiteY48" fmla="*/ 371475 h 754379"/>
                  <a:gd name="connsiteX49" fmla="*/ 254820 w 623939"/>
                  <a:gd name="connsiteY49" fmla="*/ 369570 h 754379"/>
                  <a:gd name="connsiteX50" fmla="*/ 369120 w 623939"/>
                  <a:gd name="connsiteY50" fmla="*/ 369570 h 754379"/>
                  <a:gd name="connsiteX51" fmla="*/ 369120 w 623939"/>
                  <a:gd name="connsiteY51" fmla="*/ 371475 h 754379"/>
                  <a:gd name="connsiteX52" fmla="*/ 386265 w 623939"/>
                  <a:gd name="connsiteY52" fmla="*/ 408623 h 754379"/>
                  <a:gd name="connsiteX53" fmla="*/ 311970 w 623939"/>
                  <a:gd name="connsiteY53" fmla="*/ 419100 h 754379"/>
                  <a:gd name="connsiteX54" fmla="*/ 237675 w 623939"/>
                  <a:gd name="connsiteY54" fmla="*/ 408623 h 754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623939" h="754379">
                    <a:moveTo>
                      <a:pt x="151950" y="404813"/>
                    </a:moveTo>
                    <a:cubicBezTo>
                      <a:pt x="115755" y="419100"/>
                      <a:pt x="82417" y="438150"/>
                      <a:pt x="51937" y="461963"/>
                    </a:cubicBezTo>
                    <a:cubicBezTo>
                      <a:pt x="30982" y="479108"/>
                      <a:pt x="17647" y="504825"/>
                      <a:pt x="16695" y="532448"/>
                    </a:cubicBezTo>
                    <a:lnTo>
                      <a:pt x="502" y="673418"/>
                    </a:lnTo>
                    <a:cubicBezTo>
                      <a:pt x="-2355" y="694373"/>
                      <a:pt x="7170" y="715328"/>
                      <a:pt x="24315" y="726758"/>
                    </a:cubicBezTo>
                    <a:cubicBezTo>
                      <a:pt x="41460" y="738188"/>
                      <a:pt x="59557" y="746760"/>
                      <a:pt x="78607" y="754380"/>
                    </a:cubicBezTo>
                    <a:lnTo>
                      <a:pt x="87180" y="754380"/>
                    </a:lnTo>
                    <a:lnTo>
                      <a:pt x="87180" y="717233"/>
                    </a:lnTo>
                    <a:cubicBezTo>
                      <a:pt x="72892" y="711518"/>
                      <a:pt x="58605" y="703898"/>
                      <a:pt x="45270" y="695325"/>
                    </a:cubicBezTo>
                    <a:cubicBezTo>
                      <a:pt x="39555" y="691515"/>
                      <a:pt x="36697" y="684848"/>
                      <a:pt x="37650" y="678180"/>
                    </a:cubicBezTo>
                    <a:lnTo>
                      <a:pt x="54795" y="535305"/>
                    </a:lnTo>
                    <a:lnTo>
                      <a:pt x="54795" y="533400"/>
                    </a:lnTo>
                    <a:cubicBezTo>
                      <a:pt x="55747" y="516255"/>
                      <a:pt x="63367" y="501015"/>
                      <a:pt x="76702" y="490538"/>
                    </a:cubicBezTo>
                    <a:cubicBezTo>
                      <a:pt x="102420" y="468630"/>
                      <a:pt x="139567" y="448628"/>
                      <a:pt x="191002" y="429578"/>
                    </a:cubicBezTo>
                    <a:cubicBezTo>
                      <a:pt x="219577" y="446723"/>
                      <a:pt x="263392" y="457200"/>
                      <a:pt x="311970" y="457200"/>
                    </a:cubicBezTo>
                    <a:cubicBezTo>
                      <a:pt x="360547" y="457200"/>
                      <a:pt x="404362" y="446723"/>
                      <a:pt x="432937" y="429578"/>
                    </a:cubicBezTo>
                    <a:cubicBezTo>
                      <a:pt x="485325" y="448628"/>
                      <a:pt x="521520" y="468630"/>
                      <a:pt x="547237" y="490538"/>
                    </a:cubicBezTo>
                    <a:cubicBezTo>
                      <a:pt x="560572" y="501015"/>
                      <a:pt x="568192" y="517208"/>
                      <a:pt x="569145" y="533400"/>
                    </a:cubicBezTo>
                    <a:lnTo>
                      <a:pt x="586290" y="677228"/>
                    </a:lnTo>
                    <a:cubicBezTo>
                      <a:pt x="587242" y="683895"/>
                      <a:pt x="584385" y="690563"/>
                      <a:pt x="578670" y="694373"/>
                    </a:cubicBezTo>
                    <a:lnTo>
                      <a:pt x="578670" y="694373"/>
                    </a:lnTo>
                    <a:cubicBezTo>
                      <a:pt x="565335" y="702945"/>
                      <a:pt x="552000" y="710565"/>
                      <a:pt x="536760" y="716280"/>
                    </a:cubicBezTo>
                    <a:lnTo>
                      <a:pt x="536760" y="753428"/>
                    </a:lnTo>
                    <a:lnTo>
                      <a:pt x="545332" y="753428"/>
                    </a:lnTo>
                    <a:cubicBezTo>
                      <a:pt x="564382" y="746760"/>
                      <a:pt x="582480" y="737235"/>
                      <a:pt x="599625" y="725805"/>
                    </a:cubicBezTo>
                    <a:lnTo>
                      <a:pt x="599625" y="725805"/>
                    </a:lnTo>
                    <a:cubicBezTo>
                      <a:pt x="616770" y="713423"/>
                      <a:pt x="626295" y="693420"/>
                      <a:pt x="623437" y="672465"/>
                    </a:cubicBezTo>
                    <a:lnTo>
                      <a:pt x="607245" y="532448"/>
                    </a:lnTo>
                    <a:cubicBezTo>
                      <a:pt x="606292" y="504825"/>
                      <a:pt x="592957" y="479108"/>
                      <a:pt x="572002" y="461963"/>
                    </a:cubicBezTo>
                    <a:cubicBezTo>
                      <a:pt x="541522" y="438150"/>
                      <a:pt x="508185" y="418148"/>
                      <a:pt x="471990" y="404813"/>
                    </a:cubicBezTo>
                    <a:cubicBezTo>
                      <a:pt x="471990" y="356235"/>
                      <a:pt x="473895" y="222885"/>
                      <a:pt x="473895" y="168593"/>
                    </a:cubicBezTo>
                    <a:cubicBezTo>
                      <a:pt x="473895" y="153353"/>
                      <a:pt x="471990" y="138113"/>
                      <a:pt x="468180" y="122873"/>
                    </a:cubicBezTo>
                    <a:cubicBezTo>
                      <a:pt x="455797" y="77153"/>
                      <a:pt x="424365" y="39053"/>
                      <a:pt x="382455" y="17145"/>
                    </a:cubicBezTo>
                    <a:cubicBezTo>
                      <a:pt x="378645" y="15240"/>
                      <a:pt x="372930" y="15240"/>
                      <a:pt x="370072" y="18097"/>
                    </a:cubicBezTo>
                    <a:lnTo>
                      <a:pt x="361500" y="24765"/>
                    </a:lnTo>
                    <a:lnTo>
                      <a:pt x="351975" y="11430"/>
                    </a:lnTo>
                    <a:cubicBezTo>
                      <a:pt x="349117" y="6667"/>
                      <a:pt x="344355" y="3810"/>
                      <a:pt x="339592" y="2858"/>
                    </a:cubicBezTo>
                    <a:cubicBezTo>
                      <a:pt x="330067" y="953"/>
                      <a:pt x="321495" y="0"/>
                      <a:pt x="311970" y="0"/>
                    </a:cubicBezTo>
                    <a:cubicBezTo>
                      <a:pt x="273870" y="0"/>
                      <a:pt x="235770" y="14288"/>
                      <a:pt x="207195" y="39053"/>
                    </a:cubicBezTo>
                    <a:cubicBezTo>
                      <a:pt x="171000" y="71438"/>
                      <a:pt x="150997" y="117157"/>
                      <a:pt x="151950" y="165735"/>
                    </a:cubicBezTo>
                    <a:lnTo>
                      <a:pt x="151950" y="404813"/>
                    </a:lnTo>
                    <a:close/>
                    <a:moveTo>
                      <a:pt x="199575" y="249555"/>
                    </a:moveTo>
                    <a:lnTo>
                      <a:pt x="206242" y="171450"/>
                    </a:lnTo>
                    <a:lnTo>
                      <a:pt x="416745" y="171450"/>
                    </a:lnTo>
                    <a:lnTo>
                      <a:pt x="423412" y="249555"/>
                    </a:lnTo>
                    <a:cubicBezTo>
                      <a:pt x="411982" y="311468"/>
                      <a:pt x="352927" y="352425"/>
                      <a:pt x="290062" y="340995"/>
                    </a:cubicBezTo>
                    <a:cubicBezTo>
                      <a:pt x="244342" y="332423"/>
                      <a:pt x="208147" y="296228"/>
                      <a:pt x="199575" y="249555"/>
                    </a:cubicBezTo>
                    <a:close/>
                    <a:moveTo>
                      <a:pt x="237675" y="408623"/>
                    </a:moveTo>
                    <a:cubicBezTo>
                      <a:pt x="248152" y="400050"/>
                      <a:pt x="254820" y="385763"/>
                      <a:pt x="254820" y="371475"/>
                    </a:cubicBezTo>
                    <a:lnTo>
                      <a:pt x="254820" y="369570"/>
                    </a:lnTo>
                    <a:cubicBezTo>
                      <a:pt x="291015" y="384810"/>
                      <a:pt x="332925" y="384810"/>
                      <a:pt x="369120" y="369570"/>
                    </a:cubicBezTo>
                    <a:lnTo>
                      <a:pt x="369120" y="371475"/>
                    </a:lnTo>
                    <a:cubicBezTo>
                      <a:pt x="369120" y="385763"/>
                      <a:pt x="375787" y="399098"/>
                      <a:pt x="386265" y="408623"/>
                    </a:cubicBezTo>
                    <a:cubicBezTo>
                      <a:pt x="362452" y="416243"/>
                      <a:pt x="336735" y="419100"/>
                      <a:pt x="311970" y="419100"/>
                    </a:cubicBezTo>
                    <a:cubicBezTo>
                      <a:pt x="287205" y="419100"/>
                      <a:pt x="261487" y="416243"/>
                      <a:pt x="237675" y="408623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76F85663-17D1-4D4D-A31D-06E868A86A2E}"/>
                  </a:ext>
                </a:extLst>
              </p:cNvPr>
              <p:cNvSpPr/>
              <p:nvPr/>
            </p:nvSpPr>
            <p:spPr>
              <a:xfrm>
                <a:off x="11295926" y="6413634"/>
                <a:ext cx="555307" cy="297180"/>
              </a:xfrm>
              <a:custGeom>
                <a:avLst/>
                <a:gdLst>
                  <a:gd name="connsiteX0" fmla="*/ 482918 w 555307"/>
                  <a:gd name="connsiteY0" fmla="*/ 23813 h 297180"/>
                  <a:gd name="connsiteX1" fmla="*/ 459105 w 555307"/>
                  <a:gd name="connsiteY1" fmla="*/ 0 h 297180"/>
                  <a:gd name="connsiteX2" fmla="*/ 459105 w 555307"/>
                  <a:gd name="connsiteY2" fmla="*/ 0 h 297180"/>
                  <a:gd name="connsiteX3" fmla="*/ 96203 w 555307"/>
                  <a:gd name="connsiteY3" fmla="*/ 0 h 297180"/>
                  <a:gd name="connsiteX4" fmla="*/ 72390 w 555307"/>
                  <a:gd name="connsiteY4" fmla="*/ 23813 h 297180"/>
                  <a:gd name="connsiteX5" fmla="*/ 72390 w 555307"/>
                  <a:gd name="connsiteY5" fmla="*/ 23813 h 297180"/>
                  <a:gd name="connsiteX6" fmla="*/ 72390 w 555307"/>
                  <a:gd name="connsiteY6" fmla="*/ 260985 h 297180"/>
                  <a:gd name="connsiteX7" fmla="*/ 0 w 555307"/>
                  <a:gd name="connsiteY7" fmla="*/ 260985 h 297180"/>
                  <a:gd name="connsiteX8" fmla="*/ 0 w 555307"/>
                  <a:gd name="connsiteY8" fmla="*/ 273368 h 297180"/>
                  <a:gd name="connsiteX9" fmla="*/ 23813 w 555307"/>
                  <a:gd name="connsiteY9" fmla="*/ 297180 h 297180"/>
                  <a:gd name="connsiteX10" fmla="*/ 531495 w 555307"/>
                  <a:gd name="connsiteY10" fmla="*/ 297180 h 297180"/>
                  <a:gd name="connsiteX11" fmla="*/ 555308 w 555307"/>
                  <a:gd name="connsiteY11" fmla="*/ 273368 h 297180"/>
                  <a:gd name="connsiteX12" fmla="*/ 555308 w 555307"/>
                  <a:gd name="connsiteY12" fmla="*/ 260985 h 297180"/>
                  <a:gd name="connsiteX13" fmla="*/ 482918 w 555307"/>
                  <a:gd name="connsiteY13" fmla="*/ 260985 h 297180"/>
                  <a:gd name="connsiteX14" fmla="*/ 482918 w 555307"/>
                  <a:gd name="connsiteY14" fmla="*/ 23813 h 297180"/>
                  <a:gd name="connsiteX15" fmla="*/ 227648 w 555307"/>
                  <a:gd name="connsiteY15" fmla="*/ 180975 h 297180"/>
                  <a:gd name="connsiteX16" fmla="*/ 214313 w 555307"/>
                  <a:gd name="connsiteY16" fmla="*/ 194310 h 297180"/>
                  <a:gd name="connsiteX17" fmla="*/ 160973 w 555307"/>
                  <a:gd name="connsiteY17" fmla="*/ 140970 h 297180"/>
                  <a:gd name="connsiteX18" fmla="*/ 214313 w 555307"/>
                  <a:gd name="connsiteY18" fmla="*/ 87630 h 297180"/>
                  <a:gd name="connsiteX19" fmla="*/ 227648 w 555307"/>
                  <a:gd name="connsiteY19" fmla="*/ 100965 h 297180"/>
                  <a:gd name="connsiteX20" fmla="*/ 187642 w 555307"/>
                  <a:gd name="connsiteY20" fmla="*/ 140970 h 297180"/>
                  <a:gd name="connsiteX21" fmla="*/ 227648 w 555307"/>
                  <a:gd name="connsiteY21" fmla="*/ 180975 h 297180"/>
                  <a:gd name="connsiteX22" fmla="*/ 263843 w 555307"/>
                  <a:gd name="connsiteY22" fmla="*/ 200978 h 297180"/>
                  <a:gd name="connsiteX23" fmla="*/ 246698 w 555307"/>
                  <a:gd name="connsiteY23" fmla="*/ 193358 h 297180"/>
                  <a:gd name="connsiteX24" fmla="*/ 291465 w 555307"/>
                  <a:gd name="connsiteY24" fmla="*/ 85725 h 297180"/>
                  <a:gd name="connsiteX25" fmla="*/ 308610 w 555307"/>
                  <a:gd name="connsiteY25" fmla="*/ 93345 h 297180"/>
                  <a:gd name="connsiteX26" fmla="*/ 263843 w 555307"/>
                  <a:gd name="connsiteY26" fmla="*/ 200978 h 297180"/>
                  <a:gd name="connsiteX27" fmla="*/ 340043 w 555307"/>
                  <a:gd name="connsiteY27" fmla="*/ 195263 h 297180"/>
                  <a:gd name="connsiteX28" fmla="*/ 326708 w 555307"/>
                  <a:gd name="connsiteY28" fmla="*/ 181928 h 297180"/>
                  <a:gd name="connsiteX29" fmla="*/ 366713 w 555307"/>
                  <a:gd name="connsiteY29" fmla="*/ 141922 h 297180"/>
                  <a:gd name="connsiteX30" fmla="*/ 326708 w 555307"/>
                  <a:gd name="connsiteY30" fmla="*/ 101918 h 297180"/>
                  <a:gd name="connsiteX31" fmla="*/ 340043 w 555307"/>
                  <a:gd name="connsiteY31" fmla="*/ 88582 h 297180"/>
                  <a:gd name="connsiteX32" fmla="*/ 393383 w 555307"/>
                  <a:gd name="connsiteY32" fmla="*/ 141922 h 297180"/>
                  <a:gd name="connsiteX33" fmla="*/ 340043 w 555307"/>
                  <a:gd name="connsiteY33" fmla="*/ 195263 h 297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555307" h="297180">
                    <a:moveTo>
                      <a:pt x="482918" y="23813"/>
                    </a:moveTo>
                    <a:cubicBezTo>
                      <a:pt x="482918" y="10478"/>
                      <a:pt x="472440" y="0"/>
                      <a:pt x="459105" y="0"/>
                    </a:cubicBezTo>
                    <a:lnTo>
                      <a:pt x="459105" y="0"/>
                    </a:lnTo>
                    <a:lnTo>
                      <a:pt x="96203" y="0"/>
                    </a:lnTo>
                    <a:cubicBezTo>
                      <a:pt x="82868" y="0"/>
                      <a:pt x="72390" y="10478"/>
                      <a:pt x="72390" y="23813"/>
                    </a:cubicBezTo>
                    <a:lnTo>
                      <a:pt x="72390" y="23813"/>
                    </a:lnTo>
                    <a:lnTo>
                      <a:pt x="72390" y="260985"/>
                    </a:lnTo>
                    <a:lnTo>
                      <a:pt x="0" y="260985"/>
                    </a:lnTo>
                    <a:lnTo>
                      <a:pt x="0" y="273368"/>
                    </a:lnTo>
                    <a:cubicBezTo>
                      <a:pt x="0" y="286703"/>
                      <a:pt x="10478" y="297180"/>
                      <a:pt x="23813" y="297180"/>
                    </a:cubicBezTo>
                    <a:lnTo>
                      <a:pt x="531495" y="297180"/>
                    </a:lnTo>
                    <a:cubicBezTo>
                      <a:pt x="544830" y="297180"/>
                      <a:pt x="555308" y="286703"/>
                      <a:pt x="555308" y="273368"/>
                    </a:cubicBezTo>
                    <a:lnTo>
                      <a:pt x="555308" y="260985"/>
                    </a:lnTo>
                    <a:lnTo>
                      <a:pt x="482918" y="260985"/>
                    </a:lnTo>
                    <a:lnTo>
                      <a:pt x="482918" y="23813"/>
                    </a:lnTo>
                    <a:close/>
                    <a:moveTo>
                      <a:pt x="227648" y="180975"/>
                    </a:moveTo>
                    <a:lnTo>
                      <a:pt x="214313" y="194310"/>
                    </a:lnTo>
                    <a:lnTo>
                      <a:pt x="160973" y="140970"/>
                    </a:lnTo>
                    <a:lnTo>
                      <a:pt x="214313" y="87630"/>
                    </a:lnTo>
                    <a:lnTo>
                      <a:pt x="227648" y="100965"/>
                    </a:lnTo>
                    <a:lnTo>
                      <a:pt x="187642" y="140970"/>
                    </a:lnTo>
                    <a:lnTo>
                      <a:pt x="227648" y="180975"/>
                    </a:lnTo>
                    <a:close/>
                    <a:moveTo>
                      <a:pt x="263843" y="200978"/>
                    </a:moveTo>
                    <a:lnTo>
                      <a:pt x="246698" y="193358"/>
                    </a:lnTo>
                    <a:lnTo>
                      <a:pt x="291465" y="85725"/>
                    </a:lnTo>
                    <a:lnTo>
                      <a:pt x="308610" y="93345"/>
                    </a:lnTo>
                    <a:lnTo>
                      <a:pt x="263843" y="200978"/>
                    </a:lnTo>
                    <a:close/>
                    <a:moveTo>
                      <a:pt x="340043" y="195263"/>
                    </a:moveTo>
                    <a:lnTo>
                      <a:pt x="326708" y="181928"/>
                    </a:lnTo>
                    <a:lnTo>
                      <a:pt x="366713" y="141922"/>
                    </a:lnTo>
                    <a:lnTo>
                      <a:pt x="326708" y="101918"/>
                    </a:lnTo>
                    <a:lnTo>
                      <a:pt x="340043" y="88582"/>
                    </a:lnTo>
                    <a:lnTo>
                      <a:pt x="393383" y="141922"/>
                    </a:lnTo>
                    <a:lnTo>
                      <a:pt x="340043" y="195263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33127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F548BD-C30A-4512-8ACA-BF1ECC669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79DAB-90E4-4F14-9B31-761BB9951B41}" type="slidenum">
              <a:rPr lang="en-GB" smtClean="0"/>
              <a:pPr/>
              <a:t>23</a:t>
            </a:fld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A8D287-8211-4D38-9D7E-DEA48ABF3882}"/>
              </a:ext>
            </a:extLst>
          </p:cNvPr>
          <p:cNvSpPr txBox="1"/>
          <p:nvPr/>
        </p:nvSpPr>
        <p:spPr>
          <a:xfrm>
            <a:off x="294041" y="1175196"/>
            <a:ext cx="8243666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b="1" dirty="0" err="1"/>
              <a:t>Cynnwys</a:t>
            </a:r>
            <a:r>
              <a:rPr lang="en-GB" sz="2400" b="1" dirty="0"/>
              <a:t> o </a:t>
            </a:r>
            <a:r>
              <a:rPr lang="en-GB" sz="2400" b="1" dirty="0" err="1"/>
              <a:t>ansawdd</a:t>
            </a:r>
            <a:r>
              <a:rPr lang="en-GB" sz="2400" b="1" dirty="0"/>
              <a:t> </a:t>
            </a:r>
            <a:r>
              <a:rPr lang="en-GB" sz="2400" b="1" dirty="0" err="1"/>
              <a:t>uchel</a:t>
            </a:r>
            <a:r>
              <a:rPr lang="en-GB" sz="2400" b="1" dirty="0"/>
              <a:t> </a:t>
            </a:r>
            <a:r>
              <a:rPr lang="en-GB" sz="2400" b="1" dirty="0" err="1"/>
              <a:t>wedi’i</a:t>
            </a:r>
            <a:r>
              <a:rPr lang="en-GB" sz="2400" b="1" dirty="0"/>
              <a:t> </a:t>
            </a:r>
            <a:r>
              <a:rPr lang="en-GB" sz="2400" b="1" dirty="0" err="1"/>
              <a:t>ysgrifennu’n</a:t>
            </a:r>
            <a:r>
              <a:rPr lang="en-GB" sz="2400" b="1" dirty="0"/>
              <a:t> </a:t>
            </a:r>
            <a:r>
              <a:rPr lang="en-GB" sz="2400" b="1" dirty="0" err="1"/>
              <a:t>dda</a:t>
            </a:r>
            <a:endParaRPr lang="en-GB" sz="2400" b="1" dirty="0"/>
          </a:p>
          <a:p>
            <a:pPr>
              <a:spcAft>
                <a:spcPts val="1000"/>
              </a:spcAft>
            </a:pPr>
            <a:r>
              <a:rPr lang="en-GB" sz="2400" dirty="0"/>
              <a:t>Mae </a:t>
            </a:r>
            <a:r>
              <a:rPr lang="en-GB" sz="2400" dirty="0" err="1"/>
              <a:t>peiriannau</a:t>
            </a:r>
            <a:r>
              <a:rPr lang="en-GB" sz="2400" dirty="0"/>
              <a:t> </a:t>
            </a:r>
            <a:r>
              <a:rPr lang="en-GB" sz="2400" dirty="0" err="1"/>
              <a:t>chwilio</a:t>
            </a:r>
            <a:r>
              <a:rPr lang="en-GB" sz="2400" dirty="0"/>
              <a:t> </a:t>
            </a:r>
            <a:r>
              <a:rPr lang="en-GB" sz="2400" dirty="0" err="1"/>
              <a:t>eisiau</a:t>
            </a:r>
            <a:r>
              <a:rPr lang="en-GB" sz="2400" dirty="0"/>
              <a:t> </a:t>
            </a:r>
            <a:r>
              <a:rPr lang="en-GB" sz="2400" dirty="0" err="1"/>
              <a:t>darparu’r</a:t>
            </a:r>
            <a:r>
              <a:rPr lang="en-GB" sz="2400" dirty="0"/>
              <a:t> </a:t>
            </a:r>
            <a:r>
              <a:rPr lang="en-GB" sz="2400" dirty="0" err="1"/>
              <a:t>canlyniadau</a:t>
            </a:r>
            <a:r>
              <a:rPr lang="en-GB" sz="2400" dirty="0"/>
              <a:t> </a:t>
            </a:r>
            <a:r>
              <a:rPr lang="en-GB" sz="2400" dirty="0" err="1"/>
              <a:t>gorau</a:t>
            </a:r>
            <a:r>
              <a:rPr lang="en-GB" sz="2400" dirty="0"/>
              <a:t> </a:t>
            </a:r>
            <a:r>
              <a:rPr lang="en-GB" sz="2400" dirty="0" err="1"/>
              <a:t>posibl</a:t>
            </a:r>
            <a:r>
              <a:rPr lang="en-GB" sz="2400" dirty="0"/>
              <a:t>, felly </a:t>
            </a:r>
            <a:r>
              <a:rPr lang="en-GB" sz="2400" dirty="0" err="1"/>
              <a:t>maen</a:t>
            </a:r>
            <a:r>
              <a:rPr lang="en-GB" sz="2400" dirty="0"/>
              <a:t> </a:t>
            </a:r>
            <a:r>
              <a:rPr lang="en-GB" sz="2400" dirty="0" err="1"/>
              <a:t>nhw’n</a:t>
            </a:r>
            <a:r>
              <a:rPr lang="en-GB" sz="2400" dirty="0"/>
              <a:t> </a:t>
            </a:r>
            <a:r>
              <a:rPr lang="en-GB" sz="2400" dirty="0" err="1"/>
              <a:t>rhoi’r</a:t>
            </a:r>
            <a:r>
              <a:rPr lang="en-GB" sz="2400" dirty="0"/>
              <a:t> </a:t>
            </a:r>
            <a:r>
              <a:rPr lang="en-GB" sz="2400" dirty="0" err="1"/>
              <a:t>safleoedd</a:t>
            </a:r>
            <a:r>
              <a:rPr lang="en-GB" sz="2400" dirty="0"/>
              <a:t> </a:t>
            </a:r>
            <a:r>
              <a:rPr lang="en-GB" sz="2400" dirty="0" err="1"/>
              <a:t>gorau</a:t>
            </a:r>
            <a:r>
              <a:rPr lang="en-GB" sz="2400" dirty="0"/>
              <a:t> i </a:t>
            </a:r>
            <a:r>
              <a:rPr lang="en-GB" sz="2400" dirty="0" err="1"/>
              <a:t>wefannau</a:t>
            </a:r>
            <a:r>
              <a:rPr lang="en-GB" sz="2400" dirty="0"/>
              <a:t> </a:t>
            </a:r>
            <a:r>
              <a:rPr lang="en-GB" sz="2400" dirty="0" err="1"/>
              <a:t>sydd</a:t>
            </a:r>
            <a:r>
              <a:rPr lang="en-GB" sz="2400" dirty="0"/>
              <a:t> â </a:t>
            </a:r>
            <a:r>
              <a:rPr lang="en-GB" sz="2400" dirty="0" err="1"/>
              <a:t>chynnwys</a:t>
            </a:r>
            <a:r>
              <a:rPr lang="en-GB" sz="2400" dirty="0"/>
              <a:t> </a:t>
            </a:r>
            <a:r>
              <a:rPr lang="en-GB" sz="2400" dirty="0" err="1"/>
              <a:t>sydd</a:t>
            </a:r>
            <a:r>
              <a:rPr lang="en-GB" sz="2400" dirty="0"/>
              <a:t> </a:t>
            </a:r>
            <a:r>
              <a:rPr lang="en-GB" sz="2400" dirty="0" err="1"/>
              <a:t>wedi’i</a:t>
            </a:r>
            <a:r>
              <a:rPr lang="en-GB" sz="2400" dirty="0"/>
              <a:t> </a:t>
            </a:r>
            <a:r>
              <a:rPr lang="en-GB" sz="2400" dirty="0" err="1"/>
              <a:t>ymchwilio’n</a:t>
            </a:r>
            <a:r>
              <a:rPr lang="en-GB" sz="2400" dirty="0"/>
              <a:t> </a:t>
            </a:r>
            <a:r>
              <a:rPr lang="en-GB" sz="2400" dirty="0" err="1"/>
              <a:t>dda</a:t>
            </a:r>
            <a:r>
              <a:rPr lang="en-GB" sz="2400" dirty="0"/>
              <a:t>, yn </a:t>
            </a:r>
            <a:r>
              <a:rPr lang="en-GB" sz="2400" dirty="0" err="1"/>
              <a:t>fanwl</a:t>
            </a:r>
            <a:r>
              <a:rPr lang="en-GB" sz="2400" dirty="0"/>
              <a:t> ac </a:t>
            </a:r>
            <a:r>
              <a:rPr lang="en-GB" sz="2400" dirty="0" err="1"/>
              <a:t>wedi’i</a:t>
            </a:r>
            <a:r>
              <a:rPr lang="en-GB" sz="2400" dirty="0"/>
              <a:t> </a:t>
            </a:r>
            <a:r>
              <a:rPr lang="en-GB" sz="2400" dirty="0" err="1"/>
              <a:t>ysgrifennu’n</a:t>
            </a:r>
            <a:r>
              <a:rPr lang="en-GB" sz="2400" dirty="0"/>
              <a:t> </a:t>
            </a:r>
            <a:r>
              <a:rPr lang="en-GB" sz="2400" dirty="0" err="1"/>
              <a:t>dda</a:t>
            </a:r>
            <a:r>
              <a:rPr lang="en-GB" sz="2400" dirty="0"/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y-GB" sz="2400" b="1" dirty="0"/>
              <a:t>Ei bod yn cynnwys geiriau allweddol</a:t>
            </a:r>
            <a:endParaRPr lang="en-GB" sz="2400" dirty="0"/>
          </a:p>
          <a:p>
            <a:pPr>
              <a:spcAft>
                <a:spcPts val="1000"/>
              </a:spcAft>
            </a:pPr>
            <a:r>
              <a:rPr lang="en-GB" sz="2400" dirty="0" err="1"/>
              <a:t>Ystyriwch</a:t>
            </a:r>
            <a:r>
              <a:rPr lang="en-GB" sz="2400" dirty="0"/>
              <a:t> pa </a:t>
            </a:r>
            <a:r>
              <a:rPr lang="en-GB" sz="2400" dirty="0" err="1"/>
              <a:t>eiriau</a:t>
            </a:r>
            <a:r>
              <a:rPr lang="en-GB" sz="2400" dirty="0"/>
              <a:t> </a:t>
            </a:r>
            <a:r>
              <a:rPr lang="en-GB" sz="2400" dirty="0" err="1"/>
              <a:t>allweddol</a:t>
            </a:r>
            <a:r>
              <a:rPr lang="en-GB" sz="2400" dirty="0"/>
              <a:t> y </a:t>
            </a:r>
            <a:r>
              <a:rPr lang="en-GB" sz="2400" dirty="0" err="1"/>
              <a:t>byddai</a:t>
            </a:r>
            <a:r>
              <a:rPr lang="en-GB" sz="2400" dirty="0"/>
              <a:t> </a:t>
            </a:r>
            <a:r>
              <a:rPr lang="en-GB" sz="2400" dirty="0" err="1"/>
              <a:t>rhywun</a:t>
            </a:r>
            <a:r>
              <a:rPr lang="en-GB" sz="2400" dirty="0"/>
              <a:t> </a:t>
            </a:r>
            <a:r>
              <a:rPr lang="en-GB" sz="2400" dirty="0" err="1"/>
              <a:t>sy’n</a:t>
            </a:r>
            <a:r>
              <a:rPr lang="en-GB" sz="2400" dirty="0"/>
              <a:t> </a:t>
            </a:r>
            <a:r>
              <a:rPr lang="en-GB" sz="2400" dirty="0" err="1"/>
              <a:t>chwilio</a:t>
            </a:r>
            <a:r>
              <a:rPr lang="en-GB" sz="2400" dirty="0"/>
              <a:t> am </a:t>
            </a:r>
            <a:r>
              <a:rPr lang="en-GB" sz="2400" dirty="0" err="1"/>
              <a:t>wybodaeth</a:t>
            </a:r>
            <a:r>
              <a:rPr lang="en-GB" sz="2400" dirty="0"/>
              <a:t> </a:t>
            </a:r>
            <a:r>
              <a:rPr lang="en-GB" sz="2400" dirty="0" err="1"/>
              <a:t>ar</a:t>
            </a:r>
            <a:r>
              <a:rPr lang="en-GB" sz="2400" dirty="0"/>
              <a:t> </a:t>
            </a:r>
            <a:r>
              <a:rPr lang="en-GB" sz="2400" dirty="0" err="1"/>
              <a:t>eich</a:t>
            </a:r>
            <a:r>
              <a:rPr lang="en-GB" sz="2400" dirty="0"/>
              <a:t> </a:t>
            </a:r>
            <a:r>
              <a:rPr lang="en-GB" sz="2400" dirty="0" err="1"/>
              <a:t>gwefan</a:t>
            </a:r>
            <a:r>
              <a:rPr lang="en-GB" sz="2400" dirty="0"/>
              <a:t> yn </a:t>
            </a:r>
            <a:r>
              <a:rPr lang="en-GB" sz="2400" dirty="0" err="1"/>
              <a:t>eu</a:t>
            </a:r>
            <a:r>
              <a:rPr lang="en-GB" sz="2400" dirty="0"/>
              <a:t> </a:t>
            </a:r>
            <a:r>
              <a:rPr lang="en-GB" sz="2400" dirty="0" err="1"/>
              <a:t>teipio</a:t>
            </a:r>
            <a:r>
              <a:rPr lang="en-GB" sz="2400" dirty="0"/>
              <a:t> i </a:t>
            </a:r>
            <a:r>
              <a:rPr lang="en-GB" sz="2400" dirty="0" err="1"/>
              <a:t>beiriant</a:t>
            </a:r>
            <a:r>
              <a:rPr lang="en-GB" sz="2400" dirty="0"/>
              <a:t> </a:t>
            </a:r>
            <a:r>
              <a:rPr lang="en-GB" sz="2400" dirty="0" err="1"/>
              <a:t>chwilio</a:t>
            </a:r>
            <a:endParaRPr lang="en-GB" sz="2400" dirty="0"/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b="1" dirty="0"/>
              <a:t>HTML</a:t>
            </a:r>
          </a:p>
          <a:p>
            <a:pPr>
              <a:spcAft>
                <a:spcPts val="1000"/>
              </a:spcAft>
            </a:pPr>
            <a:r>
              <a:rPr lang="en-GB" sz="2400" dirty="0"/>
              <a:t>Gall </a:t>
            </a:r>
            <a:r>
              <a:rPr lang="en-GB" sz="2400" dirty="0" err="1"/>
              <a:t>teitlau</a:t>
            </a:r>
            <a:r>
              <a:rPr lang="en-GB" sz="2400" dirty="0"/>
              <a:t> </a:t>
            </a:r>
            <a:r>
              <a:rPr lang="en-GB" sz="2400" dirty="0" err="1"/>
              <a:t>tudalennau</a:t>
            </a:r>
            <a:r>
              <a:rPr lang="en-GB" sz="2400" dirty="0"/>
              <a:t> </a:t>
            </a:r>
            <a:r>
              <a:rPr lang="en-GB" sz="2400" dirty="0" err="1"/>
              <a:t>sydd</a:t>
            </a:r>
            <a:r>
              <a:rPr lang="en-GB" sz="2400" dirty="0"/>
              <a:t> </a:t>
            </a:r>
            <a:r>
              <a:rPr lang="en-GB" sz="2400" dirty="0" err="1"/>
              <a:t>wedi’u</a:t>
            </a:r>
            <a:r>
              <a:rPr lang="en-GB" sz="2400" dirty="0"/>
              <a:t> </a:t>
            </a:r>
            <a:r>
              <a:rPr lang="en-GB" sz="2400" dirty="0" err="1"/>
              <a:t>hysgrifennu’n</a:t>
            </a:r>
            <a:r>
              <a:rPr lang="en-GB" sz="2400" dirty="0"/>
              <a:t> </a:t>
            </a:r>
            <a:r>
              <a:rPr lang="en-GB" sz="2400" dirty="0" err="1"/>
              <a:t>dda</a:t>
            </a:r>
            <a:r>
              <a:rPr lang="en-GB" sz="2400" dirty="0"/>
              <a:t> a </a:t>
            </a:r>
            <a:r>
              <a:rPr lang="en-GB" sz="2400" dirty="0" err="1"/>
              <a:t>thagiau</a:t>
            </a:r>
            <a:r>
              <a:rPr lang="en-GB" sz="2400" dirty="0"/>
              <a:t> </a:t>
            </a:r>
            <a:r>
              <a:rPr lang="en-GB" sz="2400" dirty="0" err="1"/>
              <a:t>delwedd</a:t>
            </a:r>
            <a:r>
              <a:rPr lang="en-GB" sz="2400" dirty="0"/>
              <a:t> </a:t>
            </a:r>
            <a:r>
              <a:rPr lang="en-GB" sz="2400" dirty="0" err="1"/>
              <a:t>amgen</a:t>
            </a:r>
            <a:r>
              <a:rPr lang="en-GB" sz="2400" dirty="0"/>
              <a:t> </a:t>
            </a:r>
            <a:r>
              <a:rPr lang="en-GB" sz="2400" dirty="0" err="1"/>
              <a:t>gyfrannu</a:t>
            </a:r>
            <a:r>
              <a:rPr lang="en-GB" sz="2400" dirty="0"/>
              <a:t> at </a:t>
            </a:r>
            <a:r>
              <a:rPr lang="en-GB" sz="2400" dirty="0" err="1"/>
              <a:t>safle</a:t>
            </a:r>
            <a:r>
              <a:rPr lang="en-GB" sz="2400" dirty="0"/>
              <a:t> </a:t>
            </a:r>
            <a:r>
              <a:rPr lang="en-GB" sz="2400" dirty="0" err="1"/>
              <a:t>peiriant</a:t>
            </a:r>
            <a:r>
              <a:rPr lang="en-GB" sz="2400" dirty="0"/>
              <a:t> </a:t>
            </a:r>
            <a:r>
              <a:rPr lang="en-GB" sz="2400" dirty="0" err="1"/>
              <a:t>chwilio</a:t>
            </a:r>
            <a:r>
              <a:rPr lang="en-GB" sz="2400" dirty="0"/>
              <a:t> </a:t>
            </a:r>
            <a:r>
              <a:rPr lang="en-GB" sz="2400" dirty="0" err="1"/>
              <a:t>uwch</a:t>
            </a:r>
            <a:r>
              <a:rPr lang="en-GB" sz="2400" dirty="0"/>
              <a:t>.</a:t>
            </a:r>
          </a:p>
          <a:p>
            <a:pPr>
              <a:spcAft>
                <a:spcPts val="1000"/>
              </a:spcAft>
            </a:pPr>
            <a:endParaRPr lang="en-GB" sz="24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34DE7F9-BF1B-467E-B26C-E082D9E54E76}"/>
              </a:ext>
            </a:extLst>
          </p:cNvPr>
          <p:cNvGrpSpPr/>
          <p:nvPr/>
        </p:nvGrpSpPr>
        <p:grpSpPr>
          <a:xfrm>
            <a:off x="139700" y="5901190"/>
            <a:ext cx="11745373" cy="937760"/>
            <a:chOff x="139700" y="5901190"/>
            <a:chExt cx="11745373" cy="937760"/>
          </a:xfrm>
        </p:grpSpPr>
        <p:pic>
          <p:nvPicPr>
            <p:cNvPr id="14" name="Picture 13" descr="Logo, company name&#10;&#10;Description automatically generated">
              <a:extLst>
                <a:ext uri="{FF2B5EF4-FFF2-40B4-BE49-F238E27FC236}">
                  <a16:creationId xmlns:a16="http://schemas.microsoft.com/office/drawing/2014/main" id="{1DEDE5D8-33A5-401E-919B-22019A65D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00" y="6139365"/>
              <a:ext cx="817665" cy="699585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928843E-330F-4601-8844-3C0EB7A22D8F}"/>
                </a:ext>
              </a:extLst>
            </p:cNvPr>
            <p:cNvGrpSpPr/>
            <p:nvPr/>
          </p:nvGrpSpPr>
          <p:grpSpPr>
            <a:xfrm>
              <a:off x="10355618" y="6098221"/>
              <a:ext cx="752283" cy="610062"/>
              <a:chOff x="10355618" y="6098221"/>
              <a:chExt cx="752283" cy="610062"/>
            </a:xfrm>
          </p:grpSpPr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78DF20FB-2DB4-49C1-B235-9B4BFFB40DCF}"/>
                  </a:ext>
                </a:extLst>
              </p:cNvPr>
              <p:cNvSpPr/>
              <p:nvPr/>
            </p:nvSpPr>
            <p:spPr>
              <a:xfrm>
                <a:off x="10355618" y="6552420"/>
                <a:ext cx="113953" cy="155863"/>
              </a:xfrm>
              <a:custGeom>
                <a:avLst/>
                <a:gdLst>
                  <a:gd name="connsiteX0" fmla="*/ 53167 w 113953"/>
                  <a:gd name="connsiteY0" fmla="*/ 14114 h 155863"/>
                  <a:gd name="connsiteX1" fmla="*/ 14114 w 113953"/>
                  <a:gd name="connsiteY1" fmla="*/ 3637 h 155863"/>
                  <a:gd name="connsiteX2" fmla="*/ 3637 w 113953"/>
                  <a:gd name="connsiteY2" fmla="*/ 42689 h 155863"/>
                  <a:gd name="connsiteX3" fmla="*/ 60787 w 113953"/>
                  <a:gd name="connsiteY3" fmla="*/ 141749 h 155863"/>
                  <a:gd name="connsiteX4" fmla="*/ 99839 w 113953"/>
                  <a:gd name="connsiteY4" fmla="*/ 152227 h 155863"/>
                  <a:gd name="connsiteX5" fmla="*/ 110317 w 113953"/>
                  <a:gd name="connsiteY5" fmla="*/ 113174 h 155863"/>
                  <a:gd name="connsiteX6" fmla="*/ 53167 w 113953"/>
                  <a:gd name="connsiteY6" fmla="*/ 14114 h 155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3953" h="155863">
                    <a:moveTo>
                      <a:pt x="53167" y="14114"/>
                    </a:moveTo>
                    <a:cubicBezTo>
                      <a:pt x="45547" y="779"/>
                      <a:pt x="27449" y="-3983"/>
                      <a:pt x="14114" y="3637"/>
                    </a:cubicBezTo>
                    <a:cubicBezTo>
                      <a:pt x="779" y="11257"/>
                      <a:pt x="-3983" y="29354"/>
                      <a:pt x="3637" y="42689"/>
                    </a:cubicBezTo>
                    <a:lnTo>
                      <a:pt x="60787" y="141749"/>
                    </a:lnTo>
                    <a:cubicBezTo>
                      <a:pt x="68407" y="155084"/>
                      <a:pt x="86504" y="159847"/>
                      <a:pt x="99839" y="152227"/>
                    </a:cubicBezTo>
                    <a:cubicBezTo>
                      <a:pt x="113174" y="144607"/>
                      <a:pt x="117937" y="126509"/>
                      <a:pt x="110317" y="113174"/>
                    </a:cubicBezTo>
                    <a:lnTo>
                      <a:pt x="53167" y="14114"/>
                    </a:lnTo>
                    <a:close/>
                  </a:path>
                </a:pathLst>
              </a:custGeom>
              <a:solidFill>
                <a:srgbClr val="3C3C4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0F1CC6A0-52F9-4FD9-94EC-9884FE4A1373}"/>
                  </a:ext>
                </a:extLst>
              </p:cNvPr>
              <p:cNvSpPr/>
              <p:nvPr/>
            </p:nvSpPr>
            <p:spPr>
              <a:xfrm>
                <a:off x="10427835" y="6098221"/>
                <a:ext cx="680066" cy="604517"/>
              </a:xfrm>
              <a:custGeom>
                <a:avLst/>
                <a:gdLst>
                  <a:gd name="connsiteX0" fmla="*/ 399098 w 680066"/>
                  <a:gd name="connsiteY0" fmla="*/ 526416 h 604517"/>
                  <a:gd name="connsiteX1" fmla="*/ 266700 w 680066"/>
                  <a:gd name="connsiteY1" fmla="*/ 564516 h 604517"/>
                  <a:gd name="connsiteX2" fmla="*/ 235267 w 680066"/>
                  <a:gd name="connsiteY2" fmla="*/ 530226 h 604517"/>
                  <a:gd name="connsiteX3" fmla="*/ 407670 w 680066"/>
                  <a:gd name="connsiteY3" fmla="*/ 480696 h 604517"/>
                  <a:gd name="connsiteX4" fmla="*/ 399098 w 680066"/>
                  <a:gd name="connsiteY4" fmla="*/ 526416 h 604517"/>
                  <a:gd name="connsiteX5" fmla="*/ 677228 w 680066"/>
                  <a:gd name="connsiteY5" fmla="*/ 378779 h 604517"/>
                  <a:gd name="connsiteX6" fmla="*/ 613410 w 680066"/>
                  <a:gd name="connsiteY6" fmla="*/ 268289 h 604517"/>
                  <a:gd name="connsiteX7" fmla="*/ 527685 w 680066"/>
                  <a:gd name="connsiteY7" fmla="*/ 119699 h 604517"/>
                  <a:gd name="connsiteX8" fmla="*/ 463868 w 680066"/>
                  <a:gd name="connsiteY8" fmla="*/ 9209 h 604517"/>
                  <a:gd name="connsiteX9" fmla="*/ 434340 w 680066"/>
                  <a:gd name="connsiteY9" fmla="*/ 5399 h 604517"/>
                  <a:gd name="connsiteX10" fmla="*/ 0 w 680066"/>
                  <a:gd name="connsiteY10" fmla="*/ 424499 h 604517"/>
                  <a:gd name="connsiteX11" fmla="*/ 85725 w 680066"/>
                  <a:gd name="connsiteY11" fmla="*/ 573089 h 604517"/>
                  <a:gd name="connsiteX12" fmla="*/ 194310 w 680066"/>
                  <a:gd name="connsiteY12" fmla="*/ 542609 h 604517"/>
                  <a:gd name="connsiteX13" fmla="*/ 242888 w 680066"/>
                  <a:gd name="connsiteY13" fmla="*/ 594996 h 604517"/>
                  <a:gd name="connsiteX14" fmla="*/ 271463 w 680066"/>
                  <a:gd name="connsiteY14" fmla="*/ 603569 h 604517"/>
                  <a:gd name="connsiteX15" fmla="*/ 415290 w 680066"/>
                  <a:gd name="connsiteY15" fmla="*/ 562611 h 604517"/>
                  <a:gd name="connsiteX16" fmla="*/ 421958 w 680066"/>
                  <a:gd name="connsiteY16" fmla="*/ 559754 h 604517"/>
                  <a:gd name="connsiteX17" fmla="*/ 435293 w 680066"/>
                  <a:gd name="connsiteY17" fmla="*/ 540704 h 604517"/>
                  <a:gd name="connsiteX18" fmla="*/ 448628 w 680066"/>
                  <a:gd name="connsiteY18" fmla="*/ 470219 h 604517"/>
                  <a:gd name="connsiteX19" fmla="*/ 666750 w 680066"/>
                  <a:gd name="connsiteY19" fmla="*/ 408306 h 604517"/>
                  <a:gd name="connsiteX20" fmla="*/ 677228 w 680066"/>
                  <a:gd name="connsiteY20" fmla="*/ 378779 h 604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80066" h="604517">
                    <a:moveTo>
                      <a:pt x="399098" y="526416"/>
                    </a:moveTo>
                    <a:lnTo>
                      <a:pt x="266700" y="564516"/>
                    </a:lnTo>
                    <a:lnTo>
                      <a:pt x="235267" y="530226"/>
                    </a:lnTo>
                    <a:lnTo>
                      <a:pt x="407670" y="480696"/>
                    </a:lnTo>
                    <a:lnTo>
                      <a:pt x="399098" y="526416"/>
                    </a:lnTo>
                    <a:close/>
                    <a:moveTo>
                      <a:pt x="677228" y="378779"/>
                    </a:moveTo>
                    <a:lnTo>
                      <a:pt x="613410" y="268289"/>
                    </a:lnTo>
                    <a:lnTo>
                      <a:pt x="527685" y="119699"/>
                    </a:lnTo>
                    <a:lnTo>
                      <a:pt x="463868" y="9209"/>
                    </a:lnTo>
                    <a:cubicBezTo>
                      <a:pt x="457200" y="-1269"/>
                      <a:pt x="442913" y="-3174"/>
                      <a:pt x="434340" y="5399"/>
                    </a:cubicBezTo>
                    <a:lnTo>
                      <a:pt x="0" y="424499"/>
                    </a:lnTo>
                    <a:lnTo>
                      <a:pt x="85725" y="573089"/>
                    </a:lnTo>
                    <a:lnTo>
                      <a:pt x="194310" y="542609"/>
                    </a:lnTo>
                    <a:lnTo>
                      <a:pt x="242888" y="594996"/>
                    </a:lnTo>
                    <a:cubicBezTo>
                      <a:pt x="250508" y="602616"/>
                      <a:pt x="260985" y="606426"/>
                      <a:pt x="271463" y="603569"/>
                    </a:cubicBezTo>
                    <a:lnTo>
                      <a:pt x="415290" y="562611"/>
                    </a:lnTo>
                    <a:cubicBezTo>
                      <a:pt x="417195" y="561659"/>
                      <a:pt x="420053" y="560706"/>
                      <a:pt x="421958" y="559754"/>
                    </a:cubicBezTo>
                    <a:cubicBezTo>
                      <a:pt x="428625" y="555944"/>
                      <a:pt x="434340" y="548324"/>
                      <a:pt x="435293" y="540704"/>
                    </a:cubicBezTo>
                    <a:lnTo>
                      <a:pt x="448628" y="470219"/>
                    </a:lnTo>
                    <a:lnTo>
                      <a:pt x="666750" y="408306"/>
                    </a:lnTo>
                    <a:cubicBezTo>
                      <a:pt x="678180" y="403544"/>
                      <a:pt x="683895" y="389256"/>
                      <a:pt x="677228" y="378779"/>
                    </a:cubicBezTo>
                    <a:close/>
                  </a:path>
                </a:pathLst>
              </a:custGeom>
              <a:solidFill>
                <a:srgbClr val="3C3C4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1BD41DD-054B-4088-9131-96DF9235BA4F}"/>
                </a:ext>
              </a:extLst>
            </p:cNvPr>
            <p:cNvGrpSpPr/>
            <p:nvPr/>
          </p:nvGrpSpPr>
          <p:grpSpPr>
            <a:xfrm>
              <a:off x="11261134" y="5901190"/>
              <a:ext cx="623939" cy="809624"/>
              <a:chOff x="11261134" y="5901190"/>
              <a:chExt cx="623939" cy="809624"/>
            </a:xfrm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17084F9C-3DB8-40FD-AFF1-273E701101A9}"/>
                  </a:ext>
                </a:extLst>
              </p:cNvPr>
              <p:cNvSpPr/>
              <p:nvPr/>
            </p:nvSpPr>
            <p:spPr>
              <a:xfrm>
                <a:off x="11261134" y="5901190"/>
                <a:ext cx="623939" cy="754379"/>
              </a:xfrm>
              <a:custGeom>
                <a:avLst/>
                <a:gdLst>
                  <a:gd name="connsiteX0" fmla="*/ 151950 w 623939"/>
                  <a:gd name="connsiteY0" fmla="*/ 404813 h 754379"/>
                  <a:gd name="connsiteX1" fmla="*/ 51937 w 623939"/>
                  <a:gd name="connsiteY1" fmla="*/ 461963 h 754379"/>
                  <a:gd name="connsiteX2" fmla="*/ 16695 w 623939"/>
                  <a:gd name="connsiteY2" fmla="*/ 532448 h 754379"/>
                  <a:gd name="connsiteX3" fmla="*/ 502 w 623939"/>
                  <a:gd name="connsiteY3" fmla="*/ 673418 h 754379"/>
                  <a:gd name="connsiteX4" fmla="*/ 24315 w 623939"/>
                  <a:gd name="connsiteY4" fmla="*/ 726758 h 754379"/>
                  <a:gd name="connsiteX5" fmla="*/ 78607 w 623939"/>
                  <a:gd name="connsiteY5" fmla="*/ 754380 h 754379"/>
                  <a:gd name="connsiteX6" fmla="*/ 87180 w 623939"/>
                  <a:gd name="connsiteY6" fmla="*/ 754380 h 754379"/>
                  <a:gd name="connsiteX7" fmla="*/ 87180 w 623939"/>
                  <a:gd name="connsiteY7" fmla="*/ 717233 h 754379"/>
                  <a:gd name="connsiteX8" fmla="*/ 45270 w 623939"/>
                  <a:gd name="connsiteY8" fmla="*/ 695325 h 754379"/>
                  <a:gd name="connsiteX9" fmla="*/ 37650 w 623939"/>
                  <a:gd name="connsiteY9" fmla="*/ 678180 h 754379"/>
                  <a:gd name="connsiteX10" fmla="*/ 54795 w 623939"/>
                  <a:gd name="connsiteY10" fmla="*/ 535305 h 754379"/>
                  <a:gd name="connsiteX11" fmla="*/ 54795 w 623939"/>
                  <a:gd name="connsiteY11" fmla="*/ 533400 h 754379"/>
                  <a:gd name="connsiteX12" fmla="*/ 76702 w 623939"/>
                  <a:gd name="connsiteY12" fmla="*/ 490538 h 754379"/>
                  <a:gd name="connsiteX13" fmla="*/ 191002 w 623939"/>
                  <a:gd name="connsiteY13" fmla="*/ 429578 h 754379"/>
                  <a:gd name="connsiteX14" fmla="*/ 311970 w 623939"/>
                  <a:gd name="connsiteY14" fmla="*/ 457200 h 754379"/>
                  <a:gd name="connsiteX15" fmla="*/ 432937 w 623939"/>
                  <a:gd name="connsiteY15" fmla="*/ 429578 h 754379"/>
                  <a:gd name="connsiteX16" fmla="*/ 547237 w 623939"/>
                  <a:gd name="connsiteY16" fmla="*/ 490538 h 754379"/>
                  <a:gd name="connsiteX17" fmla="*/ 569145 w 623939"/>
                  <a:gd name="connsiteY17" fmla="*/ 533400 h 754379"/>
                  <a:gd name="connsiteX18" fmla="*/ 586290 w 623939"/>
                  <a:gd name="connsiteY18" fmla="*/ 677228 h 754379"/>
                  <a:gd name="connsiteX19" fmla="*/ 578670 w 623939"/>
                  <a:gd name="connsiteY19" fmla="*/ 694373 h 754379"/>
                  <a:gd name="connsiteX20" fmla="*/ 578670 w 623939"/>
                  <a:gd name="connsiteY20" fmla="*/ 694373 h 754379"/>
                  <a:gd name="connsiteX21" fmla="*/ 536760 w 623939"/>
                  <a:gd name="connsiteY21" fmla="*/ 716280 h 754379"/>
                  <a:gd name="connsiteX22" fmla="*/ 536760 w 623939"/>
                  <a:gd name="connsiteY22" fmla="*/ 753428 h 754379"/>
                  <a:gd name="connsiteX23" fmla="*/ 545332 w 623939"/>
                  <a:gd name="connsiteY23" fmla="*/ 753428 h 754379"/>
                  <a:gd name="connsiteX24" fmla="*/ 599625 w 623939"/>
                  <a:gd name="connsiteY24" fmla="*/ 725805 h 754379"/>
                  <a:gd name="connsiteX25" fmla="*/ 599625 w 623939"/>
                  <a:gd name="connsiteY25" fmla="*/ 725805 h 754379"/>
                  <a:gd name="connsiteX26" fmla="*/ 623437 w 623939"/>
                  <a:gd name="connsiteY26" fmla="*/ 672465 h 754379"/>
                  <a:gd name="connsiteX27" fmla="*/ 607245 w 623939"/>
                  <a:gd name="connsiteY27" fmla="*/ 532448 h 754379"/>
                  <a:gd name="connsiteX28" fmla="*/ 572002 w 623939"/>
                  <a:gd name="connsiteY28" fmla="*/ 461963 h 754379"/>
                  <a:gd name="connsiteX29" fmla="*/ 471990 w 623939"/>
                  <a:gd name="connsiteY29" fmla="*/ 404813 h 754379"/>
                  <a:gd name="connsiteX30" fmla="*/ 473895 w 623939"/>
                  <a:gd name="connsiteY30" fmla="*/ 168593 h 754379"/>
                  <a:gd name="connsiteX31" fmla="*/ 468180 w 623939"/>
                  <a:gd name="connsiteY31" fmla="*/ 122873 h 754379"/>
                  <a:gd name="connsiteX32" fmla="*/ 382455 w 623939"/>
                  <a:gd name="connsiteY32" fmla="*/ 17145 h 754379"/>
                  <a:gd name="connsiteX33" fmla="*/ 370072 w 623939"/>
                  <a:gd name="connsiteY33" fmla="*/ 18097 h 754379"/>
                  <a:gd name="connsiteX34" fmla="*/ 361500 w 623939"/>
                  <a:gd name="connsiteY34" fmla="*/ 24765 h 754379"/>
                  <a:gd name="connsiteX35" fmla="*/ 351975 w 623939"/>
                  <a:gd name="connsiteY35" fmla="*/ 11430 h 754379"/>
                  <a:gd name="connsiteX36" fmla="*/ 339592 w 623939"/>
                  <a:gd name="connsiteY36" fmla="*/ 2858 h 754379"/>
                  <a:gd name="connsiteX37" fmla="*/ 311970 w 623939"/>
                  <a:gd name="connsiteY37" fmla="*/ 0 h 754379"/>
                  <a:gd name="connsiteX38" fmla="*/ 207195 w 623939"/>
                  <a:gd name="connsiteY38" fmla="*/ 39053 h 754379"/>
                  <a:gd name="connsiteX39" fmla="*/ 151950 w 623939"/>
                  <a:gd name="connsiteY39" fmla="*/ 165735 h 754379"/>
                  <a:gd name="connsiteX40" fmla="*/ 151950 w 623939"/>
                  <a:gd name="connsiteY40" fmla="*/ 404813 h 754379"/>
                  <a:gd name="connsiteX41" fmla="*/ 199575 w 623939"/>
                  <a:gd name="connsiteY41" fmla="*/ 249555 h 754379"/>
                  <a:gd name="connsiteX42" fmla="*/ 206242 w 623939"/>
                  <a:gd name="connsiteY42" fmla="*/ 171450 h 754379"/>
                  <a:gd name="connsiteX43" fmla="*/ 416745 w 623939"/>
                  <a:gd name="connsiteY43" fmla="*/ 171450 h 754379"/>
                  <a:gd name="connsiteX44" fmla="*/ 423412 w 623939"/>
                  <a:gd name="connsiteY44" fmla="*/ 249555 h 754379"/>
                  <a:gd name="connsiteX45" fmla="*/ 290062 w 623939"/>
                  <a:gd name="connsiteY45" fmla="*/ 340995 h 754379"/>
                  <a:gd name="connsiteX46" fmla="*/ 199575 w 623939"/>
                  <a:gd name="connsiteY46" fmla="*/ 249555 h 754379"/>
                  <a:gd name="connsiteX47" fmla="*/ 237675 w 623939"/>
                  <a:gd name="connsiteY47" fmla="*/ 408623 h 754379"/>
                  <a:gd name="connsiteX48" fmla="*/ 254820 w 623939"/>
                  <a:gd name="connsiteY48" fmla="*/ 371475 h 754379"/>
                  <a:gd name="connsiteX49" fmla="*/ 254820 w 623939"/>
                  <a:gd name="connsiteY49" fmla="*/ 369570 h 754379"/>
                  <a:gd name="connsiteX50" fmla="*/ 369120 w 623939"/>
                  <a:gd name="connsiteY50" fmla="*/ 369570 h 754379"/>
                  <a:gd name="connsiteX51" fmla="*/ 369120 w 623939"/>
                  <a:gd name="connsiteY51" fmla="*/ 371475 h 754379"/>
                  <a:gd name="connsiteX52" fmla="*/ 386265 w 623939"/>
                  <a:gd name="connsiteY52" fmla="*/ 408623 h 754379"/>
                  <a:gd name="connsiteX53" fmla="*/ 311970 w 623939"/>
                  <a:gd name="connsiteY53" fmla="*/ 419100 h 754379"/>
                  <a:gd name="connsiteX54" fmla="*/ 237675 w 623939"/>
                  <a:gd name="connsiteY54" fmla="*/ 408623 h 754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623939" h="754379">
                    <a:moveTo>
                      <a:pt x="151950" y="404813"/>
                    </a:moveTo>
                    <a:cubicBezTo>
                      <a:pt x="115755" y="419100"/>
                      <a:pt x="82417" y="438150"/>
                      <a:pt x="51937" y="461963"/>
                    </a:cubicBezTo>
                    <a:cubicBezTo>
                      <a:pt x="30982" y="479108"/>
                      <a:pt x="17647" y="504825"/>
                      <a:pt x="16695" y="532448"/>
                    </a:cubicBezTo>
                    <a:lnTo>
                      <a:pt x="502" y="673418"/>
                    </a:lnTo>
                    <a:cubicBezTo>
                      <a:pt x="-2355" y="694373"/>
                      <a:pt x="7170" y="715328"/>
                      <a:pt x="24315" y="726758"/>
                    </a:cubicBezTo>
                    <a:cubicBezTo>
                      <a:pt x="41460" y="738188"/>
                      <a:pt x="59557" y="746760"/>
                      <a:pt x="78607" y="754380"/>
                    </a:cubicBezTo>
                    <a:lnTo>
                      <a:pt x="87180" y="754380"/>
                    </a:lnTo>
                    <a:lnTo>
                      <a:pt x="87180" y="717233"/>
                    </a:lnTo>
                    <a:cubicBezTo>
                      <a:pt x="72892" y="711518"/>
                      <a:pt x="58605" y="703898"/>
                      <a:pt x="45270" y="695325"/>
                    </a:cubicBezTo>
                    <a:cubicBezTo>
                      <a:pt x="39555" y="691515"/>
                      <a:pt x="36697" y="684848"/>
                      <a:pt x="37650" y="678180"/>
                    </a:cubicBezTo>
                    <a:lnTo>
                      <a:pt x="54795" y="535305"/>
                    </a:lnTo>
                    <a:lnTo>
                      <a:pt x="54795" y="533400"/>
                    </a:lnTo>
                    <a:cubicBezTo>
                      <a:pt x="55747" y="516255"/>
                      <a:pt x="63367" y="501015"/>
                      <a:pt x="76702" y="490538"/>
                    </a:cubicBezTo>
                    <a:cubicBezTo>
                      <a:pt x="102420" y="468630"/>
                      <a:pt x="139567" y="448628"/>
                      <a:pt x="191002" y="429578"/>
                    </a:cubicBezTo>
                    <a:cubicBezTo>
                      <a:pt x="219577" y="446723"/>
                      <a:pt x="263392" y="457200"/>
                      <a:pt x="311970" y="457200"/>
                    </a:cubicBezTo>
                    <a:cubicBezTo>
                      <a:pt x="360547" y="457200"/>
                      <a:pt x="404362" y="446723"/>
                      <a:pt x="432937" y="429578"/>
                    </a:cubicBezTo>
                    <a:cubicBezTo>
                      <a:pt x="485325" y="448628"/>
                      <a:pt x="521520" y="468630"/>
                      <a:pt x="547237" y="490538"/>
                    </a:cubicBezTo>
                    <a:cubicBezTo>
                      <a:pt x="560572" y="501015"/>
                      <a:pt x="568192" y="517208"/>
                      <a:pt x="569145" y="533400"/>
                    </a:cubicBezTo>
                    <a:lnTo>
                      <a:pt x="586290" y="677228"/>
                    </a:lnTo>
                    <a:cubicBezTo>
                      <a:pt x="587242" y="683895"/>
                      <a:pt x="584385" y="690563"/>
                      <a:pt x="578670" y="694373"/>
                    </a:cubicBezTo>
                    <a:lnTo>
                      <a:pt x="578670" y="694373"/>
                    </a:lnTo>
                    <a:cubicBezTo>
                      <a:pt x="565335" y="702945"/>
                      <a:pt x="552000" y="710565"/>
                      <a:pt x="536760" y="716280"/>
                    </a:cubicBezTo>
                    <a:lnTo>
                      <a:pt x="536760" y="753428"/>
                    </a:lnTo>
                    <a:lnTo>
                      <a:pt x="545332" y="753428"/>
                    </a:lnTo>
                    <a:cubicBezTo>
                      <a:pt x="564382" y="746760"/>
                      <a:pt x="582480" y="737235"/>
                      <a:pt x="599625" y="725805"/>
                    </a:cubicBezTo>
                    <a:lnTo>
                      <a:pt x="599625" y="725805"/>
                    </a:lnTo>
                    <a:cubicBezTo>
                      <a:pt x="616770" y="713423"/>
                      <a:pt x="626295" y="693420"/>
                      <a:pt x="623437" y="672465"/>
                    </a:cubicBezTo>
                    <a:lnTo>
                      <a:pt x="607245" y="532448"/>
                    </a:lnTo>
                    <a:cubicBezTo>
                      <a:pt x="606292" y="504825"/>
                      <a:pt x="592957" y="479108"/>
                      <a:pt x="572002" y="461963"/>
                    </a:cubicBezTo>
                    <a:cubicBezTo>
                      <a:pt x="541522" y="438150"/>
                      <a:pt x="508185" y="418148"/>
                      <a:pt x="471990" y="404813"/>
                    </a:cubicBezTo>
                    <a:cubicBezTo>
                      <a:pt x="471990" y="356235"/>
                      <a:pt x="473895" y="222885"/>
                      <a:pt x="473895" y="168593"/>
                    </a:cubicBezTo>
                    <a:cubicBezTo>
                      <a:pt x="473895" y="153353"/>
                      <a:pt x="471990" y="138113"/>
                      <a:pt x="468180" y="122873"/>
                    </a:cubicBezTo>
                    <a:cubicBezTo>
                      <a:pt x="455797" y="77153"/>
                      <a:pt x="424365" y="39053"/>
                      <a:pt x="382455" y="17145"/>
                    </a:cubicBezTo>
                    <a:cubicBezTo>
                      <a:pt x="378645" y="15240"/>
                      <a:pt x="372930" y="15240"/>
                      <a:pt x="370072" y="18097"/>
                    </a:cubicBezTo>
                    <a:lnTo>
                      <a:pt x="361500" y="24765"/>
                    </a:lnTo>
                    <a:lnTo>
                      <a:pt x="351975" y="11430"/>
                    </a:lnTo>
                    <a:cubicBezTo>
                      <a:pt x="349117" y="6667"/>
                      <a:pt x="344355" y="3810"/>
                      <a:pt x="339592" y="2858"/>
                    </a:cubicBezTo>
                    <a:cubicBezTo>
                      <a:pt x="330067" y="953"/>
                      <a:pt x="321495" y="0"/>
                      <a:pt x="311970" y="0"/>
                    </a:cubicBezTo>
                    <a:cubicBezTo>
                      <a:pt x="273870" y="0"/>
                      <a:pt x="235770" y="14288"/>
                      <a:pt x="207195" y="39053"/>
                    </a:cubicBezTo>
                    <a:cubicBezTo>
                      <a:pt x="171000" y="71438"/>
                      <a:pt x="150997" y="117157"/>
                      <a:pt x="151950" y="165735"/>
                    </a:cubicBezTo>
                    <a:lnTo>
                      <a:pt x="151950" y="404813"/>
                    </a:lnTo>
                    <a:close/>
                    <a:moveTo>
                      <a:pt x="199575" y="249555"/>
                    </a:moveTo>
                    <a:lnTo>
                      <a:pt x="206242" y="171450"/>
                    </a:lnTo>
                    <a:lnTo>
                      <a:pt x="416745" y="171450"/>
                    </a:lnTo>
                    <a:lnTo>
                      <a:pt x="423412" y="249555"/>
                    </a:lnTo>
                    <a:cubicBezTo>
                      <a:pt x="411982" y="311468"/>
                      <a:pt x="352927" y="352425"/>
                      <a:pt x="290062" y="340995"/>
                    </a:cubicBezTo>
                    <a:cubicBezTo>
                      <a:pt x="244342" y="332423"/>
                      <a:pt x="208147" y="296228"/>
                      <a:pt x="199575" y="249555"/>
                    </a:cubicBezTo>
                    <a:close/>
                    <a:moveTo>
                      <a:pt x="237675" y="408623"/>
                    </a:moveTo>
                    <a:cubicBezTo>
                      <a:pt x="248152" y="400050"/>
                      <a:pt x="254820" y="385763"/>
                      <a:pt x="254820" y="371475"/>
                    </a:cubicBezTo>
                    <a:lnTo>
                      <a:pt x="254820" y="369570"/>
                    </a:lnTo>
                    <a:cubicBezTo>
                      <a:pt x="291015" y="384810"/>
                      <a:pt x="332925" y="384810"/>
                      <a:pt x="369120" y="369570"/>
                    </a:cubicBezTo>
                    <a:lnTo>
                      <a:pt x="369120" y="371475"/>
                    </a:lnTo>
                    <a:cubicBezTo>
                      <a:pt x="369120" y="385763"/>
                      <a:pt x="375787" y="399098"/>
                      <a:pt x="386265" y="408623"/>
                    </a:cubicBezTo>
                    <a:cubicBezTo>
                      <a:pt x="362452" y="416243"/>
                      <a:pt x="336735" y="419100"/>
                      <a:pt x="311970" y="419100"/>
                    </a:cubicBezTo>
                    <a:cubicBezTo>
                      <a:pt x="287205" y="419100"/>
                      <a:pt x="261487" y="416243"/>
                      <a:pt x="237675" y="408623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8B48981D-67AF-4CE9-90C8-2F0D676D0870}"/>
                  </a:ext>
                </a:extLst>
              </p:cNvPr>
              <p:cNvSpPr/>
              <p:nvPr/>
            </p:nvSpPr>
            <p:spPr>
              <a:xfrm>
                <a:off x="11295926" y="6413634"/>
                <a:ext cx="555307" cy="297180"/>
              </a:xfrm>
              <a:custGeom>
                <a:avLst/>
                <a:gdLst>
                  <a:gd name="connsiteX0" fmla="*/ 482918 w 555307"/>
                  <a:gd name="connsiteY0" fmla="*/ 23813 h 297180"/>
                  <a:gd name="connsiteX1" fmla="*/ 459105 w 555307"/>
                  <a:gd name="connsiteY1" fmla="*/ 0 h 297180"/>
                  <a:gd name="connsiteX2" fmla="*/ 459105 w 555307"/>
                  <a:gd name="connsiteY2" fmla="*/ 0 h 297180"/>
                  <a:gd name="connsiteX3" fmla="*/ 96203 w 555307"/>
                  <a:gd name="connsiteY3" fmla="*/ 0 h 297180"/>
                  <a:gd name="connsiteX4" fmla="*/ 72390 w 555307"/>
                  <a:gd name="connsiteY4" fmla="*/ 23813 h 297180"/>
                  <a:gd name="connsiteX5" fmla="*/ 72390 w 555307"/>
                  <a:gd name="connsiteY5" fmla="*/ 23813 h 297180"/>
                  <a:gd name="connsiteX6" fmla="*/ 72390 w 555307"/>
                  <a:gd name="connsiteY6" fmla="*/ 260985 h 297180"/>
                  <a:gd name="connsiteX7" fmla="*/ 0 w 555307"/>
                  <a:gd name="connsiteY7" fmla="*/ 260985 h 297180"/>
                  <a:gd name="connsiteX8" fmla="*/ 0 w 555307"/>
                  <a:gd name="connsiteY8" fmla="*/ 273368 h 297180"/>
                  <a:gd name="connsiteX9" fmla="*/ 23813 w 555307"/>
                  <a:gd name="connsiteY9" fmla="*/ 297180 h 297180"/>
                  <a:gd name="connsiteX10" fmla="*/ 531495 w 555307"/>
                  <a:gd name="connsiteY10" fmla="*/ 297180 h 297180"/>
                  <a:gd name="connsiteX11" fmla="*/ 555308 w 555307"/>
                  <a:gd name="connsiteY11" fmla="*/ 273368 h 297180"/>
                  <a:gd name="connsiteX12" fmla="*/ 555308 w 555307"/>
                  <a:gd name="connsiteY12" fmla="*/ 260985 h 297180"/>
                  <a:gd name="connsiteX13" fmla="*/ 482918 w 555307"/>
                  <a:gd name="connsiteY13" fmla="*/ 260985 h 297180"/>
                  <a:gd name="connsiteX14" fmla="*/ 482918 w 555307"/>
                  <a:gd name="connsiteY14" fmla="*/ 23813 h 297180"/>
                  <a:gd name="connsiteX15" fmla="*/ 227648 w 555307"/>
                  <a:gd name="connsiteY15" fmla="*/ 180975 h 297180"/>
                  <a:gd name="connsiteX16" fmla="*/ 214313 w 555307"/>
                  <a:gd name="connsiteY16" fmla="*/ 194310 h 297180"/>
                  <a:gd name="connsiteX17" fmla="*/ 160973 w 555307"/>
                  <a:gd name="connsiteY17" fmla="*/ 140970 h 297180"/>
                  <a:gd name="connsiteX18" fmla="*/ 214313 w 555307"/>
                  <a:gd name="connsiteY18" fmla="*/ 87630 h 297180"/>
                  <a:gd name="connsiteX19" fmla="*/ 227648 w 555307"/>
                  <a:gd name="connsiteY19" fmla="*/ 100965 h 297180"/>
                  <a:gd name="connsiteX20" fmla="*/ 187642 w 555307"/>
                  <a:gd name="connsiteY20" fmla="*/ 140970 h 297180"/>
                  <a:gd name="connsiteX21" fmla="*/ 227648 w 555307"/>
                  <a:gd name="connsiteY21" fmla="*/ 180975 h 297180"/>
                  <a:gd name="connsiteX22" fmla="*/ 263843 w 555307"/>
                  <a:gd name="connsiteY22" fmla="*/ 200978 h 297180"/>
                  <a:gd name="connsiteX23" fmla="*/ 246698 w 555307"/>
                  <a:gd name="connsiteY23" fmla="*/ 193358 h 297180"/>
                  <a:gd name="connsiteX24" fmla="*/ 291465 w 555307"/>
                  <a:gd name="connsiteY24" fmla="*/ 85725 h 297180"/>
                  <a:gd name="connsiteX25" fmla="*/ 308610 w 555307"/>
                  <a:gd name="connsiteY25" fmla="*/ 93345 h 297180"/>
                  <a:gd name="connsiteX26" fmla="*/ 263843 w 555307"/>
                  <a:gd name="connsiteY26" fmla="*/ 200978 h 297180"/>
                  <a:gd name="connsiteX27" fmla="*/ 340043 w 555307"/>
                  <a:gd name="connsiteY27" fmla="*/ 195263 h 297180"/>
                  <a:gd name="connsiteX28" fmla="*/ 326708 w 555307"/>
                  <a:gd name="connsiteY28" fmla="*/ 181928 h 297180"/>
                  <a:gd name="connsiteX29" fmla="*/ 366713 w 555307"/>
                  <a:gd name="connsiteY29" fmla="*/ 141922 h 297180"/>
                  <a:gd name="connsiteX30" fmla="*/ 326708 w 555307"/>
                  <a:gd name="connsiteY30" fmla="*/ 101918 h 297180"/>
                  <a:gd name="connsiteX31" fmla="*/ 340043 w 555307"/>
                  <a:gd name="connsiteY31" fmla="*/ 88582 h 297180"/>
                  <a:gd name="connsiteX32" fmla="*/ 393383 w 555307"/>
                  <a:gd name="connsiteY32" fmla="*/ 141922 h 297180"/>
                  <a:gd name="connsiteX33" fmla="*/ 340043 w 555307"/>
                  <a:gd name="connsiteY33" fmla="*/ 195263 h 297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555307" h="297180">
                    <a:moveTo>
                      <a:pt x="482918" y="23813"/>
                    </a:moveTo>
                    <a:cubicBezTo>
                      <a:pt x="482918" y="10478"/>
                      <a:pt x="472440" y="0"/>
                      <a:pt x="459105" y="0"/>
                    </a:cubicBezTo>
                    <a:lnTo>
                      <a:pt x="459105" y="0"/>
                    </a:lnTo>
                    <a:lnTo>
                      <a:pt x="96203" y="0"/>
                    </a:lnTo>
                    <a:cubicBezTo>
                      <a:pt x="82868" y="0"/>
                      <a:pt x="72390" y="10478"/>
                      <a:pt x="72390" y="23813"/>
                    </a:cubicBezTo>
                    <a:lnTo>
                      <a:pt x="72390" y="23813"/>
                    </a:lnTo>
                    <a:lnTo>
                      <a:pt x="72390" y="260985"/>
                    </a:lnTo>
                    <a:lnTo>
                      <a:pt x="0" y="260985"/>
                    </a:lnTo>
                    <a:lnTo>
                      <a:pt x="0" y="273368"/>
                    </a:lnTo>
                    <a:cubicBezTo>
                      <a:pt x="0" y="286703"/>
                      <a:pt x="10478" y="297180"/>
                      <a:pt x="23813" y="297180"/>
                    </a:cubicBezTo>
                    <a:lnTo>
                      <a:pt x="531495" y="297180"/>
                    </a:lnTo>
                    <a:cubicBezTo>
                      <a:pt x="544830" y="297180"/>
                      <a:pt x="555308" y="286703"/>
                      <a:pt x="555308" y="273368"/>
                    </a:cubicBezTo>
                    <a:lnTo>
                      <a:pt x="555308" y="260985"/>
                    </a:lnTo>
                    <a:lnTo>
                      <a:pt x="482918" y="260985"/>
                    </a:lnTo>
                    <a:lnTo>
                      <a:pt x="482918" y="23813"/>
                    </a:lnTo>
                    <a:close/>
                    <a:moveTo>
                      <a:pt x="227648" y="180975"/>
                    </a:moveTo>
                    <a:lnTo>
                      <a:pt x="214313" y="194310"/>
                    </a:lnTo>
                    <a:lnTo>
                      <a:pt x="160973" y="140970"/>
                    </a:lnTo>
                    <a:lnTo>
                      <a:pt x="214313" y="87630"/>
                    </a:lnTo>
                    <a:lnTo>
                      <a:pt x="227648" y="100965"/>
                    </a:lnTo>
                    <a:lnTo>
                      <a:pt x="187642" y="140970"/>
                    </a:lnTo>
                    <a:lnTo>
                      <a:pt x="227648" y="180975"/>
                    </a:lnTo>
                    <a:close/>
                    <a:moveTo>
                      <a:pt x="263843" y="200978"/>
                    </a:moveTo>
                    <a:lnTo>
                      <a:pt x="246698" y="193358"/>
                    </a:lnTo>
                    <a:lnTo>
                      <a:pt x="291465" y="85725"/>
                    </a:lnTo>
                    <a:lnTo>
                      <a:pt x="308610" y="93345"/>
                    </a:lnTo>
                    <a:lnTo>
                      <a:pt x="263843" y="200978"/>
                    </a:lnTo>
                    <a:close/>
                    <a:moveTo>
                      <a:pt x="340043" y="195263"/>
                    </a:moveTo>
                    <a:lnTo>
                      <a:pt x="326708" y="181928"/>
                    </a:lnTo>
                    <a:lnTo>
                      <a:pt x="366713" y="141922"/>
                    </a:lnTo>
                    <a:lnTo>
                      <a:pt x="326708" y="101918"/>
                    </a:lnTo>
                    <a:lnTo>
                      <a:pt x="340043" y="88582"/>
                    </a:lnTo>
                    <a:lnTo>
                      <a:pt x="393383" y="141922"/>
                    </a:lnTo>
                    <a:lnTo>
                      <a:pt x="340043" y="195263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  <p:pic>
        <p:nvPicPr>
          <p:cNvPr id="3074" name="Picture 2" descr="Multi-tasking stock photo">
            <a:extLst>
              <a:ext uri="{FF2B5EF4-FFF2-40B4-BE49-F238E27FC236}">
                <a16:creationId xmlns:a16="http://schemas.microsoft.com/office/drawing/2014/main" id="{00DB909F-2FC5-4930-A716-039386E2E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8774" y="2071571"/>
            <a:ext cx="3233688" cy="2155792"/>
          </a:xfrm>
          <a:prstGeom prst="rect">
            <a:avLst/>
          </a:prstGeom>
          <a:noFill/>
          <a:ln w="28575">
            <a:solidFill>
              <a:srgbClr val="0091A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ooter Placeholder 11">
            <a:extLst>
              <a:ext uri="{FF2B5EF4-FFF2-40B4-BE49-F238E27FC236}">
                <a16:creationId xmlns:a16="http://schemas.microsoft.com/office/drawing/2014/main" id="{C812BCEB-14B0-414F-B2B1-A804B7040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1001" y="40414"/>
            <a:ext cx="6079955" cy="312084"/>
          </a:xfrm>
        </p:spPr>
        <p:txBody>
          <a:bodyPr/>
          <a:lstStyle/>
          <a:p>
            <a:r>
              <a:rPr lang="cy-GB" sz="1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Camu ymlaen - Marchnata  Llwybr Arfordir Cymru: </a:t>
            </a:r>
            <a:r>
              <a:rPr lang="cy-GB" sz="10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Ysgrifennu gwefan hyrwyddo</a:t>
            </a:r>
            <a:endParaRPr lang="en-GB" sz="1000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F849C836-82EA-4199-8EA5-E43AEB4C5AC2}"/>
              </a:ext>
            </a:extLst>
          </p:cNvPr>
          <p:cNvSpPr txBox="1">
            <a:spLocks/>
          </p:cNvSpPr>
          <p:nvPr/>
        </p:nvSpPr>
        <p:spPr>
          <a:xfrm>
            <a:off x="431801" y="476250"/>
            <a:ext cx="8775700" cy="69958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err="1"/>
              <a:t>Wrth</a:t>
            </a:r>
            <a:r>
              <a:rPr lang="en-GB" dirty="0"/>
              <a:t> </a:t>
            </a:r>
            <a:r>
              <a:rPr lang="en-GB" dirty="0" err="1"/>
              <a:t>ysgrifennu</a:t>
            </a:r>
            <a:r>
              <a:rPr lang="en-GB" dirty="0"/>
              <a:t> </a:t>
            </a:r>
            <a:r>
              <a:rPr lang="en-GB" dirty="0" err="1"/>
              <a:t>eich</a:t>
            </a:r>
            <a:r>
              <a:rPr lang="en-GB" dirty="0"/>
              <a:t> </a:t>
            </a:r>
            <a:r>
              <a:rPr lang="en-GB" dirty="0" err="1"/>
              <a:t>gwefan</a:t>
            </a:r>
            <a:r>
              <a:rPr lang="en-GB" dirty="0"/>
              <a:t> </a:t>
            </a:r>
            <a:r>
              <a:rPr lang="en-GB" dirty="0" err="1"/>
              <a:t>sicrhewch</a:t>
            </a:r>
            <a:r>
              <a:rPr lang="en-GB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045788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F548BD-C30A-4512-8ACA-BF1ECC669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79DAB-90E4-4F14-9B31-761BB9951B41}" type="slidenum">
              <a:rPr lang="en-GB" smtClean="0"/>
              <a:pPr/>
              <a:t>24</a:t>
            </a:fld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A8D287-8211-4D38-9D7E-DEA48ABF3882}"/>
              </a:ext>
            </a:extLst>
          </p:cNvPr>
          <p:cNvSpPr txBox="1"/>
          <p:nvPr/>
        </p:nvSpPr>
        <p:spPr>
          <a:xfrm>
            <a:off x="431801" y="1343808"/>
            <a:ext cx="7841291" cy="4734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cy-GB" sz="2400" b="1" dirty="0"/>
              <a:t>Bod eich gwefan yn ddiddorol ac yn berthnasol. </a:t>
            </a:r>
          </a:p>
          <a:p>
            <a:r>
              <a:rPr lang="cy-GB" sz="2400" dirty="0"/>
              <a:t>Dychmygwch mai chi yw’r darllenydd... nid ydych yn gwybod dim am Lwybr Arfordir Cymru. Gofynnwch “A fyddai gen i ddiddordeb darllen hwn?”</a:t>
            </a:r>
          </a:p>
          <a:p>
            <a:pPr>
              <a:spcAft>
                <a:spcPts val="1000"/>
              </a:spcAft>
            </a:pPr>
            <a:endParaRPr lang="en-GB" sz="1000" dirty="0"/>
          </a:p>
          <a:p>
            <a:r>
              <a:rPr lang="cy-GB" sz="2400" b="1" dirty="0"/>
              <a:t>Cynnwys gwybodaeth am bethau fel:</a:t>
            </a:r>
          </a:p>
          <a:p>
            <a:endParaRPr lang="en-GB" sz="1000" dirty="0"/>
          </a:p>
          <a:p>
            <a:pPr marL="342900" indent="-342900">
              <a:spcAft>
                <a:spcPts val="1000"/>
              </a:spcAft>
              <a:buFontTx/>
              <a:buChar char="-"/>
            </a:pPr>
            <a:r>
              <a:rPr lang="en-GB" sz="2400" dirty="0" err="1"/>
              <a:t>Awgrymiadau</a:t>
            </a:r>
            <a:r>
              <a:rPr lang="en-GB" sz="2400" dirty="0"/>
              <a:t> am </a:t>
            </a:r>
            <a:r>
              <a:rPr lang="en-GB" sz="2400" dirty="0" err="1"/>
              <a:t>deithiau</a:t>
            </a:r>
            <a:r>
              <a:rPr lang="en-GB" sz="2400" dirty="0"/>
              <a:t> </a:t>
            </a:r>
            <a:r>
              <a:rPr lang="en-GB" sz="2400" dirty="0" err="1"/>
              <a:t>cerdded</a:t>
            </a:r>
            <a:endParaRPr lang="en-GB" sz="2400" dirty="0"/>
          </a:p>
          <a:p>
            <a:pPr marL="342900" indent="-342900">
              <a:spcAft>
                <a:spcPts val="1000"/>
              </a:spcAft>
              <a:buFontTx/>
              <a:buChar char="-"/>
            </a:pPr>
            <a:r>
              <a:rPr lang="en-GB" sz="2400" dirty="0" err="1"/>
              <a:t>Gwybodaeth</a:t>
            </a:r>
            <a:r>
              <a:rPr lang="en-GB" sz="2400" dirty="0"/>
              <a:t> am </a:t>
            </a:r>
            <a:r>
              <a:rPr lang="en-GB" sz="2400" dirty="0" err="1"/>
              <a:t>fywyd</a:t>
            </a:r>
            <a:r>
              <a:rPr lang="en-GB" sz="2400" dirty="0"/>
              <a:t> </a:t>
            </a:r>
            <a:r>
              <a:rPr lang="en-GB" sz="2400" dirty="0" err="1"/>
              <a:t>gwyllt</a:t>
            </a:r>
            <a:r>
              <a:rPr lang="en-GB" sz="2400" dirty="0"/>
              <a:t> </a:t>
            </a:r>
            <a:r>
              <a:rPr lang="en-GB" sz="2400" dirty="0" err="1"/>
              <a:t>sydd</a:t>
            </a:r>
            <a:r>
              <a:rPr lang="en-GB" sz="2400" dirty="0"/>
              <a:t> </a:t>
            </a:r>
            <a:r>
              <a:rPr lang="en-GB" sz="2400" dirty="0" err="1"/>
              <a:t>i’w</a:t>
            </a:r>
            <a:r>
              <a:rPr lang="en-GB" sz="2400" dirty="0"/>
              <a:t> </a:t>
            </a:r>
            <a:r>
              <a:rPr lang="en-GB" sz="2400" dirty="0" err="1"/>
              <a:t>gweld</a:t>
            </a:r>
            <a:r>
              <a:rPr lang="en-GB" sz="2400" dirty="0"/>
              <a:t> a </a:t>
            </a:r>
            <a:r>
              <a:rPr lang="en-GB" sz="2400" dirty="0" err="1"/>
              <a:t>sut</a:t>
            </a:r>
            <a:r>
              <a:rPr lang="en-GB" sz="2400" dirty="0"/>
              <a:t> </a:t>
            </a:r>
            <a:r>
              <a:rPr lang="en-GB" sz="2400" dirty="0" err="1"/>
              <a:t>mae</a:t>
            </a:r>
            <a:r>
              <a:rPr lang="en-GB" sz="2400" dirty="0"/>
              <a:t> </a:t>
            </a:r>
            <a:r>
              <a:rPr lang="en-GB" sz="2400" dirty="0" err="1"/>
              <a:t>rhai</a:t>
            </a:r>
            <a:r>
              <a:rPr lang="en-GB" sz="2400" dirty="0"/>
              <a:t> </a:t>
            </a:r>
            <a:r>
              <a:rPr lang="en-GB" sz="2400" dirty="0" err="1"/>
              <a:t>rhywogaethau</a:t>
            </a:r>
            <a:r>
              <a:rPr lang="en-GB" sz="2400" dirty="0"/>
              <a:t> yn </a:t>
            </a:r>
            <a:r>
              <a:rPr lang="en-GB" sz="2400" dirty="0" err="1"/>
              <a:t>ymdopi</a:t>
            </a:r>
            <a:r>
              <a:rPr lang="en-GB" sz="2400" dirty="0"/>
              <a:t> </a:t>
            </a:r>
            <a:r>
              <a:rPr lang="en-GB" sz="2400" dirty="0" err="1"/>
              <a:t>ar</a:t>
            </a:r>
            <a:r>
              <a:rPr lang="en-GB" sz="2400" dirty="0"/>
              <a:t> </a:t>
            </a:r>
            <a:r>
              <a:rPr lang="en-GB" sz="2400" dirty="0" err="1"/>
              <a:t>hyd</a:t>
            </a:r>
            <a:r>
              <a:rPr lang="en-GB" sz="2400" dirty="0"/>
              <a:t> y </a:t>
            </a:r>
            <a:r>
              <a:rPr lang="en-GB" sz="2400" dirty="0" err="1"/>
              <a:t>llwybr</a:t>
            </a:r>
            <a:r>
              <a:rPr lang="en-GB" sz="2400" dirty="0"/>
              <a:t>.</a:t>
            </a:r>
          </a:p>
          <a:p>
            <a:pPr marL="342900" indent="-342900">
              <a:spcAft>
                <a:spcPts val="1000"/>
              </a:spcAft>
              <a:buFontTx/>
              <a:buChar char="-"/>
            </a:pPr>
            <a:r>
              <a:rPr lang="de-DE" sz="2400" dirty="0"/>
              <a:t>Manylion am wasanaethau neu gyfleusterau newydd </a:t>
            </a:r>
          </a:p>
          <a:p>
            <a:pPr marL="342900" indent="-342900">
              <a:spcAft>
                <a:spcPts val="1000"/>
              </a:spcAft>
              <a:buFontTx/>
              <a:buChar char="-"/>
            </a:pPr>
            <a:r>
              <a:rPr lang="en-GB" sz="2400" dirty="0" err="1"/>
              <a:t>Manylion</a:t>
            </a:r>
            <a:r>
              <a:rPr lang="en-GB" sz="2400" dirty="0"/>
              <a:t> </a:t>
            </a:r>
            <a:r>
              <a:rPr lang="en-GB" sz="2400" dirty="0" err="1"/>
              <a:t>digwyddiadau</a:t>
            </a:r>
            <a:r>
              <a:rPr lang="en-GB" sz="2400" dirty="0"/>
              <a:t> i </a:t>
            </a:r>
            <a:r>
              <a:rPr lang="en-GB" sz="2400" dirty="0" err="1"/>
              <a:t>ddod</a:t>
            </a:r>
            <a:r>
              <a:rPr lang="en-GB" sz="2400" dirty="0"/>
              <a:t>.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34DE7F9-BF1B-467E-B26C-E082D9E54E76}"/>
              </a:ext>
            </a:extLst>
          </p:cNvPr>
          <p:cNvGrpSpPr/>
          <p:nvPr/>
        </p:nvGrpSpPr>
        <p:grpSpPr>
          <a:xfrm>
            <a:off x="139700" y="5901190"/>
            <a:ext cx="11745373" cy="937760"/>
            <a:chOff x="139700" y="5901190"/>
            <a:chExt cx="11745373" cy="937760"/>
          </a:xfrm>
        </p:grpSpPr>
        <p:pic>
          <p:nvPicPr>
            <p:cNvPr id="14" name="Picture 13" descr="Logo, company name&#10;&#10;Description automatically generated">
              <a:extLst>
                <a:ext uri="{FF2B5EF4-FFF2-40B4-BE49-F238E27FC236}">
                  <a16:creationId xmlns:a16="http://schemas.microsoft.com/office/drawing/2014/main" id="{1DEDE5D8-33A5-401E-919B-22019A65D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00" y="5924549"/>
              <a:ext cx="1068739" cy="914401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928843E-330F-4601-8844-3C0EB7A22D8F}"/>
                </a:ext>
              </a:extLst>
            </p:cNvPr>
            <p:cNvGrpSpPr/>
            <p:nvPr/>
          </p:nvGrpSpPr>
          <p:grpSpPr>
            <a:xfrm>
              <a:off x="10355618" y="6098221"/>
              <a:ext cx="752283" cy="610062"/>
              <a:chOff x="10355618" y="6098221"/>
              <a:chExt cx="752283" cy="610062"/>
            </a:xfrm>
          </p:grpSpPr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78DF20FB-2DB4-49C1-B235-9B4BFFB40DCF}"/>
                  </a:ext>
                </a:extLst>
              </p:cNvPr>
              <p:cNvSpPr/>
              <p:nvPr/>
            </p:nvSpPr>
            <p:spPr>
              <a:xfrm>
                <a:off x="10355618" y="6552420"/>
                <a:ext cx="113953" cy="155863"/>
              </a:xfrm>
              <a:custGeom>
                <a:avLst/>
                <a:gdLst>
                  <a:gd name="connsiteX0" fmla="*/ 53167 w 113953"/>
                  <a:gd name="connsiteY0" fmla="*/ 14114 h 155863"/>
                  <a:gd name="connsiteX1" fmla="*/ 14114 w 113953"/>
                  <a:gd name="connsiteY1" fmla="*/ 3637 h 155863"/>
                  <a:gd name="connsiteX2" fmla="*/ 3637 w 113953"/>
                  <a:gd name="connsiteY2" fmla="*/ 42689 h 155863"/>
                  <a:gd name="connsiteX3" fmla="*/ 60787 w 113953"/>
                  <a:gd name="connsiteY3" fmla="*/ 141749 h 155863"/>
                  <a:gd name="connsiteX4" fmla="*/ 99839 w 113953"/>
                  <a:gd name="connsiteY4" fmla="*/ 152227 h 155863"/>
                  <a:gd name="connsiteX5" fmla="*/ 110317 w 113953"/>
                  <a:gd name="connsiteY5" fmla="*/ 113174 h 155863"/>
                  <a:gd name="connsiteX6" fmla="*/ 53167 w 113953"/>
                  <a:gd name="connsiteY6" fmla="*/ 14114 h 155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3953" h="155863">
                    <a:moveTo>
                      <a:pt x="53167" y="14114"/>
                    </a:moveTo>
                    <a:cubicBezTo>
                      <a:pt x="45547" y="779"/>
                      <a:pt x="27449" y="-3983"/>
                      <a:pt x="14114" y="3637"/>
                    </a:cubicBezTo>
                    <a:cubicBezTo>
                      <a:pt x="779" y="11257"/>
                      <a:pt x="-3983" y="29354"/>
                      <a:pt x="3637" y="42689"/>
                    </a:cubicBezTo>
                    <a:lnTo>
                      <a:pt x="60787" y="141749"/>
                    </a:lnTo>
                    <a:cubicBezTo>
                      <a:pt x="68407" y="155084"/>
                      <a:pt x="86504" y="159847"/>
                      <a:pt x="99839" y="152227"/>
                    </a:cubicBezTo>
                    <a:cubicBezTo>
                      <a:pt x="113174" y="144607"/>
                      <a:pt x="117937" y="126509"/>
                      <a:pt x="110317" y="113174"/>
                    </a:cubicBezTo>
                    <a:lnTo>
                      <a:pt x="53167" y="14114"/>
                    </a:lnTo>
                    <a:close/>
                  </a:path>
                </a:pathLst>
              </a:custGeom>
              <a:solidFill>
                <a:srgbClr val="3C3C4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0F1CC6A0-52F9-4FD9-94EC-9884FE4A1373}"/>
                  </a:ext>
                </a:extLst>
              </p:cNvPr>
              <p:cNvSpPr/>
              <p:nvPr/>
            </p:nvSpPr>
            <p:spPr>
              <a:xfrm>
                <a:off x="10427835" y="6098221"/>
                <a:ext cx="680066" cy="604517"/>
              </a:xfrm>
              <a:custGeom>
                <a:avLst/>
                <a:gdLst>
                  <a:gd name="connsiteX0" fmla="*/ 399098 w 680066"/>
                  <a:gd name="connsiteY0" fmla="*/ 526416 h 604517"/>
                  <a:gd name="connsiteX1" fmla="*/ 266700 w 680066"/>
                  <a:gd name="connsiteY1" fmla="*/ 564516 h 604517"/>
                  <a:gd name="connsiteX2" fmla="*/ 235267 w 680066"/>
                  <a:gd name="connsiteY2" fmla="*/ 530226 h 604517"/>
                  <a:gd name="connsiteX3" fmla="*/ 407670 w 680066"/>
                  <a:gd name="connsiteY3" fmla="*/ 480696 h 604517"/>
                  <a:gd name="connsiteX4" fmla="*/ 399098 w 680066"/>
                  <a:gd name="connsiteY4" fmla="*/ 526416 h 604517"/>
                  <a:gd name="connsiteX5" fmla="*/ 677228 w 680066"/>
                  <a:gd name="connsiteY5" fmla="*/ 378779 h 604517"/>
                  <a:gd name="connsiteX6" fmla="*/ 613410 w 680066"/>
                  <a:gd name="connsiteY6" fmla="*/ 268289 h 604517"/>
                  <a:gd name="connsiteX7" fmla="*/ 527685 w 680066"/>
                  <a:gd name="connsiteY7" fmla="*/ 119699 h 604517"/>
                  <a:gd name="connsiteX8" fmla="*/ 463868 w 680066"/>
                  <a:gd name="connsiteY8" fmla="*/ 9209 h 604517"/>
                  <a:gd name="connsiteX9" fmla="*/ 434340 w 680066"/>
                  <a:gd name="connsiteY9" fmla="*/ 5399 h 604517"/>
                  <a:gd name="connsiteX10" fmla="*/ 0 w 680066"/>
                  <a:gd name="connsiteY10" fmla="*/ 424499 h 604517"/>
                  <a:gd name="connsiteX11" fmla="*/ 85725 w 680066"/>
                  <a:gd name="connsiteY11" fmla="*/ 573089 h 604517"/>
                  <a:gd name="connsiteX12" fmla="*/ 194310 w 680066"/>
                  <a:gd name="connsiteY12" fmla="*/ 542609 h 604517"/>
                  <a:gd name="connsiteX13" fmla="*/ 242888 w 680066"/>
                  <a:gd name="connsiteY13" fmla="*/ 594996 h 604517"/>
                  <a:gd name="connsiteX14" fmla="*/ 271463 w 680066"/>
                  <a:gd name="connsiteY14" fmla="*/ 603569 h 604517"/>
                  <a:gd name="connsiteX15" fmla="*/ 415290 w 680066"/>
                  <a:gd name="connsiteY15" fmla="*/ 562611 h 604517"/>
                  <a:gd name="connsiteX16" fmla="*/ 421958 w 680066"/>
                  <a:gd name="connsiteY16" fmla="*/ 559754 h 604517"/>
                  <a:gd name="connsiteX17" fmla="*/ 435293 w 680066"/>
                  <a:gd name="connsiteY17" fmla="*/ 540704 h 604517"/>
                  <a:gd name="connsiteX18" fmla="*/ 448628 w 680066"/>
                  <a:gd name="connsiteY18" fmla="*/ 470219 h 604517"/>
                  <a:gd name="connsiteX19" fmla="*/ 666750 w 680066"/>
                  <a:gd name="connsiteY19" fmla="*/ 408306 h 604517"/>
                  <a:gd name="connsiteX20" fmla="*/ 677228 w 680066"/>
                  <a:gd name="connsiteY20" fmla="*/ 378779 h 604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80066" h="604517">
                    <a:moveTo>
                      <a:pt x="399098" y="526416"/>
                    </a:moveTo>
                    <a:lnTo>
                      <a:pt x="266700" y="564516"/>
                    </a:lnTo>
                    <a:lnTo>
                      <a:pt x="235267" y="530226"/>
                    </a:lnTo>
                    <a:lnTo>
                      <a:pt x="407670" y="480696"/>
                    </a:lnTo>
                    <a:lnTo>
                      <a:pt x="399098" y="526416"/>
                    </a:lnTo>
                    <a:close/>
                    <a:moveTo>
                      <a:pt x="677228" y="378779"/>
                    </a:moveTo>
                    <a:lnTo>
                      <a:pt x="613410" y="268289"/>
                    </a:lnTo>
                    <a:lnTo>
                      <a:pt x="527685" y="119699"/>
                    </a:lnTo>
                    <a:lnTo>
                      <a:pt x="463868" y="9209"/>
                    </a:lnTo>
                    <a:cubicBezTo>
                      <a:pt x="457200" y="-1269"/>
                      <a:pt x="442913" y="-3174"/>
                      <a:pt x="434340" y="5399"/>
                    </a:cubicBezTo>
                    <a:lnTo>
                      <a:pt x="0" y="424499"/>
                    </a:lnTo>
                    <a:lnTo>
                      <a:pt x="85725" y="573089"/>
                    </a:lnTo>
                    <a:lnTo>
                      <a:pt x="194310" y="542609"/>
                    </a:lnTo>
                    <a:lnTo>
                      <a:pt x="242888" y="594996"/>
                    </a:lnTo>
                    <a:cubicBezTo>
                      <a:pt x="250508" y="602616"/>
                      <a:pt x="260985" y="606426"/>
                      <a:pt x="271463" y="603569"/>
                    </a:cubicBezTo>
                    <a:lnTo>
                      <a:pt x="415290" y="562611"/>
                    </a:lnTo>
                    <a:cubicBezTo>
                      <a:pt x="417195" y="561659"/>
                      <a:pt x="420053" y="560706"/>
                      <a:pt x="421958" y="559754"/>
                    </a:cubicBezTo>
                    <a:cubicBezTo>
                      <a:pt x="428625" y="555944"/>
                      <a:pt x="434340" y="548324"/>
                      <a:pt x="435293" y="540704"/>
                    </a:cubicBezTo>
                    <a:lnTo>
                      <a:pt x="448628" y="470219"/>
                    </a:lnTo>
                    <a:lnTo>
                      <a:pt x="666750" y="408306"/>
                    </a:lnTo>
                    <a:cubicBezTo>
                      <a:pt x="678180" y="403544"/>
                      <a:pt x="683895" y="389256"/>
                      <a:pt x="677228" y="378779"/>
                    </a:cubicBezTo>
                    <a:close/>
                  </a:path>
                </a:pathLst>
              </a:custGeom>
              <a:solidFill>
                <a:srgbClr val="3C3C4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1BD41DD-054B-4088-9131-96DF9235BA4F}"/>
                </a:ext>
              </a:extLst>
            </p:cNvPr>
            <p:cNvGrpSpPr/>
            <p:nvPr/>
          </p:nvGrpSpPr>
          <p:grpSpPr>
            <a:xfrm>
              <a:off x="11261134" y="5901190"/>
              <a:ext cx="623939" cy="809624"/>
              <a:chOff x="11261134" y="5901190"/>
              <a:chExt cx="623939" cy="809624"/>
            </a:xfrm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17084F9C-3DB8-40FD-AFF1-273E701101A9}"/>
                  </a:ext>
                </a:extLst>
              </p:cNvPr>
              <p:cNvSpPr/>
              <p:nvPr/>
            </p:nvSpPr>
            <p:spPr>
              <a:xfrm>
                <a:off x="11261134" y="5901190"/>
                <a:ext cx="623939" cy="754379"/>
              </a:xfrm>
              <a:custGeom>
                <a:avLst/>
                <a:gdLst>
                  <a:gd name="connsiteX0" fmla="*/ 151950 w 623939"/>
                  <a:gd name="connsiteY0" fmla="*/ 404813 h 754379"/>
                  <a:gd name="connsiteX1" fmla="*/ 51937 w 623939"/>
                  <a:gd name="connsiteY1" fmla="*/ 461963 h 754379"/>
                  <a:gd name="connsiteX2" fmla="*/ 16695 w 623939"/>
                  <a:gd name="connsiteY2" fmla="*/ 532448 h 754379"/>
                  <a:gd name="connsiteX3" fmla="*/ 502 w 623939"/>
                  <a:gd name="connsiteY3" fmla="*/ 673418 h 754379"/>
                  <a:gd name="connsiteX4" fmla="*/ 24315 w 623939"/>
                  <a:gd name="connsiteY4" fmla="*/ 726758 h 754379"/>
                  <a:gd name="connsiteX5" fmla="*/ 78607 w 623939"/>
                  <a:gd name="connsiteY5" fmla="*/ 754380 h 754379"/>
                  <a:gd name="connsiteX6" fmla="*/ 87180 w 623939"/>
                  <a:gd name="connsiteY6" fmla="*/ 754380 h 754379"/>
                  <a:gd name="connsiteX7" fmla="*/ 87180 w 623939"/>
                  <a:gd name="connsiteY7" fmla="*/ 717233 h 754379"/>
                  <a:gd name="connsiteX8" fmla="*/ 45270 w 623939"/>
                  <a:gd name="connsiteY8" fmla="*/ 695325 h 754379"/>
                  <a:gd name="connsiteX9" fmla="*/ 37650 w 623939"/>
                  <a:gd name="connsiteY9" fmla="*/ 678180 h 754379"/>
                  <a:gd name="connsiteX10" fmla="*/ 54795 w 623939"/>
                  <a:gd name="connsiteY10" fmla="*/ 535305 h 754379"/>
                  <a:gd name="connsiteX11" fmla="*/ 54795 w 623939"/>
                  <a:gd name="connsiteY11" fmla="*/ 533400 h 754379"/>
                  <a:gd name="connsiteX12" fmla="*/ 76702 w 623939"/>
                  <a:gd name="connsiteY12" fmla="*/ 490538 h 754379"/>
                  <a:gd name="connsiteX13" fmla="*/ 191002 w 623939"/>
                  <a:gd name="connsiteY13" fmla="*/ 429578 h 754379"/>
                  <a:gd name="connsiteX14" fmla="*/ 311970 w 623939"/>
                  <a:gd name="connsiteY14" fmla="*/ 457200 h 754379"/>
                  <a:gd name="connsiteX15" fmla="*/ 432937 w 623939"/>
                  <a:gd name="connsiteY15" fmla="*/ 429578 h 754379"/>
                  <a:gd name="connsiteX16" fmla="*/ 547237 w 623939"/>
                  <a:gd name="connsiteY16" fmla="*/ 490538 h 754379"/>
                  <a:gd name="connsiteX17" fmla="*/ 569145 w 623939"/>
                  <a:gd name="connsiteY17" fmla="*/ 533400 h 754379"/>
                  <a:gd name="connsiteX18" fmla="*/ 586290 w 623939"/>
                  <a:gd name="connsiteY18" fmla="*/ 677228 h 754379"/>
                  <a:gd name="connsiteX19" fmla="*/ 578670 w 623939"/>
                  <a:gd name="connsiteY19" fmla="*/ 694373 h 754379"/>
                  <a:gd name="connsiteX20" fmla="*/ 578670 w 623939"/>
                  <a:gd name="connsiteY20" fmla="*/ 694373 h 754379"/>
                  <a:gd name="connsiteX21" fmla="*/ 536760 w 623939"/>
                  <a:gd name="connsiteY21" fmla="*/ 716280 h 754379"/>
                  <a:gd name="connsiteX22" fmla="*/ 536760 w 623939"/>
                  <a:gd name="connsiteY22" fmla="*/ 753428 h 754379"/>
                  <a:gd name="connsiteX23" fmla="*/ 545332 w 623939"/>
                  <a:gd name="connsiteY23" fmla="*/ 753428 h 754379"/>
                  <a:gd name="connsiteX24" fmla="*/ 599625 w 623939"/>
                  <a:gd name="connsiteY24" fmla="*/ 725805 h 754379"/>
                  <a:gd name="connsiteX25" fmla="*/ 599625 w 623939"/>
                  <a:gd name="connsiteY25" fmla="*/ 725805 h 754379"/>
                  <a:gd name="connsiteX26" fmla="*/ 623437 w 623939"/>
                  <a:gd name="connsiteY26" fmla="*/ 672465 h 754379"/>
                  <a:gd name="connsiteX27" fmla="*/ 607245 w 623939"/>
                  <a:gd name="connsiteY27" fmla="*/ 532448 h 754379"/>
                  <a:gd name="connsiteX28" fmla="*/ 572002 w 623939"/>
                  <a:gd name="connsiteY28" fmla="*/ 461963 h 754379"/>
                  <a:gd name="connsiteX29" fmla="*/ 471990 w 623939"/>
                  <a:gd name="connsiteY29" fmla="*/ 404813 h 754379"/>
                  <a:gd name="connsiteX30" fmla="*/ 473895 w 623939"/>
                  <a:gd name="connsiteY30" fmla="*/ 168593 h 754379"/>
                  <a:gd name="connsiteX31" fmla="*/ 468180 w 623939"/>
                  <a:gd name="connsiteY31" fmla="*/ 122873 h 754379"/>
                  <a:gd name="connsiteX32" fmla="*/ 382455 w 623939"/>
                  <a:gd name="connsiteY32" fmla="*/ 17145 h 754379"/>
                  <a:gd name="connsiteX33" fmla="*/ 370072 w 623939"/>
                  <a:gd name="connsiteY33" fmla="*/ 18097 h 754379"/>
                  <a:gd name="connsiteX34" fmla="*/ 361500 w 623939"/>
                  <a:gd name="connsiteY34" fmla="*/ 24765 h 754379"/>
                  <a:gd name="connsiteX35" fmla="*/ 351975 w 623939"/>
                  <a:gd name="connsiteY35" fmla="*/ 11430 h 754379"/>
                  <a:gd name="connsiteX36" fmla="*/ 339592 w 623939"/>
                  <a:gd name="connsiteY36" fmla="*/ 2858 h 754379"/>
                  <a:gd name="connsiteX37" fmla="*/ 311970 w 623939"/>
                  <a:gd name="connsiteY37" fmla="*/ 0 h 754379"/>
                  <a:gd name="connsiteX38" fmla="*/ 207195 w 623939"/>
                  <a:gd name="connsiteY38" fmla="*/ 39053 h 754379"/>
                  <a:gd name="connsiteX39" fmla="*/ 151950 w 623939"/>
                  <a:gd name="connsiteY39" fmla="*/ 165735 h 754379"/>
                  <a:gd name="connsiteX40" fmla="*/ 151950 w 623939"/>
                  <a:gd name="connsiteY40" fmla="*/ 404813 h 754379"/>
                  <a:gd name="connsiteX41" fmla="*/ 199575 w 623939"/>
                  <a:gd name="connsiteY41" fmla="*/ 249555 h 754379"/>
                  <a:gd name="connsiteX42" fmla="*/ 206242 w 623939"/>
                  <a:gd name="connsiteY42" fmla="*/ 171450 h 754379"/>
                  <a:gd name="connsiteX43" fmla="*/ 416745 w 623939"/>
                  <a:gd name="connsiteY43" fmla="*/ 171450 h 754379"/>
                  <a:gd name="connsiteX44" fmla="*/ 423412 w 623939"/>
                  <a:gd name="connsiteY44" fmla="*/ 249555 h 754379"/>
                  <a:gd name="connsiteX45" fmla="*/ 290062 w 623939"/>
                  <a:gd name="connsiteY45" fmla="*/ 340995 h 754379"/>
                  <a:gd name="connsiteX46" fmla="*/ 199575 w 623939"/>
                  <a:gd name="connsiteY46" fmla="*/ 249555 h 754379"/>
                  <a:gd name="connsiteX47" fmla="*/ 237675 w 623939"/>
                  <a:gd name="connsiteY47" fmla="*/ 408623 h 754379"/>
                  <a:gd name="connsiteX48" fmla="*/ 254820 w 623939"/>
                  <a:gd name="connsiteY48" fmla="*/ 371475 h 754379"/>
                  <a:gd name="connsiteX49" fmla="*/ 254820 w 623939"/>
                  <a:gd name="connsiteY49" fmla="*/ 369570 h 754379"/>
                  <a:gd name="connsiteX50" fmla="*/ 369120 w 623939"/>
                  <a:gd name="connsiteY50" fmla="*/ 369570 h 754379"/>
                  <a:gd name="connsiteX51" fmla="*/ 369120 w 623939"/>
                  <a:gd name="connsiteY51" fmla="*/ 371475 h 754379"/>
                  <a:gd name="connsiteX52" fmla="*/ 386265 w 623939"/>
                  <a:gd name="connsiteY52" fmla="*/ 408623 h 754379"/>
                  <a:gd name="connsiteX53" fmla="*/ 311970 w 623939"/>
                  <a:gd name="connsiteY53" fmla="*/ 419100 h 754379"/>
                  <a:gd name="connsiteX54" fmla="*/ 237675 w 623939"/>
                  <a:gd name="connsiteY54" fmla="*/ 408623 h 754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623939" h="754379">
                    <a:moveTo>
                      <a:pt x="151950" y="404813"/>
                    </a:moveTo>
                    <a:cubicBezTo>
                      <a:pt x="115755" y="419100"/>
                      <a:pt x="82417" y="438150"/>
                      <a:pt x="51937" y="461963"/>
                    </a:cubicBezTo>
                    <a:cubicBezTo>
                      <a:pt x="30982" y="479108"/>
                      <a:pt x="17647" y="504825"/>
                      <a:pt x="16695" y="532448"/>
                    </a:cubicBezTo>
                    <a:lnTo>
                      <a:pt x="502" y="673418"/>
                    </a:lnTo>
                    <a:cubicBezTo>
                      <a:pt x="-2355" y="694373"/>
                      <a:pt x="7170" y="715328"/>
                      <a:pt x="24315" y="726758"/>
                    </a:cubicBezTo>
                    <a:cubicBezTo>
                      <a:pt x="41460" y="738188"/>
                      <a:pt x="59557" y="746760"/>
                      <a:pt x="78607" y="754380"/>
                    </a:cubicBezTo>
                    <a:lnTo>
                      <a:pt x="87180" y="754380"/>
                    </a:lnTo>
                    <a:lnTo>
                      <a:pt x="87180" y="717233"/>
                    </a:lnTo>
                    <a:cubicBezTo>
                      <a:pt x="72892" y="711518"/>
                      <a:pt x="58605" y="703898"/>
                      <a:pt x="45270" y="695325"/>
                    </a:cubicBezTo>
                    <a:cubicBezTo>
                      <a:pt x="39555" y="691515"/>
                      <a:pt x="36697" y="684848"/>
                      <a:pt x="37650" y="678180"/>
                    </a:cubicBezTo>
                    <a:lnTo>
                      <a:pt x="54795" y="535305"/>
                    </a:lnTo>
                    <a:lnTo>
                      <a:pt x="54795" y="533400"/>
                    </a:lnTo>
                    <a:cubicBezTo>
                      <a:pt x="55747" y="516255"/>
                      <a:pt x="63367" y="501015"/>
                      <a:pt x="76702" y="490538"/>
                    </a:cubicBezTo>
                    <a:cubicBezTo>
                      <a:pt x="102420" y="468630"/>
                      <a:pt x="139567" y="448628"/>
                      <a:pt x="191002" y="429578"/>
                    </a:cubicBezTo>
                    <a:cubicBezTo>
                      <a:pt x="219577" y="446723"/>
                      <a:pt x="263392" y="457200"/>
                      <a:pt x="311970" y="457200"/>
                    </a:cubicBezTo>
                    <a:cubicBezTo>
                      <a:pt x="360547" y="457200"/>
                      <a:pt x="404362" y="446723"/>
                      <a:pt x="432937" y="429578"/>
                    </a:cubicBezTo>
                    <a:cubicBezTo>
                      <a:pt x="485325" y="448628"/>
                      <a:pt x="521520" y="468630"/>
                      <a:pt x="547237" y="490538"/>
                    </a:cubicBezTo>
                    <a:cubicBezTo>
                      <a:pt x="560572" y="501015"/>
                      <a:pt x="568192" y="517208"/>
                      <a:pt x="569145" y="533400"/>
                    </a:cubicBezTo>
                    <a:lnTo>
                      <a:pt x="586290" y="677228"/>
                    </a:lnTo>
                    <a:cubicBezTo>
                      <a:pt x="587242" y="683895"/>
                      <a:pt x="584385" y="690563"/>
                      <a:pt x="578670" y="694373"/>
                    </a:cubicBezTo>
                    <a:lnTo>
                      <a:pt x="578670" y="694373"/>
                    </a:lnTo>
                    <a:cubicBezTo>
                      <a:pt x="565335" y="702945"/>
                      <a:pt x="552000" y="710565"/>
                      <a:pt x="536760" y="716280"/>
                    </a:cubicBezTo>
                    <a:lnTo>
                      <a:pt x="536760" y="753428"/>
                    </a:lnTo>
                    <a:lnTo>
                      <a:pt x="545332" y="753428"/>
                    </a:lnTo>
                    <a:cubicBezTo>
                      <a:pt x="564382" y="746760"/>
                      <a:pt x="582480" y="737235"/>
                      <a:pt x="599625" y="725805"/>
                    </a:cubicBezTo>
                    <a:lnTo>
                      <a:pt x="599625" y="725805"/>
                    </a:lnTo>
                    <a:cubicBezTo>
                      <a:pt x="616770" y="713423"/>
                      <a:pt x="626295" y="693420"/>
                      <a:pt x="623437" y="672465"/>
                    </a:cubicBezTo>
                    <a:lnTo>
                      <a:pt x="607245" y="532448"/>
                    </a:lnTo>
                    <a:cubicBezTo>
                      <a:pt x="606292" y="504825"/>
                      <a:pt x="592957" y="479108"/>
                      <a:pt x="572002" y="461963"/>
                    </a:cubicBezTo>
                    <a:cubicBezTo>
                      <a:pt x="541522" y="438150"/>
                      <a:pt x="508185" y="418148"/>
                      <a:pt x="471990" y="404813"/>
                    </a:cubicBezTo>
                    <a:cubicBezTo>
                      <a:pt x="471990" y="356235"/>
                      <a:pt x="473895" y="222885"/>
                      <a:pt x="473895" y="168593"/>
                    </a:cubicBezTo>
                    <a:cubicBezTo>
                      <a:pt x="473895" y="153353"/>
                      <a:pt x="471990" y="138113"/>
                      <a:pt x="468180" y="122873"/>
                    </a:cubicBezTo>
                    <a:cubicBezTo>
                      <a:pt x="455797" y="77153"/>
                      <a:pt x="424365" y="39053"/>
                      <a:pt x="382455" y="17145"/>
                    </a:cubicBezTo>
                    <a:cubicBezTo>
                      <a:pt x="378645" y="15240"/>
                      <a:pt x="372930" y="15240"/>
                      <a:pt x="370072" y="18097"/>
                    </a:cubicBezTo>
                    <a:lnTo>
                      <a:pt x="361500" y="24765"/>
                    </a:lnTo>
                    <a:lnTo>
                      <a:pt x="351975" y="11430"/>
                    </a:lnTo>
                    <a:cubicBezTo>
                      <a:pt x="349117" y="6667"/>
                      <a:pt x="344355" y="3810"/>
                      <a:pt x="339592" y="2858"/>
                    </a:cubicBezTo>
                    <a:cubicBezTo>
                      <a:pt x="330067" y="953"/>
                      <a:pt x="321495" y="0"/>
                      <a:pt x="311970" y="0"/>
                    </a:cubicBezTo>
                    <a:cubicBezTo>
                      <a:pt x="273870" y="0"/>
                      <a:pt x="235770" y="14288"/>
                      <a:pt x="207195" y="39053"/>
                    </a:cubicBezTo>
                    <a:cubicBezTo>
                      <a:pt x="171000" y="71438"/>
                      <a:pt x="150997" y="117157"/>
                      <a:pt x="151950" y="165735"/>
                    </a:cubicBezTo>
                    <a:lnTo>
                      <a:pt x="151950" y="404813"/>
                    </a:lnTo>
                    <a:close/>
                    <a:moveTo>
                      <a:pt x="199575" y="249555"/>
                    </a:moveTo>
                    <a:lnTo>
                      <a:pt x="206242" y="171450"/>
                    </a:lnTo>
                    <a:lnTo>
                      <a:pt x="416745" y="171450"/>
                    </a:lnTo>
                    <a:lnTo>
                      <a:pt x="423412" y="249555"/>
                    </a:lnTo>
                    <a:cubicBezTo>
                      <a:pt x="411982" y="311468"/>
                      <a:pt x="352927" y="352425"/>
                      <a:pt x="290062" y="340995"/>
                    </a:cubicBezTo>
                    <a:cubicBezTo>
                      <a:pt x="244342" y="332423"/>
                      <a:pt x="208147" y="296228"/>
                      <a:pt x="199575" y="249555"/>
                    </a:cubicBezTo>
                    <a:close/>
                    <a:moveTo>
                      <a:pt x="237675" y="408623"/>
                    </a:moveTo>
                    <a:cubicBezTo>
                      <a:pt x="248152" y="400050"/>
                      <a:pt x="254820" y="385763"/>
                      <a:pt x="254820" y="371475"/>
                    </a:cubicBezTo>
                    <a:lnTo>
                      <a:pt x="254820" y="369570"/>
                    </a:lnTo>
                    <a:cubicBezTo>
                      <a:pt x="291015" y="384810"/>
                      <a:pt x="332925" y="384810"/>
                      <a:pt x="369120" y="369570"/>
                    </a:cubicBezTo>
                    <a:lnTo>
                      <a:pt x="369120" y="371475"/>
                    </a:lnTo>
                    <a:cubicBezTo>
                      <a:pt x="369120" y="385763"/>
                      <a:pt x="375787" y="399098"/>
                      <a:pt x="386265" y="408623"/>
                    </a:cubicBezTo>
                    <a:cubicBezTo>
                      <a:pt x="362452" y="416243"/>
                      <a:pt x="336735" y="419100"/>
                      <a:pt x="311970" y="419100"/>
                    </a:cubicBezTo>
                    <a:cubicBezTo>
                      <a:pt x="287205" y="419100"/>
                      <a:pt x="261487" y="416243"/>
                      <a:pt x="237675" y="408623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8B48981D-67AF-4CE9-90C8-2F0D676D0870}"/>
                  </a:ext>
                </a:extLst>
              </p:cNvPr>
              <p:cNvSpPr/>
              <p:nvPr/>
            </p:nvSpPr>
            <p:spPr>
              <a:xfrm>
                <a:off x="11295926" y="6413634"/>
                <a:ext cx="555307" cy="297180"/>
              </a:xfrm>
              <a:custGeom>
                <a:avLst/>
                <a:gdLst>
                  <a:gd name="connsiteX0" fmla="*/ 482918 w 555307"/>
                  <a:gd name="connsiteY0" fmla="*/ 23813 h 297180"/>
                  <a:gd name="connsiteX1" fmla="*/ 459105 w 555307"/>
                  <a:gd name="connsiteY1" fmla="*/ 0 h 297180"/>
                  <a:gd name="connsiteX2" fmla="*/ 459105 w 555307"/>
                  <a:gd name="connsiteY2" fmla="*/ 0 h 297180"/>
                  <a:gd name="connsiteX3" fmla="*/ 96203 w 555307"/>
                  <a:gd name="connsiteY3" fmla="*/ 0 h 297180"/>
                  <a:gd name="connsiteX4" fmla="*/ 72390 w 555307"/>
                  <a:gd name="connsiteY4" fmla="*/ 23813 h 297180"/>
                  <a:gd name="connsiteX5" fmla="*/ 72390 w 555307"/>
                  <a:gd name="connsiteY5" fmla="*/ 23813 h 297180"/>
                  <a:gd name="connsiteX6" fmla="*/ 72390 w 555307"/>
                  <a:gd name="connsiteY6" fmla="*/ 260985 h 297180"/>
                  <a:gd name="connsiteX7" fmla="*/ 0 w 555307"/>
                  <a:gd name="connsiteY7" fmla="*/ 260985 h 297180"/>
                  <a:gd name="connsiteX8" fmla="*/ 0 w 555307"/>
                  <a:gd name="connsiteY8" fmla="*/ 273368 h 297180"/>
                  <a:gd name="connsiteX9" fmla="*/ 23813 w 555307"/>
                  <a:gd name="connsiteY9" fmla="*/ 297180 h 297180"/>
                  <a:gd name="connsiteX10" fmla="*/ 531495 w 555307"/>
                  <a:gd name="connsiteY10" fmla="*/ 297180 h 297180"/>
                  <a:gd name="connsiteX11" fmla="*/ 555308 w 555307"/>
                  <a:gd name="connsiteY11" fmla="*/ 273368 h 297180"/>
                  <a:gd name="connsiteX12" fmla="*/ 555308 w 555307"/>
                  <a:gd name="connsiteY12" fmla="*/ 260985 h 297180"/>
                  <a:gd name="connsiteX13" fmla="*/ 482918 w 555307"/>
                  <a:gd name="connsiteY13" fmla="*/ 260985 h 297180"/>
                  <a:gd name="connsiteX14" fmla="*/ 482918 w 555307"/>
                  <a:gd name="connsiteY14" fmla="*/ 23813 h 297180"/>
                  <a:gd name="connsiteX15" fmla="*/ 227648 w 555307"/>
                  <a:gd name="connsiteY15" fmla="*/ 180975 h 297180"/>
                  <a:gd name="connsiteX16" fmla="*/ 214313 w 555307"/>
                  <a:gd name="connsiteY16" fmla="*/ 194310 h 297180"/>
                  <a:gd name="connsiteX17" fmla="*/ 160973 w 555307"/>
                  <a:gd name="connsiteY17" fmla="*/ 140970 h 297180"/>
                  <a:gd name="connsiteX18" fmla="*/ 214313 w 555307"/>
                  <a:gd name="connsiteY18" fmla="*/ 87630 h 297180"/>
                  <a:gd name="connsiteX19" fmla="*/ 227648 w 555307"/>
                  <a:gd name="connsiteY19" fmla="*/ 100965 h 297180"/>
                  <a:gd name="connsiteX20" fmla="*/ 187642 w 555307"/>
                  <a:gd name="connsiteY20" fmla="*/ 140970 h 297180"/>
                  <a:gd name="connsiteX21" fmla="*/ 227648 w 555307"/>
                  <a:gd name="connsiteY21" fmla="*/ 180975 h 297180"/>
                  <a:gd name="connsiteX22" fmla="*/ 263843 w 555307"/>
                  <a:gd name="connsiteY22" fmla="*/ 200978 h 297180"/>
                  <a:gd name="connsiteX23" fmla="*/ 246698 w 555307"/>
                  <a:gd name="connsiteY23" fmla="*/ 193358 h 297180"/>
                  <a:gd name="connsiteX24" fmla="*/ 291465 w 555307"/>
                  <a:gd name="connsiteY24" fmla="*/ 85725 h 297180"/>
                  <a:gd name="connsiteX25" fmla="*/ 308610 w 555307"/>
                  <a:gd name="connsiteY25" fmla="*/ 93345 h 297180"/>
                  <a:gd name="connsiteX26" fmla="*/ 263843 w 555307"/>
                  <a:gd name="connsiteY26" fmla="*/ 200978 h 297180"/>
                  <a:gd name="connsiteX27" fmla="*/ 340043 w 555307"/>
                  <a:gd name="connsiteY27" fmla="*/ 195263 h 297180"/>
                  <a:gd name="connsiteX28" fmla="*/ 326708 w 555307"/>
                  <a:gd name="connsiteY28" fmla="*/ 181928 h 297180"/>
                  <a:gd name="connsiteX29" fmla="*/ 366713 w 555307"/>
                  <a:gd name="connsiteY29" fmla="*/ 141922 h 297180"/>
                  <a:gd name="connsiteX30" fmla="*/ 326708 w 555307"/>
                  <a:gd name="connsiteY30" fmla="*/ 101918 h 297180"/>
                  <a:gd name="connsiteX31" fmla="*/ 340043 w 555307"/>
                  <a:gd name="connsiteY31" fmla="*/ 88582 h 297180"/>
                  <a:gd name="connsiteX32" fmla="*/ 393383 w 555307"/>
                  <a:gd name="connsiteY32" fmla="*/ 141922 h 297180"/>
                  <a:gd name="connsiteX33" fmla="*/ 340043 w 555307"/>
                  <a:gd name="connsiteY33" fmla="*/ 195263 h 297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555307" h="297180">
                    <a:moveTo>
                      <a:pt x="482918" y="23813"/>
                    </a:moveTo>
                    <a:cubicBezTo>
                      <a:pt x="482918" y="10478"/>
                      <a:pt x="472440" y="0"/>
                      <a:pt x="459105" y="0"/>
                    </a:cubicBezTo>
                    <a:lnTo>
                      <a:pt x="459105" y="0"/>
                    </a:lnTo>
                    <a:lnTo>
                      <a:pt x="96203" y="0"/>
                    </a:lnTo>
                    <a:cubicBezTo>
                      <a:pt x="82868" y="0"/>
                      <a:pt x="72390" y="10478"/>
                      <a:pt x="72390" y="23813"/>
                    </a:cubicBezTo>
                    <a:lnTo>
                      <a:pt x="72390" y="23813"/>
                    </a:lnTo>
                    <a:lnTo>
                      <a:pt x="72390" y="260985"/>
                    </a:lnTo>
                    <a:lnTo>
                      <a:pt x="0" y="260985"/>
                    </a:lnTo>
                    <a:lnTo>
                      <a:pt x="0" y="273368"/>
                    </a:lnTo>
                    <a:cubicBezTo>
                      <a:pt x="0" y="286703"/>
                      <a:pt x="10478" y="297180"/>
                      <a:pt x="23813" y="297180"/>
                    </a:cubicBezTo>
                    <a:lnTo>
                      <a:pt x="531495" y="297180"/>
                    </a:lnTo>
                    <a:cubicBezTo>
                      <a:pt x="544830" y="297180"/>
                      <a:pt x="555308" y="286703"/>
                      <a:pt x="555308" y="273368"/>
                    </a:cubicBezTo>
                    <a:lnTo>
                      <a:pt x="555308" y="260985"/>
                    </a:lnTo>
                    <a:lnTo>
                      <a:pt x="482918" y="260985"/>
                    </a:lnTo>
                    <a:lnTo>
                      <a:pt x="482918" y="23813"/>
                    </a:lnTo>
                    <a:close/>
                    <a:moveTo>
                      <a:pt x="227648" y="180975"/>
                    </a:moveTo>
                    <a:lnTo>
                      <a:pt x="214313" y="194310"/>
                    </a:lnTo>
                    <a:lnTo>
                      <a:pt x="160973" y="140970"/>
                    </a:lnTo>
                    <a:lnTo>
                      <a:pt x="214313" y="87630"/>
                    </a:lnTo>
                    <a:lnTo>
                      <a:pt x="227648" y="100965"/>
                    </a:lnTo>
                    <a:lnTo>
                      <a:pt x="187642" y="140970"/>
                    </a:lnTo>
                    <a:lnTo>
                      <a:pt x="227648" y="180975"/>
                    </a:lnTo>
                    <a:close/>
                    <a:moveTo>
                      <a:pt x="263843" y="200978"/>
                    </a:moveTo>
                    <a:lnTo>
                      <a:pt x="246698" y="193358"/>
                    </a:lnTo>
                    <a:lnTo>
                      <a:pt x="291465" y="85725"/>
                    </a:lnTo>
                    <a:lnTo>
                      <a:pt x="308610" y="93345"/>
                    </a:lnTo>
                    <a:lnTo>
                      <a:pt x="263843" y="200978"/>
                    </a:lnTo>
                    <a:close/>
                    <a:moveTo>
                      <a:pt x="340043" y="195263"/>
                    </a:moveTo>
                    <a:lnTo>
                      <a:pt x="326708" y="181928"/>
                    </a:lnTo>
                    <a:lnTo>
                      <a:pt x="366713" y="141922"/>
                    </a:lnTo>
                    <a:lnTo>
                      <a:pt x="326708" y="101918"/>
                    </a:lnTo>
                    <a:lnTo>
                      <a:pt x="340043" y="88582"/>
                    </a:lnTo>
                    <a:lnTo>
                      <a:pt x="393383" y="141922"/>
                    </a:lnTo>
                    <a:lnTo>
                      <a:pt x="340043" y="195263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  <p:pic>
        <p:nvPicPr>
          <p:cNvPr id="6" name="Picture 5" descr="A picture containing grass, way, scene, road&#10;&#10;Description automatically generated">
            <a:extLst>
              <a:ext uri="{FF2B5EF4-FFF2-40B4-BE49-F238E27FC236}">
                <a16:creationId xmlns:a16="http://schemas.microsoft.com/office/drawing/2014/main" id="{8137D331-4A51-4B5D-9AA2-58422E0C0B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736" y="2683605"/>
            <a:ext cx="3833337" cy="2222126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15" name="Footer Placeholder 11">
            <a:extLst>
              <a:ext uri="{FF2B5EF4-FFF2-40B4-BE49-F238E27FC236}">
                <a16:creationId xmlns:a16="http://schemas.microsoft.com/office/drawing/2014/main" id="{115282CF-1BA1-42A3-B915-4A6869FC7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1001" y="40414"/>
            <a:ext cx="6079955" cy="312084"/>
          </a:xfrm>
        </p:spPr>
        <p:txBody>
          <a:bodyPr/>
          <a:lstStyle/>
          <a:p>
            <a:r>
              <a:rPr lang="cy-GB" sz="1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Camu ymlaen - Marchnata  Llwybr Arfordir Cymru: </a:t>
            </a:r>
            <a:r>
              <a:rPr lang="cy-GB" sz="10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Ysgrifennu gwefan hyrwyddo</a:t>
            </a:r>
            <a:endParaRPr lang="en-GB" sz="1000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EA2F9868-02CF-4802-B562-7E4E20F9A761}"/>
              </a:ext>
            </a:extLst>
          </p:cNvPr>
          <p:cNvSpPr txBox="1">
            <a:spLocks/>
          </p:cNvSpPr>
          <p:nvPr/>
        </p:nvSpPr>
        <p:spPr>
          <a:xfrm>
            <a:off x="431801" y="476250"/>
            <a:ext cx="8775700" cy="69958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err="1"/>
              <a:t>Wrth</a:t>
            </a:r>
            <a:r>
              <a:rPr lang="en-GB" dirty="0"/>
              <a:t> </a:t>
            </a:r>
            <a:r>
              <a:rPr lang="en-GB" dirty="0" err="1"/>
              <a:t>ysgrifennu</a:t>
            </a:r>
            <a:r>
              <a:rPr lang="en-GB" dirty="0"/>
              <a:t> </a:t>
            </a:r>
            <a:r>
              <a:rPr lang="en-GB" dirty="0" err="1"/>
              <a:t>eich</a:t>
            </a:r>
            <a:r>
              <a:rPr lang="en-GB" dirty="0"/>
              <a:t> </a:t>
            </a:r>
            <a:r>
              <a:rPr lang="en-GB" dirty="0" err="1"/>
              <a:t>gwefan</a:t>
            </a:r>
            <a:r>
              <a:rPr lang="en-GB" dirty="0"/>
              <a:t> </a:t>
            </a:r>
            <a:r>
              <a:rPr lang="en-GB" dirty="0" err="1"/>
              <a:t>sicrhewch</a:t>
            </a:r>
            <a:r>
              <a:rPr lang="en-GB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13005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F548BD-C30A-4512-8ACA-BF1ECC669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79DAB-90E4-4F14-9B31-761BB9951B41}" type="slidenum">
              <a:rPr lang="en-GB" smtClean="0"/>
              <a:pPr/>
              <a:t>25</a:t>
            </a:fld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A8D287-8211-4D38-9D7E-DEA48ABF3882}"/>
              </a:ext>
            </a:extLst>
          </p:cNvPr>
          <p:cNvSpPr txBox="1"/>
          <p:nvPr/>
        </p:nvSpPr>
        <p:spPr>
          <a:xfrm>
            <a:off x="294041" y="1175196"/>
            <a:ext cx="8861024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000" b="1" i="0" u="none" strike="noStrike" baseline="0" dirty="0">
              <a:solidFill>
                <a:schemeClr val="accent1"/>
              </a:solidFill>
            </a:endParaRP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b="1" dirty="0" err="1"/>
              <a:t>Nad</a:t>
            </a:r>
            <a:r>
              <a:rPr lang="en-GB" sz="2400" b="1" dirty="0"/>
              <a:t> </a:t>
            </a:r>
            <a:r>
              <a:rPr lang="en-GB" sz="2400" b="1" dirty="0" err="1"/>
              <a:t>yw’r</a:t>
            </a:r>
            <a:r>
              <a:rPr lang="en-GB" sz="2400" b="1" dirty="0"/>
              <a:t> </a:t>
            </a:r>
            <a:r>
              <a:rPr lang="en-GB" sz="2400" b="1" dirty="0" err="1"/>
              <a:t>wefan</a:t>
            </a:r>
            <a:r>
              <a:rPr lang="en-GB" sz="2400" b="1" dirty="0"/>
              <a:t> yn </a:t>
            </a:r>
            <a:r>
              <a:rPr lang="en-GB" sz="2400" b="1" dirty="0" err="1"/>
              <a:t>mynd</a:t>
            </a:r>
            <a:r>
              <a:rPr lang="en-GB" sz="2400" b="1" dirty="0"/>
              <a:t> i </a:t>
            </a:r>
            <a:r>
              <a:rPr lang="en-GB" sz="2400" b="1" dirty="0" err="1"/>
              <a:t>roi</a:t>
            </a:r>
            <a:r>
              <a:rPr lang="en-GB" sz="2400" b="1" dirty="0"/>
              <a:t> cur pen </a:t>
            </a:r>
            <a:r>
              <a:rPr lang="en-GB" sz="2400" b="1" dirty="0" err="1"/>
              <a:t>i’r</a:t>
            </a:r>
            <a:r>
              <a:rPr lang="en-GB" sz="2400" b="1" dirty="0"/>
              <a:t> </a:t>
            </a:r>
            <a:r>
              <a:rPr lang="en-GB" sz="2400" b="1" dirty="0" err="1"/>
              <a:t>darllenydd</a:t>
            </a:r>
            <a:endParaRPr lang="en-GB" sz="2400" b="1" dirty="0"/>
          </a:p>
          <a:p>
            <a:pPr>
              <a:spcAft>
                <a:spcPts val="1000"/>
              </a:spcAft>
            </a:pPr>
            <a:r>
              <a:rPr lang="en-GB" sz="2400" dirty="0"/>
              <a:t>Mae </a:t>
            </a:r>
            <a:r>
              <a:rPr lang="en-GB" sz="2400" dirty="0" err="1"/>
              <a:t>angen</a:t>
            </a:r>
            <a:r>
              <a:rPr lang="en-GB" sz="2400" dirty="0"/>
              <a:t> </a:t>
            </a:r>
            <a:r>
              <a:rPr lang="en-GB" sz="2400" dirty="0" err="1"/>
              <a:t>i’r</a:t>
            </a:r>
            <a:r>
              <a:rPr lang="en-GB" sz="2400" dirty="0"/>
              <a:t> </a:t>
            </a:r>
            <a:r>
              <a:rPr lang="en-GB" sz="2400" dirty="0" err="1"/>
              <a:t>wefan</a:t>
            </a:r>
            <a:r>
              <a:rPr lang="en-GB" sz="2400" dirty="0"/>
              <a:t> </a:t>
            </a:r>
            <a:r>
              <a:rPr lang="en-GB" sz="2400" dirty="0" err="1"/>
              <a:t>edrych</a:t>
            </a:r>
            <a:r>
              <a:rPr lang="en-GB" sz="2400" dirty="0"/>
              <a:t> yn </a:t>
            </a:r>
            <a:r>
              <a:rPr lang="en-GB" sz="2400" dirty="0" err="1"/>
              <a:t>broffesiynol</a:t>
            </a:r>
            <a:r>
              <a:rPr lang="en-GB" sz="2400" dirty="0"/>
              <a:t> ac </a:t>
            </a:r>
            <a:r>
              <a:rPr lang="en-GB" sz="2400" dirty="0" err="1"/>
              <a:t>ni</a:t>
            </a:r>
            <a:r>
              <a:rPr lang="en-GB" sz="2400" dirty="0"/>
              <a:t> </a:t>
            </a:r>
            <a:r>
              <a:rPr lang="en-GB" sz="2400" dirty="0" err="1"/>
              <a:t>ddylai</a:t>
            </a:r>
            <a:r>
              <a:rPr lang="en-GB" sz="2400" dirty="0"/>
              <a:t> </a:t>
            </a:r>
            <a:r>
              <a:rPr lang="en-GB" sz="2400" dirty="0" err="1"/>
              <a:t>fod</a:t>
            </a:r>
            <a:r>
              <a:rPr lang="en-GB" sz="2400" dirty="0"/>
              <a:t> yn </a:t>
            </a:r>
            <a:r>
              <a:rPr lang="en-GB" sz="2400" dirty="0" err="1"/>
              <a:t>fôr</a:t>
            </a:r>
            <a:r>
              <a:rPr lang="en-GB" sz="2400" dirty="0"/>
              <a:t> o </a:t>
            </a:r>
            <a:r>
              <a:rPr lang="en-GB" sz="2400" dirty="0" err="1"/>
              <a:t>liwiau</a:t>
            </a:r>
            <a:r>
              <a:rPr lang="en-GB" sz="2400" dirty="0"/>
              <a:t>. </a:t>
            </a:r>
            <a:r>
              <a:rPr lang="en-GB" sz="2400" dirty="0" err="1"/>
              <a:t>Awgrymir</a:t>
            </a:r>
            <a:r>
              <a:rPr lang="en-GB" sz="2400" dirty="0"/>
              <a:t> </a:t>
            </a:r>
            <a:r>
              <a:rPr lang="en-GB" sz="2400" dirty="0" err="1"/>
              <a:t>eich</a:t>
            </a:r>
            <a:r>
              <a:rPr lang="en-GB" sz="2400" dirty="0"/>
              <a:t> bod yn </a:t>
            </a:r>
            <a:r>
              <a:rPr lang="en-GB" sz="2400" dirty="0" err="1"/>
              <a:t>defnyddio</a:t>
            </a:r>
            <a:r>
              <a:rPr lang="en-GB" sz="2400" dirty="0"/>
              <a:t> 3 i 5 </a:t>
            </a:r>
            <a:r>
              <a:rPr lang="en-GB" sz="2400" dirty="0" err="1"/>
              <a:t>lliw</a:t>
            </a:r>
            <a:r>
              <a:rPr lang="en-GB" sz="2400" dirty="0"/>
              <a:t> yn </a:t>
            </a:r>
            <a:r>
              <a:rPr lang="en-GB" sz="2400" dirty="0" err="1"/>
              <a:t>eich</a:t>
            </a:r>
            <a:r>
              <a:rPr lang="en-GB" sz="2400" dirty="0"/>
              <a:t> </a:t>
            </a:r>
            <a:r>
              <a:rPr lang="en-GB" sz="2400" dirty="0" err="1"/>
              <a:t>palet</a:t>
            </a:r>
            <a:r>
              <a:rPr lang="en-GB" sz="2400" dirty="0"/>
              <a:t>. </a:t>
            </a:r>
            <a:endParaRPr lang="en-GB" sz="2400" b="1" dirty="0"/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GB" sz="200" dirty="0"/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b="1" dirty="0" err="1"/>
              <a:t>Ei</a:t>
            </a:r>
            <a:r>
              <a:rPr lang="en-GB" sz="2400" b="1" dirty="0"/>
              <a:t> bod yn </a:t>
            </a:r>
            <a:r>
              <a:rPr lang="en-GB" sz="2400" b="1" dirty="0" err="1"/>
              <a:t>lân</a:t>
            </a:r>
            <a:r>
              <a:rPr lang="en-GB" sz="2400" b="1" dirty="0"/>
              <a:t> ac yn </a:t>
            </a:r>
            <a:r>
              <a:rPr lang="en-GB" sz="2400" b="1" dirty="0" err="1"/>
              <a:t>syml</a:t>
            </a:r>
            <a:endParaRPr lang="en-GB" sz="2400" b="1" dirty="0"/>
          </a:p>
          <a:p>
            <a:pPr>
              <a:spcAft>
                <a:spcPts val="1000"/>
              </a:spcAft>
            </a:pPr>
            <a:r>
              <a:rPr lang="en-GB" sz="2400" dirty="0"/>
              <a:t>Does dim </a:t>
            </a:r>
            <a:r>
              <a:rPr lang="en-GB" sz="2400" dirty="0" err="1"/>
              <a:t>angen</a:t>
            </a:r>
            <a:r>
              <a:rPr lang="en-GB" sz="2400" dirty="0"/>
              <a:t> </a:t>
            </a:r>
            <a:r>
              <a:rPr lang="en-GB" sz="2400" dirty="0" err="1"/>
              <a:t>gormod</a:t>
            </a:r>
            <a:r>
              <a:rPr lang="en-GB" sz="2400" dirty="0"/>
              <a:t>. </a:t>
            </a:r>
            <a:r>
              <a:rPr lang="en-GB" sz="2400" dirty="0" err="1"/>
              <a:t>Mae'n</a:t>
            </a:r>
            <a:r>
              <a:rPr lang="en-GB" sz="2400" dirty="0"/>
              <a:t> </a:t>
            </a:r>
            <a:r>
              <a:rPr lang="en-GB" sz="2400" dirty="0" err="1"/>
              <a:t>iawn</a:t>
            </a:r>
            <a:r>
              <a:rPr lang="en-GB" sz="2400" dirty="0"/>
              <a:t> </a:t>
            </a:r>
            <a:r>
              <a:rPr lang="en-GB" sz="2400" dirty="0" err="1"/>
              <a:t>cael</a:t>
            </a:r>
            <a:r>
              <a:rPr lang="en-GB" sz="2400" dirty="0"/>
              <a:t> </a:t>
            </a:r>
            <a:r>
              <a:rPr lang="en-GB" sz="2400" dirty="0" err="1"/>
              <a:t>rhywfaint</a:t>
            </a:r>
            <a:r>
              <a:rPr lang="en-GB" sz="2400" dirty="0"/>
              <a:t> o le </a:t>
            </a:r>
            <a:r>
              <a:rPr lang="en-GB" sz="2400" dirty="0" err="1"/>
              <a:t>gwag</a:t>
            </a:r>
            <a:r>
              <a:rPr lang="en-GB" sz="2400" dirty="0"/>
              <a:t>.</a:t>
            </a:r>
          </a:p>
          <a:p>
            <a:pPr>
              <a:spcAft>
                <a:spcPts val="1000"/>
              </a:spcAft>
            </a:pPr>
            <a:endParaRPr lang="en-GB" sz="2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y-GB" sz="2400" b="1" dirty="0"/>
              <a:t>Wedi’i brandio ac yn cynnwys logos perthnasol</a:t>
            </a:r>
            <a:endParaRPr lang="en-GB" sz="2400" dirty="0"/>
          </a:p>
          <a:p>
            <a:r>
              <a:rPr lang="cy-GB" sz="2400" dirty="0"/>
              <a:t>Pwy sydd wedi cymryd rhan? Mae’n bwysig sicrhau bod y wefan yn dilyn canllawiau’r brand ac yn cydnabod partneriaid. A oes angen cynnwys logos penodol?</a:t>
            </a:r>
            <a:endParaRPr lang="en-GB" sz="2400" dirty="0"/>
          </a:p>
          <a:p>
            <a:pPr>
              <a:spcAft>
                <a:spcPts val="1000"/>
              </a:spcAft>
            </a:pPr>
            <a:endParaRPr lang="en-GB" sz="2400" b="1" dirty="0"/>
          </a:p>
        </p:txBody>
      </p:sp>
      <p:pic>
        <p:nvPicPr>
          <p:cNvPr id="22532" name="Picture 4" descr="Office, Notes, Notepad, Entrepreneur, Hand, Secretary">
            <a:extLst>
              <a:ext uri="{FF2B5EF4-FFF2-40B4-BE49-F238E27FC236}">
                <a16:creationId xmlns:a16="http://schemas.microsoft.com/office/drawing/2014/main" id="{6058A0C9-D1FE-44D3-9257-27FBC7ECC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113" y="4264025"/>
            <a:ext cx="2915983" cy="1934876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F3D19111-3BF2-4D8A-B646-FEDC7E21AF96}"/>
              </a:ext>
            </a:extLst>
          </p:cNvPr>
          <p:cNvSpPr txBox="1">
            <a:spLocks/>
          </p:cNvSpPr>
          <p:nvPr/>
        </p:nvSpPr>
        <p:spPr>
          <a:xfrm>
            <a:off x="431801" y="476250"/>
            <a:ext cx="8775700" cy="69958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err="1"/>
              <a:t>Wrth</a:t>
            </a:r>
            <a:r>
              <a:rPr lang="en-GB" dirty="0"/>
              <a:t> </a:t>
            </a:r>
            <a:r>
              <a:rPr lang="en-GB" dirty="0" err="1"/>
              <a:t>ysgrifennu</a:t>
            </a:r>
            <a:r>
              <a:rPr lang="en-GB" dirty="0"/>
              <a:t> </a:t>
            </a:r>
            <a:r>
              <a:rPr lang="en-GB" dirty="0" err="1"/>
              <a:t>eich</a:t>
            </a:r>
            <a:r>
              <a:rPr lang="en-GB" dirty="0"/>
              <a:t> </a:t>
            </a:r>
            <a:r>
              <a:rPr lang="en-GB" dirty="0" err="1"/>
              <a:t>gwefan</a:t>
            </a:r>
            <a:r>
              <a:rPr lang="en-GB" dirty="0"/>
              <a:t> </a:t>
            </a:r>
            <a:r>
              <a:rPr lang="en-GB" dirty="0" err="1"/>
              <a:t>sicrhewch</a:t>
            </a:r>
            <a:r>
              <a:rPr lang="en-GB" dirty="0"/>
              <a:t>: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9A43A9-660F-4230-A41B-46470CE12088}"/>
              </a:ext>
            </a:extLst>
          </p:cNvPr>
          <p:cNvGrpSpPr/>
          <p:nvPr/>
        </p:nvGrpSpPr>
        <p:grpSpPr>
          <a:xfrm>
            <a:off x="139700" y="5901190"/>
            <a:ext cx="11745373" cy="937760"/>
            <a:chOff x="139700" y="5901190"/>
            <a:chExt cx="11745373" cy="937760"/>
          </a:xfrm>
        </p:grpSpPr>
        <p:pic>
          <p:nvPicPr>
            <p:cNvPr id="14" name="Picture 13" descr="Logo, company name&#10;&#10;Description automatically generated">
              <a:extLst>
                <a:ext uri="{FF2B5EF4-FFF2-40B4-BE49-F238E27FC236}">
                  <a16:creationId xmlns:a16="http://schemas.microsoft.com/office/drawing/2014/main" id="{56CCAE30-CF06-4CA2-A109-4AC2E0BC4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00" y="5924549"/>
              <a:ext cx="1068739" cy="914401"/>
            </a:xfrm>
            <a:prstGeom prst="rect">
              <a:avLst/>
            </a:prstGeom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4266A52-1FD2-47E8-B4C6-0743A3C7FB26}"/>
                </a:ext>
              </a:extLst>
            </p:cNvPr>
            <p:cNvGrpSpPr/>
            <p:nvPr/>
          </p:nvGrpSpPr>
          <p:grpSpPr>
            <a:xfrm>
              <a:off x="10355618" y="6098221"/>
              <a:ext cx="752283" cy="610062"/>
              <a:chOff x="10355618" y="6098221"/>
              <a:chExt cx="752283" cy="610062"/>
            </a:xfrm>
          </p:grpSpPr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B9279C43-EEC0-4A56-ADBF-18A77C9B0D48}"/>
                  </a:ext>
                </a:extLst>
              </p:cNvPr>
              <p:cNvSpPr/>
              <p:nvPr/>
            </p:nvSpPr>
            <p:spPr>
              <a:xfrm>
                <a:off x="10355618" y="6552420"/>
                <a:ext cx="113953" cy="155863"/>
              </a:xfrm>
              <a:custGeom>
                <a:avLst/>
                <a:gdLst>
                  <a:gd name="connsiteX0" fmla="*/ 53167 w 113953"/>
                  <a:gd name="connsiteY0" fmla="*/ 14114 h 155863"/>
                  <a:gd name="connsiteX1" fmla="*/ 14114 w 113953"/>
                  <a:gd name="connsiteY1" fmla="*/ 3637 h 155863"/>
                  <a:gd name="connsiteX2" fmla="*/ 3637 w 113953"/>
                  <a:gd name="connsiteY2" fmla="*/ 42689 h 155863"/>
                  <a:gd name="connsiteX3" fmla="*/ 60787 w 113953"/>
                  <a:gd name="connsiteY3" fmla="*/ 141749 h 155863"/>
                  <a:gd name="connsiteX4" fmla="*/ 99839 w 113953"/>
                  <a:gd name="connsiteY4" fmla="*/ 152227 h 155863"/>
                  <a:gd name="connsiteX5" fmla="*/ 110317 w 113953"/>
                  <a:gd name="connsiteY5" fmla="*/ 113174 h 155863"/>
                  <a:gd name="connsiteX6" fmla="*/ 53167 w 113953"/>
                  <a:gd name="connsiteY6" fmla="*/ 14114 h 155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3953" h="155863">
                    <a:moveTo>
                      <a:pt x="53167" y="14114"/>
                    </a:moveTo>
                    <a:cubicBezTo>
                      <a:pt x="45547" y="779"/>
                      <a:pt x="27449" y="-3983"/>
                      <a:pt x="14114" y="3637"/>
                    </a:cubicBezTo>
                    <a:cubicBezTo>
                      <a:pt x="779" y="11257"/>
                      <a:pt x="-3983" y="29354"/>
                      <a:pt x="3637" y="42689"/>
                    </a:cubicBezTo>
                    <a:lnTo>
                      <a:pt x="60787" y="141749"/>
                    </a:lnTo>
                    <a:cubicBezTo>
                      <a:pt x="68407" y="155084"/>
                      <a:pt x="86504" y="159847"/>
                      <a:pt x="99839" y="152227"/>
                    </a:cubicBezTo>
                    <a:cubicBezTo>
                      <a:pt x="113174" y="144607"/>
                      <a:pt x="117937" y="126509"/>
                      <a:pt x="110317" y="113174"/>
                    </a:cubicBezTo>
                    <a:lnTo>
                      <a:pt x="53167" y="14114"/>
                    </a:lnTo>
                    <a:close/>
                  </a:path>
                </a:pathLst>
              </a:custGeom>
              <a:solidFill>
                <a:srgbClr val="3C3C4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4016F1AB-2B92-4BF9-96B9-4531AAD8B977}"/>
                  </a:ext>
                </a:extLst>
              </p:cNvPr>
              <p:cNvSpPr/>
              <p:nvPr/>
            </p:nvSpPr>
            <p:spPr>
              <a:xfrm>
                <a:off x="10427835" y="6098221"/>
                <a:ext cx="680066" cy="604517"/>
              </a:xfrm>
              <a:custGeom>
                <a:avLst/>
                <a:gdLst>
                  <a:gd name="connsiteX0" fmla="*/ 399098 w 680066"/>
                  <a:gd name="connsiteY0" fmla="*/ 526416 h 604517"/>
                  <a:gd name="connsiteX1" fmla="*/ 266700 w 680066"/>
                  <a:gd name="connsiteY1" fmla="*/ 564516 h 604517"/>
                  <a:gd name="connsiteX2" fmla="*/ 235267 w 680066"/>
                  <a:gd name="connsiteY2" fmla="*/ 530226 h 604517"/>
                  <a:gd name="connsiteX3" fmla="*/ 407670 w 680066"/>
                  <a:gd name="connsiteY3" fmla="*/ 480696 h 604517"/>
                  <a:gd name="connsiteX4" fmla="*/ 399098 w 680066"/>
                  <a:gd name="connsiteY4" fmla="*/ 526416 h 604517"/>
                  <a:gd name="connsiteX5" fmla="*/ 677228 w 680066"/>
                  <a:gd name="connsiteY5" fmla="*/ 378779 h 604517"/>
                  <a:gd name="connsiteX6" fmla="*/ 613410 w 680066"/>
                  <a:gd name="connsiteY6" fmla="*/ 268289 h 604517"/>
                  <a:gd name="connsiteX7" fmla="*/ 527685 w 680066"/>
                  <a:gd name="connsiteY7" fmla="*/ 119699 h 604517"/>
                  <a:gd name="connsiteX8" fmla="*/ 463868 w 680066"/>
                  <a:gd name="connsiteY8" fmla="*/ 9209 h 604517"/>
                  <a:gd name="connsiteX9" fmla="*/ 434340 w 680066"/>
                  <a:gd name="connsiteY9" fmla="*/ 5399 h 604517"/>
                  <a:gd name="connsiteX10" fmla="*/ 0 w 680066"/>
                  <a:gd name="connsiteY10" fmla="*/ 424499 h 604517"/>
                  <a:gd name="connsiteX11" fmla="*/ 85725 w 680066"/>
                  <a:gd name="connsiteY11" fmla="*/ 573089 h 604517"/>
                  <a:gd name="connsiteX12" fmla="*/ 194310 w 680066"/>
                  <a:gd name="connsiteY12" fmla="*/ 542609 h 604517"/>
                  <a:gd name="connsiteX13" fmla="*/ 242888 w 680066"/>
                  <a:gd name="connsiteY13" fmla="*/ 594996 h 604517"/>
                  <a:gd name="connsiteX14" fmla="*/ 271463 w 680066"/>
                  <a:gd name="connsiteY14" fmla="*/ 603569 h 604517"/>
                  <a:gd name="connsiteX15" fmla="*/ 415290 w 680066"/>
                  <a:gd name="connsiteY15" fmla="*/ 562611 h 604517"/>
                  <a:gd name="connsiteX16" fmla="*/ 421958 w 680066"/>
                  <a:gd name="connsiteY16" fmla="*/ 559754 h 604517"/>
                  <a:gd name="connsiteX17" fmla="*/ 435293 w 680066"/>
                  <a:gd name="connsiteY17" fmla="*/ 540704 h 604517"/>
                  <a:gd name="connsiteX18" fmla="*/ 448628 w 680066"/>
                  <a:gd name="connsiteY18" fmla="*/ 470219 h 604517"/>
                  <a:gd name="connsiteX19" fmla="*/ 666750 w 680066"/>
                  <a:gd name="connsiteY19" fmla="*/ 408306 h 604517"/>
                  <a:gd name="connsiteX20" fmla="*/ 677228 w 680066"/>
                  <a:gd name="connsiteY20" fmla="*/ 378779 h 604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80066" h="604517">
                    <a:moveTo>
                      <a:pt x="399098" y="526416"/>
                    </a:moveTo>
                    <a:lnTo>
                      <a:pt x="266700" y="564516"/>
                    </a:lnTo>
                    <a:lnTo>
                      <a:pt x="235267" y="530226"/>
                    </a:lnTo>
                    <a:lnTo>
                      <a:pt x="407670" y="480696"/>
                    </a:lnTo>
                    <a:lnTo>
                      <a:pt x="399098" y="526416"/>
                    </a:lnTo>
                    <a:close/>
                    <a:moveTo>
                      <a:pt x="677228" y="378779"/>
                    </a:moveTo>
                    <a:lnTo>
                      <a:pt x="613410" y="268289"/>
                    </a:lnTo>
                    <a:lnTo>
                      <a:pt x="527685" y="119699"/>
                    </a:lnTo>
                    <a:lnTo>
                      <a:pt x="463868" y="9209"/>
                    </a:lnTo>
                    <a:cubicBezTo>
                      <a:pt x="457200" y="-1269"/>
                      <a:pt x="442913" y="-3174"/>
                      <a:pt x="434340" y="5399"/>
                    </a:cubicBezTo>
                    <a:lnTo>
                      <a:pt x="0" y="424499"/>
                    </a:lnTo>
                    <a:lnTo>
                      <a:pt x="85725" y="573089"/>
                    </a:lnTo>
                    <a:lnTo>
                      <a:pt x="194310" y="542609"/>
                    </a:lnTo>
                    <a:lnTo>
                      <a:pt x="242888" y="594996"/>
                    </a:lnTo>
                    <a:cubicBezTo>
                      <a:pt x="250508" y="602616"/>
                      <a:pt x="260985" y="606426"/>
                      <a:pt x="271463" y="603569"/>
                    </a:cubicBezTo>
                    <a:lnTo>
                      <a:pt x="415290" y="562611"/>
                    </a:lnTo>
                    <a:cubicBezTo>
                      <a:pt x="417195" y="561659"/>
                      <a:pt x="420053" y="560706"/>
                      <a:pt x="421958" y="559754"/>
                    </a:cubicBezTo>
                    <a:cubicBezTo>
                      <a:pt x="428625" y="555944"/>
                      <a:pt x="434340" y="548324"/>
                      <a:pt x="435293" y="540704"/>
                    </a:cubicBezTo>
                    <a:lnTo>
                      <a:pt x="448628" y="470219"/>
                    </a:lnTo>
                    <a:lnTo>
                      <a:pt x="666750" y="408306"/>
                    </a:lnTo>
                    <a:cubicBezTo>
                      <a:pt x="678180" y="403544"/>
                      <a:pt x="683895" y="389256"/>
                      <a:pt x="677228" y="378779"/>
                    </a:cubicBezTo>
                    <a:close/>
                  </a:path>
                </a:pathLst>
              </a:custGeom>
              <a:solidFill>
                <a:srgbClr val="3C3C4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DD1E26B-979B-49CF-A595-211B17D6B2BA}"/>
                </a:ext>
              </a:extLst>
            </p:cNvPr>
            <p:cNvGrpSpPr/>
            <p:nvPr/>
          </p:nvGrpSpPr>
          <p:grpSpPr>
            <a:xfrm>
              <a:off x="11261134" y="5901190"/>
              <a:ext cx="623939" cy="809624"/>
              <a:chOff x="11261134" y="5901190"/>
              <a:chExt cx="623939" cy="809624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987F84C0-E7BD-4B79-BA87-FF435934053D}"/>
                  </a:ext>
                </a:extLst>
              </p:cNvPr>
              <p:cNvSpPr/>
              <p:nvPr/>
            </p:nvSpPr>
            <p:spPr>
              <a:xfrm>
                <a:off x="11261134" y="5901190"/>
                <a:ext cx="623939" cy="754379"/>
              </a:xfrm>
              <a:custGeom>
                <a:avLst/>
                <a:gdLst>
                  <a:gd name="connsiteX0" fmla="*/ 151950 w 623939"/>
                  <a:gd name="connsiteY0" fmla="*/ 404813 h 754379"/>
                  <a:gd name="connsiteX1" fmla="*/ 51937 w 623939"/>
                  <a:gd name="connsiteY1" fmla="*/ 461963 h 754379"/>
                  <a:gd name="connsiteX2" fmla="*/ 16695 w 623939"/>
                  <a:gd name="connsiteY2" fmla="*/ 532448 h 754379"/>
                  <a:gd name="connsiteX3" fmla="*/ 502 w 623939"/>
                  <a:gd name="connsiteY3" fmla="*/ 673418 h 754379"/>
                  <a:gd name="connsiteX4" fmla="*/ 24315 w 623939"/>
                  <a:gd name="connsiteY4" fmla="*/ 726758 h 754379"/>
                  <a:gd name="connsiteX5" fmla="*/ 78607 w 623939"/>
                  <a:gd name="connsiteY5" fmla="*/ 754380 h 754379"/>
                  <a:gd name="connsiteX6" fmla="*/ 87180 w 623939"/>
                  <a:gd name="connsiteY6" fmla="*/ 754380 h 754379"/>
                  <a:gd name="connsiteX7" fmla="*/ 87180 w 623939"/>
                  <a:gd name="connsiteY7" fmla="*/ 717233 h 754379"/>
                  <a:gd name="connsiteX8" fmla="*/ 45270 w 623939"/>
                  <a:gd name="connsiteY8" fmla="*/ 695325 h 754379"/>
                  <a:gd name="connsiteX9" fmla="*/ 37650 w 623939"/>
                  <a:gd name="connsiteY9" fmla="*/ 678180 h 754379"/>
                  <a:gd name="connsiteX10" fmla="*/ 54795 w 623939"/>
                  <a:gd name="connsiteY10" fmla="*/ 535305 h 754379"/>
                  <a:gd name="connsiteX11" fmla="*/ 54795 w 623939"/>
                  <a:gd name="connsiteY11" fmla="*/ 533400 h 754379"/>
                  <a:gd name="connsiteX12" fmla="*/ 76702 w 623939"/>
                  <a:gd name="connsiteY12" fmla="*/ 490538 h 754379"/>
                  <a:gd name="connsiteX13" fmla="*/ 191002 w 623939"/>
                  <a:gd name="connsiteY13" fmla="*/ 429578 h 754379"/>
                  <a:gd name="connsiteX14" fmla="*/ 311970 w 623939"/>
                  <a:gd name="connsiteY14" fmla="*/ 457200 h 754379"/>
                  <a:gd name="connsiteX15" fmla="*/ 432937 w 623939"/>
                  <a:gd name="connsiteY15" fmla="*/ 429578 h 754379"/>
                  <a:gd name="connsiteX16" fmla="*/ 547237 w 623939"/>
                  <a:gd name="connsiteY16" fmla="*/ 490538 h 754379"/>
                  <a:gd name="connsiteX17" fmla="*/ 569145 w 623939"/>
                  <a:gd name="connsiteY17" fmla="*/ 533400 h 754379"/>
                  <a:gd name="connsiteX18" fmla="*/ 586290 w 623939"/>
                  <a:gd name="connsiteY18" fmla="*/ 677228 h 754379"/>
                  <a:gd name="connsiteX19" fmla="*/ 578670 w 623939"/>
                  <a:gd name="connsiteY19" fmla="*/ 694373 h 754379"/>
                  <a:gd name="connsiteX20" fmla="*/ 578670 w 623939"/>
                  <a:gd name="connsiteY20" fmla="*/ 694373 h 754379"/>
                  <a:gd name="connsiteX21" fmla="*/ 536760 w 623939"/>
                  <a:gd name="connsiteY21" fmla="*/ 716280 h 754379"/>
                  <a:gd name="connsiteX22" fmla="*/ 536760 w 623939"/>
                  <a:gd name="connsiteY22" fmla="*/ 753428 h 754379"/>
                  <a:gd name="connsiteX23" fmla="*/ 545332 w 623939"/>
                  <a:gd name="connsiteY23" fmla="*/ 753428 h 754379"/>
                  <a:gd name="connsiteX24" fmla="*/ 599625 w 623939"/>
                  <a:gd name="connsiteY24" fmla="*/ 725805 h 754379"/>
                  <a:gd name="connsiteX25" fmla="*/ 599625 w 623939"/>
                  <a:gd name="connsiteY25" fmla="*/ 725805 h 754379"/>
                  <a:gd name="connsiteX26" fmla="*/ 623437 w 623939"/>
                  <a:gd name="connsiteY26" fmla="*/ 672465 h 754379"/>
                  <a:gd name="connsiteX27" fmla="*/ 607245 w 623939"/>
                  <a:gd name="connsiteY27" fmla="*/ 532448 h 754379"/>
                  <a:gd name="connsiteX28" fmla="*/ 572002 w 623939"/>
                  <a:gd name="connsiteY28" fmla="*/ 461963 h 754379"/>
                  <a:gd name="connsiteX29" fmla="*/ 471990 w 623939"/>
                  <a:gd name="connsiteY29" fmla="*/ 404813 h 754379"/>
                  <a:gd name="connsiteX30" fmla="*/ 473895 w 623939"/>
                  <a:gd name="connsiteY30" fmla="*/ 168593 h 754379"/>
                  <a:gd name="connsiteX31" fmla="*/ 468180 w 623939"/>
                  <a:gd name="connsiteY31" fmla="*/ 122873 h 754379"/>
                  <a:gd name="connsiteX32" fmla="*/ 382455 w 623939"/>
                  <a:gd name="connsiteY32" fmla="*/ 17145 h 754379"/>
                  <a:gd name="connsiteX33" fmla="*/ 370072 w 623939"/>
                  <a:gd name="connsiteY33" fmla="*/ 18097 h 754379"/>
                  <a:gd name="connsiteX34" fmla="*/ 361500 w 623939"/>
                  <a:gd name="connsiteY34" fmla="*/ 24765 h 754379"/>
                  <a:gd name="connsiteX35" fmla="*/ 351975 w 623939"/>
                  <a:gd name="connsiteY35" fmla="*/ 11430 h 754379"/>
                  <a:gd name="connsiteX36" fmla="*/ 339592 w 623939"/>
                  <a:gd name="connsiteY36" fmla="*/ 2858 h 754379"/>
                  <a:gd name="connsiteX37" fmla="*/ 311970 w 623939"/>
                  <a:gd name="connsiteY37" fmla="*/ 0 h 754379"/>
                  <a:gd name="connsiteX38" fmla="*/ 207195 w 623939"/>
                  <a:gd name="connsiteY38" fmla="*/ 39053 h 754379"/>
                  <a:gd name="connsiteX39" fmla="*/ 151950 w 623939"/>
                  <a:gd name="connsiteY39" fmla="*/ 165735 h 754379"/>
                  <a:gd name="connsiteX40" fmla="*/ 151950 w 623939"/>
                  <a:gd name="connsiteY40" fmla="*/ 404813 h 754379"/>
                  <a:gd name="connsiteX41" fmla="*/ 199575 w 623939"/>
                  <a:gd name="connsiteY41" fmla="*/ 249555 h 754379"/>
                  <a:gd name="connsiteX42" fmla="*/ 206242 w 623939"/>
                  <a:gd name="connsiteY42" fmla="*/ 171450 h 754379"/>
                  <a:gd name="connsiteX43" fmla="*/ 416745 w 623939"/>
                  <a:gd name="connsiteY43" fmla="*/ 171450 h 754379"/>
                  <a:gd name="connsiteX44" fmla="*/ 423412 w 623939"/>
                  <a:gd name="connsiteY44" fmla="*/ 249555 h 754379"/>
                  <a:gd name="connsiteX45" fmla="*/ 290062 w 623939"/>
                  <a:gd name="connsiteY45" fmla="*/ 340995 h 754379"/>
                  <a:gd name="connsiteX46" fmla="*/ 199575 w 623939"/>
                  <a:gd name="connsiteY46" fmla="*/ 249555 h 754379"/>
                  <a:gd name="connsiteX47" fmla="*/ 237675 w 623939"/>
                  <a:gd name="connsiteY47" fmla="*/ 408623 h 754379"/>
                  <a:gd name="connsiteX48" fmla="*/ 254820 w 623939"/>
                  <a:gd name="connsiteY48" fmla="*/ 371475 h 754379"/>
                  <a:gd name="connsiteX49" fmla="*/ 254820 w 623939"/>
                  <a:gd name="connsiteY49" fmla="*/ 369570 h 754379"/>
                  <a:gd name="connsiteX50" fmla="*/ 369120 w 623939"/>
                  <a:gd name="connsiteY50" fmla="*/ 369570 h 754379"/>
                  <a:gd name="connsiteX51" fmla="*/ 369120 w 623939"/>
                  <a:gd name="connsiteY51" fmla="*/ 371475 h 754379"/>
                  <a:gd name="connsiteX52" fmla="*/ 386265 w 623939"/>
                  <a:gd name="connsiteY52" fmla="*/ 408623 h 754379"/>
                  <a:gd name="connsiteX53" fmla="*/ 311970 w 623939"/>
                  <a:gd name="connsiteY53" fmla="*/ 419100 h 754379"/>
                  <a:gd name="connsiteX54" fmla="*/ 237675 w 623939"/>
                  <a:gd name="connsiteY54" fmla="*/ 408623 h 754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623939" h="754379">
                    <a:moveTo>
                      <a:pt x="151950" y="404813"/>
                    </a:moveTo>
                    <a:cubicBezTo>
                      <a:pt x="115755" y="419100"/>
                      <a:pt x="82417" y="438150"/>
                      <a:pt x="51937" y="461963"/>
                    </a:cubicBezTo>
                    <a:cubicBezTo>
                      <a:pt x="30982" y="479108"/>
                      <a:pt x="17647" y="504825"/>
                      <a:pt x="16695" y="532448"/>
                    </a:cubicBezTo>
                    <a:lnTo>
                      <a:pt x="502" y="673418"/>
                    </a:lnTo>
                    <a:cubicBezTo>
                      <a:pt x="-2355" y="694373"/>
                      <a:pt x="7170" y="715328"/>
                      <a:pt x="24315" y="726758"/>
                    </a:cubicBezTo>
                    <a:cubicBezTo>
                      <a:pt x="41460" y="738188"/>
                      <a:pt x="59557" y="746760"/>
                      <a:pt x="78607" y="754380"/>
                    </a:cubicBezTo>
                    <a:lnTo>
                      <a:pt x="87180" y="754380"/>
                    </a:lnTo>
                    <a:lnTo>
                      <a:pt x="87180" y="717233"/>
                    </a:lnTo>
                    <a:cubicBezTo>
                      <a:pt x="72892" y="711518"/>
                      <a:pt x="58605" y="703898"/>
                      <a:pt x="45270" y="695325"/>
                    </a:cubicBezTo>
                    <a:cubicBezTo>
                      <a:pt x="39555" y="691515"/>
                      <a:pt x="36697" y="684848"/>
                      <a:pt x="37650" y="678180"/>
                    </a:cubicBezTo>
                    <a:lnTo>
                      <a:pt x="54795" y="535305"/>
                    </a:lnTo>
                    <a:lnTo>
                      <a:pt x="54795" y="533400"/>
                    </a:lnTo>
                    <a:cubicBezTo>
                      <a:pt x="55747" y="516255"/>
                      <a:pt x="63367" y="501015"/>
                      <a:pt x="76702" y="490538"/>
                    </a:cubicBezTo>
                    <a:cubicBezTo>
                      <a:pt x="102420" y="468630"/>
                      <a:pt x="139567" y="448628"/>
                      <a:pt x="191002" y="429578"/>
                    </a:cubicBezTo>
                    <a:cubicBezTo>
                      <a:pt x="219577" y="446723"/>
                      <a:pt x="263392" y="457200"/>
                      <a:pt x="311970" y="457200"/>
                    </a:cubicBezTo>
                    <a:cubicBezTo>
                      <a:pt x="360547" y="457200"/>
                      <a:pt x="404362" y="446723"/>
                      <a:pt x="432937" y="429578"/>
                    </a:cubicBezTo>
                    <a:cubicBezTo>
                      <a:pt x="485325" y="448628"/>
                      <a:pt x="521520" y="468630"/>
                      <a:pt x="547237" y="490538"/>
                    </a:cubicBezTo>
                    <a:cubicBezTo>
                      <a:pt x="560572" y="501015"/>
                      <a:pt x="568192" y="517208"/>
                      <a:pt x="569145" y="533400"/>
                    </a:cubicBezTo>
                    <a:lnTo>
                      <a:pt x="586290" y="677228"/>
                    </a:lnTo>
                    <a:cubicBezTo>
                      <a:pt x="587242" y="683895"/>
                      <a:pt x="584385" y="690563"/>
                      <a:pt x="578670" y="694373"/>
                    </a:cubicBezTo>
                    <a:lnTo>
                      <a:pt x="578670" y="694373"/>
                    </a:lnTo>
                    <a:cubicBezTo>
                      <a:pt x="565335" y="702945"/>
                      <a:pt x="552000" y="710565"/>
                      <a:pt x="536760" y="716280"/>
                    </a:cubicBezTo>
                    <a:lnTo>
                      <a:pt x="536760" y="753428"/>
                    </a:lnTo>
                    <a:lnTo>
                      <a:pt x="545332" y="753428"/>
                    </a:lnTo>
                    <a:cubicBezTo>
                      <a:pt x="564382" y="746760"/>
                      <a:pt x="582480" y="737235"/>
                      <a:pt x="599625" y="725805"/>
                    </a:cubicBezTo>
                    <a:lnTo>
                      <a:pt x="599625" y="725805"/>
                    </a:lnTo>
                    <a:cubicBezTo>
                      <a:pt x="616770" y="713423"/>
                      <a:pt x="626295" y="693420"/>
                      <a:pt x="623437" y="672465"/>
                    </a:cubicBezTo>
                    <a:lnTo>
                      <a:pt x="607245" y="532448"/>
                    </a:lnTo>
                    <a:cubicBezTo>
                      <a:pt x="606292" y="504825"/>
                      <a:pt x="592957" y="479108"/>
                      <a:pt x="572002" y="461963"/>
                    </a:cubicBezTo>
                    <a:cubicBezTo>
                      <a:pt x="541522" y="438150"/>
                      <a:pt x="508185" y="418148"/>
                      <a:pt x="471990" y="404813"/>
                    </a:cubicBezTo>
                    <a:cubicBezTo>
                      <a:pt x="471990" y="356235"/>
                      <a:pt x="473895" y="222885"/>
                      <a:pt x="473895" y="168593"/>
                    </a:cubicBezTo>
                    <a:cubicBezTo>
                      <a:pt x="473895" y="153353"/>
                      <a:pt x="471990" y="138113"/>
                      <a:pt x="468180" y="122873"/>
                    </a:cubicBezTo>
                    <a:cubicBezTo>
                      <a:pt x="455797" y="77153"/>
                      <a:pt x="424365" y="39053"/>
                      <a:pt x="382455" y="17145"/>
                    </a:cubicBezTo>
                    <a:cubicBezTo>
                      <a:pt x="378645" y="15240"/>
                      <a:pt x="372930" y="15240"/>
                      <a:pt x="370072" y="18097"/>
                    </a:cubicBezTo>
                    <a:lnTo>
                      <a:pt x="361500" y="24765"/>
                    </a:lnTo>
                    <a:lnTo>
                      <a:pt x="351975" y="11430"/>
                    </a:lnTo>
                    <a:cubicBezTo>
                      <a:pt x="349117" y="6667"/>
                      <a:pt x="344355" y="3810"/>
                      <a:pt x="339592" y="2858"/>
                    </a:cubicBezTo>
                    <a:cubicBezTo>
                      <a:pt x="330067" y="953"/>
                      <a:pt x="321495" y="0"/>
                      <a:pt x="311970" y="0"/>
                    </a:cubicBezTo>
                    <a:cubicBezTo>
                      <a:pt x="273870" y="0"/>
                      <a:pt x="235770" y="14288"/>
                      <a:pt x="207195" y="39053"/>
                    </a:cubicBezTo>
                    <a:cubicBezTo>
                      <a:pt x="171000" y="71438"/>
                      <a:pt x="150997" y="117157"/>
                      <a:pt x="151950" y="165735"/>
                    </a:cubicBezTo>
                    <a:lnTo>
                      <a:pt x="151950" y="404813"/>
                    </a:lnTo>
                    <a:close/>
                    <a:moveTo>
                      <a:pt x="199575" y="249555"/>
                    </a:moveTo>
                    <a:lnTo>
                      <a:pt x="206242" y="171450"/>
                    </a:lnTo>
                    <a:lnTo>
                      <a:pt x="416745" y="171450"/>
                    </a:lnTo>
                    <a:lnTo>
                      <a:pt x="423412" y="249555"/>
                    </a:lnTo>
                    <a:cubicBezTo>
                      <a:pt x="411982" y="311468"/>
                      <a:pt x="352927" y="352425"/>
                      <a:pt x="290062" y="340995"/>
                    </a:cubicBezTo>
                    <a:cubicBezTo>
                      <a:pt x="244342" y="332423"/>
                      <a:pt x="208147" y="296228"/>
                      <a:pt x="199575" y="249555"/>
                    </a:cubicBezTo>
                    <a:close/>
                    <a:moveTo>
                      <a:pt x="237675" y="408623"/>
                    </a:moveTo>
                    <a:cubicBezTo>
                      <a:pt x="248152" y="400050"/>
                      <a:pt x="254820" y="385763"/>
                      <a:pt x="254820" y="371475"/>
                    </a:cubicBezTo>
                    <a:lnTo>
                      <a:pt x="254820" y="369570"/>
                    </a:lnTo>
                    <a:cubicBezTo>
                      <a:pt x="291015" y="384810"/>
                      <a:pt x="332925" y="384810"/>
                      <a:pt x="369120" y="369570"/>
                    </a:cubicBezTo>
                    <a:lnTo>
                      <a:pt x="369120" y="371475"/>
                    </a:lnTo>
                    <a:cubicBezTo>
                      <a:pt x="369120" y="385763"/>
                      <a:pt x="375787" y="399098"/>
                      <a:pt x="386265" y="408623"/>
                    </a:cubicBezTo>
                    <a:cubicBezTo>
                      <a:pt x="362452" y="416243"/>
                      <a:pt x="336735" y="419100"/>
                      <a:pt x="311970" y="419100"/>
                    </a:cubicBezTo>
                    <a:cubicBezTo>
                      <a:pt x="287205" y="419100"/>
                      <a:pt x="261487" y="416243"/>
                      <a:pt x="237675" y="408623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E467E885-7585-4974-A554-289E2AB16E69}"/>
                  </a:ext>
                </a:extLst>
              </p:cNvPr>
              <p:cNvSpPr/>
              <p:nvPr/>
            </p:nvSpPr>
            <p:spPr>
              <a:xfrm>
                <a:off x="11295926" y="6413634"/>
                <a:ext cx="555307" cy="297180"/>
              </a:xfrm>
              <a:custGeom>
                <a:avLst/>
                <a:gdLst>
                  <a:gd name="connsiteX0" fmla="*/ 482918 w 555307"/>
                  <a:gd name="connsiteY0" fmla="*/ 23813 h 297180"/>
                  <a:gd name="connsiteX1" fmla="*/ 459105 w 555307"/>
                  <a:gd name="connsiteY1" fmla="*/ 0 h 297180"/>
                  <a:gd name="connsiteX2" fmla="*/ 459105 w 555307"/>
                  <a:gd name="connsiteY2" fmla="*/ 0 h 297180"/>
                  <a:gd name="connsiteX3" fmla="*/ 96203 w 555307"/>
                  <a:gd name="connsiteY3" fmla="*/ 0 h 297180"/>
                  <a:gd name="connsiteX4" fmla="*/ 72390 w 555307"/>
                  <a:gd name="connsiteY4" fmla="*/ 23813 h 297180"/>
                  <a:gd name="connsiteX5" fmla="*/ 72390 w 555307"/>
                  <a:gd name="connsiteY5" fmla="*/ 23813 h 297180"/>
                  <a:gd name="connsiteX6" fmla="*/ 72390 w 555307"/>
                  <a:gd name="connsiteY6" fmla="*/ 260985 h 297180"/>
                  <a:gd name="connsiteX7" fmla="*/ 0 w 555307"/>
                  <a:gd name="connsiteY7" fmla="*/ 260985 h 297180"/>
                  <a:gd name="connsiteX8" fmla="*/ 0 w 555307"/>
                  <a:gd name="connsiteY8" fmla="*/ 273368 h 297180"/>
                  <a:gd name="connsiteX9" fmla="*/ 23813 w 555307"/>
                  <a:gd name="connsiteY9" fmla="*/ 297180 h 297180"/>
                  <a:gd name="connsiteX10" fmla="*/ 531495 w 555307"/>
                  <a:gd name="connsiteY10" fmla="*/ 297180 h 297180"/>
                  <a:gd name="connsiteX11" fmla="*/ 555308 w 555307"/>
                  <a:gd name="connsiteY11" fmla="*/ 273368 h 297180"/>
                  <a:gd name="connsiteX12" fmla="*/ 555308 w 555307"/>
                  <a:gd name="connsiteY12" fmla="*/ 260985 h 297180"/>
                  <a:gd name="connsiteX13" fmla="*/ 482918 w 555307"/>
                  <a:gd name="connsiteY13" fmla="*/ 260985 h 297180"/>
                  <a:gd name="connsiteX14" fmla="*/ 482918 w 555307"/>
                  <a:gd name="connsiteY14" fmla="*/ 23813 h 297180"/>
                  <a:gd name="connsiteX15" fmla="*/ 227648 w 555307"/>
                  <a:gd name="connsiteY15" fmla="*/ 180975 h 297180"/>
                  <a:gd name="connsiteX16" fmla="*/ 214313 w 555307"/>
                  <a:gd name="connsiteY16" fmla="*/ 194310 h 297180"/>
                  <a:gd name="connsiteX17" fmla="*/ 160973 w 555307"/>
                  <a:gd name="connsiteY17" fmla="*/ 140970 h 297180"/>
                  <a:gd name="connsiteX18" fmla="*/ 214313 w 555307"/>
                  <a:gd name="connsiteY18" fmla="*/ 87630 h 297180"/>
                  <a:gd name="connsiteX19" fmla="*/ 227648 w 555307"/>
                  <a:gd name="connsiteY19" fmla="*/ 100965 h 297180"/>
                  <a:gd name="connsiteX20" fmla="*/ 187642 w 555307"/>
                  <a:gd name="connsiteY20" fmla="*/ 140970 h 297180"/>
                  <a:gd name="connsiteX21" fmla="*/ 227648 w 555307"/>
                  <a:gd name="connsiteY21" fmla="*/ 180975 h 297180"/>
                  <a:gd name="connsiteX22" fmla="*/ 263843 w 555307"/>
                  <a:gd name="connsiteY22" fmla="*/ 200978 h 297180"/>
                  <a:gd name="connsiteX23" fmla="*/ 246698 w 555307"/>
                  <a:gd name="connsiteY23" fmla="*/ 193358 h 297180"/>
                  <a:gd name="connsiteX24" fmla="*/ 291465 w 555307"/>
                  <a:gd name="connsiteY24" fmla="*/ 85725 h 297180"/>
                  <a:gd name="connsiteX25" fmla="*/ 308610 w 555307"/>
                  <a:gd name="connsiteY25" fmla="*/ 93345 h 297180"/>
                  <a:gd name="connsiteX26" fmla="*/ 263843 w 555307"/>
                  <a:gd name="connsiteY26" fmla="*/ 200978 h 297180"/>
                  <a:gd name="connsiteX27" fmla="*/ 340043 w 555307"/>
                  <a:gd name="connsiteY27" fmla="*/ 195263 h 297180"/>
                  <a:gd name="connsiteX28" fmla="*/ 326708 w 555307"/>
                  <a:gd name="connsiteY28" fmla="*/ 181928 h 297180"/>
                  <a:gd name="connsiteX29" fmla="*/ 366713 w 555307"/>
                  <a:gd name="connsiteY29" fmla="*/ 141922 h 297180"/>
                  <a:gd name="connsiteX30" fmla="*/ 326708 w 555307"/>
                  <a:gd name="connsiteY30" fmla="*/ 101918 h 297180"/>
                  <a:gd name="connsiteX31" fmla="*/ 340043 w 555307"/>
                  <a:gd name="connsiteY31" fmla="*/ 88582 h 297180"/>
                  <a:gd name="connsiteX32" fmla="*/ 393383 w 555307"/>
                  <a:gd name="connsiteY32" fmla="*/ 141922 h 297180"/>
                  <a:gd name="connsiteX33" fmla="*/ 340043 w 555307"/>
                  <a:gd name="connsiteY33" fmla="*/ 195263 h 297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555307" h="297180">
                    <a:moveTo>
                      <a:pt x="482918" y="23813"/>
                    </a:moveTo>
                    <a:cubicBezTo>
                      <a:pt x="482918" y="10478"/>
                      <a:pt x="472440" y="0"/>
                      <a:pt x="459105" y="0"/>
                    </a:cubicBezTo>
                    <a:lnTo>
                      <a:pt x="459105" y="0"/>
                    </a:lnTo>
                    <a:lnTo>
                      <a:pt x="96203" y="0"/>
                    </a:lnTo>
                    <a:cubicBezTo>
                      <a:pt x="82868" y="0"/>
                      <a:pt x="72390" y="10478"/>
                      <a:pt x="72390" y="23813"/>
                    </a:cubicBezTo>
                    <a:lnTo>
                      <a:pt x="72390" y="23813"/>
                    </a:lnTo>
                    <a:lnTo>
                      <a:pt x="72390" y="260985"/>
                    </a:lnTo>
                    <a:lnTo>
                      <a:pt x="0" y="260985"/>
                    </a:lnTo>
                    <a:lnTo>
                      <a:pt x="0" y="273368"/>
                    </a:lnTo>
                    <a:cubicBezTo>
                      <a:pt x="0" y="286703"/>
                      <a:pt x="10478" y="297180"/>
                      <a:pt x="23813" y="297180"/>
                    </a:cubicBezTo>
                    <a:lnTo>
                      <a:pt x="531495" y="297180"/>
                    </a:lnTo>
                    <a:cubicBezTo>
                      <a:pt x="544830" y="297180"/>
                      <a:pt x="555308" y="286703"/>
                      <a:pt x="555308" y="273368"/>
                    </a:cubicBezTo>
                    <a:lnTo>
                      <a:pt x="555308" y="260985"/>
                    </a:lnTo>
                    <a:lnTo>
                      <a:pt x="482918" y="260985"/>
                    </a:lnTo>
                    <a:lnTo>
                      <a:pt x="482918" y="23813"/>
                    </a:lnTo>
                    <a:close/>
                    <a:moveTo>
                      <a:pt x="227648" y="180975"/>
                    </a:moveTo>
                    <a:lnTo>
                      <a:pt x="214313" y="194310"/>
                    </a:lnTo>
                    <a:lnTo>
                      <a:pt x="160973" y="140970"/>
                    </a:lnTo>
                    <a:lnTo>
                      <a:pt x="214313" y="87630"/>
                    </a:lnTo>
                    <a:lnTo>
                      <a:pt x="227648" y="100965"/>
                    </a:lnTo>
                    <a:lnTo>
                      <a:pt x="187642" y="140970"/>
                    </a:lnTo>
                    <a:lnTo>
                      <a:pt x="227648" y="180975"/>
                    </a:lnTo>
                    <a:close/>
                    <a:moveTo>
                      <a:pt x="263843" y="200978"/>
                    </a:moveTo>
                    <a:lnTo>
                      <a:pt x="246698" y="193358"/>
                    </a:lnTo>
                    <a:lnTo>
                      <a:pt x="291465" y="85725"/>
                    </a:lnTo>
                    <a:lnTo>
                      <a:pt x="308610" y="93345"/>
                    </a:lnTo>
                    <a:lnTo>
                      <a:pt x="263843" y="200978"/>
                    </a:lnTo>
                    <a:close/>
                    <a:moveTo>
                      <a:pt x="340043" y="195263"/>
                    </a:moveTo>
                    <a:lnTo>
                      <a:pt x="326708" y="181928"/>
                    </a:lnTo>
                    <a:lnTo>
                      <a:pt x="366713" y="141922"/>
                    </a:lnTo>
                    <a:lnTo>
                      <a:pt x="326708" y="101918"/>
                    </a:lnTo>
                    <a:lnTo>
                      <a:pt x="340043" y="88582"/>
                    </a:lnTo>
                    <a:lnTo>
                      <a:pt x="393383" y="141922"/>
                    </a:lnTo>
                    <a:lnTo>
                      <a:pt x="340043" y="195263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F3D71A1-D033-46A1-8501-CAD4690475C8}"/>
              </a:ext>
            </a:extLst>
          </p:cNvPr>
          <p:cNvGrpSpPr/>
          <p:nvPr/>
        </p:nvGrpSpPr>
        <p:grpSpPr>
          <a:xfrm>
            <a:off x="9207500" y="1999460"/>
            <a:ext cx="1792629" cy="1488918"/>
            <a:chOff x="9050215" y="1632001"/>
            <a:chExt cx="1953821" cy="1515165"/>
          </a:xfrm>
        </p:grpSpPr>
        <p:pic>
          <p:nvPicPr>
            <p:cNvPr id="28" name="Picture 2" descr="Bloodshot, Eyes, Face, Sleeplessness, Tired">
              <a:extLst>
                <a:ext uri="{FF2B5EF4-FFF2-40B4-BE49-F238E27FC236}">
                  <a16:creationId xmlns:a16="http://schemas.microsoft.com/office/drawing/2014/main" id="{2EE414AC-CBD1-486D-B8E5-C435759D0E5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150"/>
            <a:stretch/>
          </p:blipFill>
          <p:spPr bwMode="auto">
            <a:xfrm>
              <a:off x="9060936" y="1632001"/>
              <a:ext cx="1943100" cy="15151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F80CB2D-B4A4-40DF-842D-2295FA46DF46}"/>
                </a:ext>
              </a:extLst>
            </p:cNvPr>
            <p:cNvCxnSpPr/>
            <p:nvPr/>
          </p:nvCxnSpPr>
          <p:spPr>
            <a:xfrm>
              <a:off x="9050215" y="3141785"/>
              <a:ext cx="189667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0" name="Footer Placeholder 11">
            <a:extLst>
              <a:ext uri="{FF2B5EF4-FFF2-40B4-BE49-F238E27FC236}">
                <a16:creationId xmlns:a16="http://schemas.microsoft.com/office/drawing/2014/main" id="{6829A7E6-15A5-472B-AA6F-156FFE5C2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1001" y="40414"/>
            <a:ext cx="6079955" cy="312084"/>
          </a:xfrm>
        </p:spPr>
        <p:txBody>
          <a:bodyPr/>
          <a:lstStyle/>
          <a:p>
            <a:r>
              <a:rPr lang="cy-GB" sz="1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Camu ymlaen - Marchnata  Llwybr Arfordir Cymru: </a:t>
            </a:r>
            <a:r>
              <a:rPr lang="cy-GB" sz="10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Ysgrifennu gwefan hyrwyddo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1003101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F548BD-C30A-4512-8ACA-BF1ECC669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79DAB-90E4-4F14-9B31-761BB9951B41}" type="slidenum">
              <a:rPr lang="en-GB" smtClean="0"/>
              <a:pPr/>
              <a:t>26</a:t>
            </a:fld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A8D287-8211-4D38-9D7E-DEA48ABF3882}"/>
              </a:ext>
            </a:extLst>
          </p:cNvPr>
          <p:cNvSpPr txBox="1"/>
          <p:nvPr/>
        </p:nvSpPr>
        <p:spPr>
          <a:xfrm>
            <a:off x="139700" y="1035071"/>
            <a:ext cx="1181966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000" b="1" i="0" u="none" strike="noStrike" baseline="0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 err="1"/>
              <a:t>Meddyliwch</a:t>
            </a:r>
            <a:r>
              <a:rPr lang="en-GB" sz="2400" b="1" dirty="0"/>
              <a:t> am </a:t>
            </a:r>
            <a:r>
              <a:rPr lang="en-GB" sz="2400" b="1" dirty="0" err="1"/>
              <a:t>dôn</a:t>
            </a:r>
            <a:r>
              <a:rPr lang="en-GB" sz="2400" b="1" dirty="0"/>
              <a:t> y </a:t>
            </a:r>
            <a:r>
              <a:rPr lang="en-GB" sz="2400" b="1" dirty="0" err="1"/>
              <a:t>llais</a:t>
            </a:r>
            <a:endParaRPr lang="en-GB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000" b="1" dirty="0"/>
          </a:p>
          <a:p>
            <a:r>
              <a:rPr lang="en-GB" sz="2400" dirty="0"/>
              <a:t>Mae </a:t>
            </a:r>
            <a:r>
              <a:rPr lang="en-GB" sz="2400" dirty="0" err="1"/>
              <a:t>llais</a:t>
            </a:r>
            <a:r>
              <a:rPr lang="en-GB" sz="2400" dirty="0"/>
              <a:t> a </a:t>
            </a:r>
            <a:r>
              <a:rPr lang="en-GB" sz="2400" dirty="0" err="1"/>
              <a:t>thôn</a:t>
            </a:r>
            <a:r>
              <a:rPr lang="en-GB" sz="2400" dirty="0"/>
              <a:t> </a:t>
            </a:r>
            <a:r>
              <a:rPr lang="en-GB" sz="2400" dirty="0" err="1"/>
              <a:t>ysgrifennu</a:t>
            </a:r>
            <a:r>
              <a:rPr lang="en-GB" sz="2400" dirty="0"/>
              <a:t> yn </a:t>
            </a:r>
            <a:r>
              <a:rPr lang="en-GB" sz="2400" dirty="0" err="1"/>
              <a:t>bwysig</a:t>
            </a:r>
            <a:r>
              <a:rPr lang="en-GB" sz="2400" dirty="0"/>
              <a:t>. </a:t>
            </a:r>
            <a:r>
              <a:rPr lang="en-GB" sz="2400" dirty="0" err="1"/>
              <a:t>Defnyddiwch</a:t>
            </a:r>
            <a:r>
              <a:rPr lang="en-GB" sz="2400" dirty="0"/>
              <a:t> </a:t>
            </a:r>
            <a:r>
              <a:rPr lang="en-GB" sz="2400" dirty="0" err="1"/>
              <a:t>iaith</a:t>
            </a:r>
            <a:r>
              <a:rPr lang="en-GB" sz="2400" dirty="0"/>
              <a:t> </a:t>
            </a:r>
            <a:r>
              <a:rPr lang="en-GB" sz="2400" dirty="0" err="1"/>
              <a:t>syml</a:t>
            </a:r>
            <a:r>
              <a:rPr lang="en-GB" sz="2400" dirty="0"/>
              <a:t> </a:t>
            </a:r>
            <a:r>
              <a:rPr lang="en-GB" sz="2400" dirty="0" err="1"/>
              <a:t>heb</a:t>
            </a:r>
            <a:r>
              <a:rPr lang="en-GB" sz="2400" dirty="0"/>
              <a:t> </a:t>
            </a:r>
            <a:r>
              <a:rPr lang="en-GB" sz="2400" dirty="0" err="1"/>
              <a:t>unrhyw</a:t>
            </a:r>
            <a:r>
              <a:rPr lang="en-GB" sz="2400" dirty="0"/>
              <a:t> jargon, </a:t>
            </a:r>
            <a:r>
              <a:rPr lang="en-GB" sz="2400" dirty="0" err="1"/>
              <a:t>bratiaith</a:t>
            </a:r>
            <a:r>
              <a:rPr lang="en-GB" sz="2400" dirty="0"/>
              <a:t> </a:t>
            </a:r>
            <a:r>
              <a:rPr lang="en-GB" sz="2400" dirty="0" err="1"/>
              <a:t>nac</a:t>
            </a:r>
            <a:r>
              <a:rPr lang="en-GB" sz="2400" dirty="0"/>
              <a:t> </a:t>
            </a:r>
            <a:r>
              <a:rPr lang="en-GB" sz="2400" dirty="0" err="1"/>
              <a:t>acronymau</a:t>
            </a:r>
            <a:r>
              <a:rPr lang="en-GB" sz="2400" dirty="0"/>
              <a:t>. </a:t>
            </a:r>
            <a:r>
              <a:rPr lang="cy-GB" sz="2400" dirty="0"/>
              <a:t>Cofiwch eich bod yn siarad yn uniongyrchol â’r gynulleidfa drwy eich taflen. Defnyddiwch iaith gadarnhaol, mabwysiadwch lais gweithredol ac ysgrifennwch yn yr ail berson</a:t>
            </a:r>
            <a:r>
              <a:rPr lang="en-GB" sz="2400" dirty="0"/>
              <a:t>.</a:t>
            </a:r>
          </a:p>
          <a:p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 err="1"/>
              <a:t>Dolen</a:t>
            </a:r>
            <a:r>
              <a:rPr lang="en-GB" sz="2400" b="1" dirty="0"/>
              <a:t> at </a:t>
            </a:r>
            <a:r>
              <a:rPr lang="en-GB" sz="2400" b="1" dirty="0" err="1"/>
              <a:t>wefan</a:t>
            </a:r>
            <a:r>
              <a:rPr lang="en-GB" sz="2400" b="1" dirty="0"/>
              <a:t> partner</a:t>
            </a:r>
          </a:p>
          <a:p>
            <a:r>
              <a:rPr lang="en-GB" sz="2400" dirty="0"/>
              <a:t>Gall </a:t>
            </a:r>
            <a:r>
              <a:rPr lang="en-GB" sz="2400" dirty="0" err="1"/>
              <a:t>dolenni</a:t>
            </a:r>
            <a:r>
              <a:rPr lang="en-GB" sz="2400" dirty="0"/>
              <a:t> o </a:t>
            </a:r>
            <a:r>
              <a:rPr lang="en-GB" sz="2400" dirty="0" err="1"/>
              <a:t>ansawdd</a:t>
            </a:r>
            <a:r>
              <a:rPr lang="en-GB" sz="2400" dirty="0"/>
              <a:t> </a:t>
            </a:r>
            <a:r>
              <a:rPr lang="en-GB" sz="2400" dirty="0" err="1"/>
              <a:t>uchel</a:t>
            </a:r>
            <a:r>
              <a:rPr lang="en-GB" sz="2400" dirty="0"/>
              <a:t> o </a:t>
            </a:r>
            <a:r>
              <a:rPr lang="en-GB" sz="2400" dirty="0" err="1"/>
              <a:t>wefannau</a:t>
            </a:r>
            <a:r>
              <a:rPr lang="en-GB" sz="2400" dirty="0"/>
              <a:t> </a:t>
            </a:r>
            <a:r>
              <a:rPr lang="en-GB" sz="2400" dirty="0" err="1"/>
              <a:t>dibynadwy</a:t>
            </a:r>
            <a:r>
              <a:rPr lang="en-GB" sz="2400" dirty="0"/>
              <a:t>, </a:t>
            </a:r>
            <a:r>
              <a:rPr lang="en-GB" sz="2400" dirty="0" err="1"/>
              <a:t>uchel</a:t>
            </a:r>
            <a:r>
              <a:rPr lang="en-GB" sz="2400" dirty="0"/>
              <a:t> </a:t>
            </a:r>
            <a:r>
              <a:rPr lang="en-GB" sz="2400" dirty="0" err="1"/>
              <a:t>eu</a:t>
            </a:r>
            <a:r>
              <a:rPr lang="en-GB" sz="2400" dirty="0"/>
              <a:t> </a:t>
            </a:r>
            <a:r>
              <a:rPr lang="en-GB" sz="2400" dirty="0" err="1"/>
              <a:t>statws</a:t>
            </a:r>
            <a:r>
              <a:rPr lang="en-GB" sz="2400" dirty="0"/>
              <a:t> a </a:t>
            </a:r>
            <a:r>
              <a:rPr lang="en-GB" sz="2400" dirty="0" err="1"/>
              <a:t>allai</a:t>
            </a:r>
            <a:r>
              <a:rPr lang="en-GB" sz="2400" dirty="0"/>
              <a:t> </a:t>
            </a:r>
            <a:r>
              <a:rPr lang="en-GB" sz="2400" dirty="0" err="1"/>
              <a:t>fod</a:t>
            </a:r>
            <a:r>
              <a:rPr lang="en-GB" sz="2400" dirty="0"/>
              <a:t> o </a:t>
            </a:r>
            <a:r>
              <a:rPr lang="en-GB" sz="2400" dirty="0" err="1"/>
              <a:t>ddiddordeb</a:t>
            </a:r>
            <a:r>
              <a:rPr lang="en-GB" sz="2400" dirty="0"/>
              <a:t> </a:t>
            </a:r>
            <a:r>
              <a:rPr lang="en-GB" sz="2400" dirty="0" err="1"/>
              <a:t>i’r</a:t>
            </a:r>
            <a:r>
              <a:rPr lang="en-GB" sz="2400" dirty="0"/>
              <a:t> </a:t>
            </a:r>
            <a:r>
              <a:rPr lang="en-GB" sz="2400" dirty="0" err="1"/>
              <a:t>defnyddiwr</a:t>
            </a:r>
            <a:r>
              <a:rPr lang="en-GB" sz="2400" dirty="0"/>
              <a:t> </a:t>
            </a:r>
            <a:r>
              <a:rPr lang="en-GB" sz="2400" dirty="0" err="1"/>
              <a:t>roi</a:t>
            </a:r>
            <a:r>
              <a:rPr lang="en-GB" sz="2400" dirty="0"/>
              <a:t> </a:t>
            </a:r>
            <a:r>
              <a:rPr lang="en-GB" sz="2400" dirty="0" err="1"/>
              <a:t>rhywfaint</a:t>
            </a:r>
            <a:r>
              <a:rPr lang="en-GB" sz="2400" dirty="0"/>
              <a:t> o </a:t>
            </a:r>
            <a:r>
              <a:rPr lang="en-GB" sz="2400" dirty="0" err="1"/>
              <a:t>hygrededd</a:t>
            </a:r>
            <a:r>
              <a:rPr lang="en-GB" sz="2400" dirty="0"/>
              <a:t> </a:t>
            </a:r>
            <a:r>
              <a:rPr lang="en-GB" sz="2400" dirty="0" err="1"/>
              <a:t>i’r</a:t>
            </a:r>
            <a:r>
              <a:rPr lang="en-GB" sz="2400" dirty="0"/>
              <a:t> </a:t>
            </a:r>
            <a:r>
              <a:rPr lang="en-GB" sz="2400" dirty="0" err="1"/>
              <a:t>dudalen</a:t>
            </a:r>
            <a:r>
              <a:rPr lang="en-GB" sz="2400" dirty="0"/>
              <a:t>. </a:t>
            </a:r>
          </a:p>
          <a:p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 err="1"/>
              <a:t>Tynnwch</a:t>
            </a:r>
            <a:r>
              <a:rPr lang="en-GB" sz="2400" b="1" dirty="0"/>
              <a:t> </a:t>
            </a:r>
            <a:r>
              <a:rPr lang="en-GB" sz="2400" b="1" dirty="0" err="1"/>
              <a:t>sylw</a:t>
            </a:r>
            <a:r>
              <a:rPr lang="en-GB" sz="2400" b="1" dirty="0"/>
              <a:t> at y </a:t>
            </a:r>
            <a:r>
              <a:rPr lang="en-GB" sz="2400" b="1" dirty="0" err="1"/>
              <a:t>wefan</a:t>
            </a:r>
            <a:r>
              <a:rPr lang="en-GB" sz="2400" b="1" dirty="0"/>
              <a:t> </a:t>
            </a:r>
            <a:r>
              <a:rPr lang="en-GB" sz="2400" b="1" dirty="0" err="1"/>
              <a:t>ar</a:t>
            </a:r>
            <a:r>
              <a:rPr lang="en-GB" sz="2400" b="1" dirty="0"/>
              <a:t> </a:t>
            </a:r>
            <a:r>
              <a:rPr lang="en-GB" sz="2400" b="1" dirty="0" err="1"/>
              <a:t>gyfryngau</a:t>
            </a:r>
            <a:r>
              <a:rPr lang="en-GB" sz="2400" b="1" dirty="0"/>
              <a:t> </a:t>
            </a:r>
            <a:r>
              <a:rPr lang="en-GB" sz="2400" b="1" dirty="0" err="1"/>
              <a:t>cymdeithasol</a:t>
            </a:r>
            <a:endParaRPr lang="en-GB" sz="2400" b="1" dirty="0"/>
          </a:p>
          <a:p>
            <a:r>
              <a:rPr lang="en-GB" sz="2400" dirty="0" err="1"/>
              <a:t>Allwch</a:t>
            </a:r>
            <a:r>
              <a:rPr lang="en-GB" sz="2400" dirty="0"/>
              <a:t> chi </a:t>
            </a:r>
            <a:r>
              <a:rPr lang="en-GB" sz="2400" dirty="0" err="1"/>
              <a:t>baratoi</a:t>
            </a:r>
            <a:r>
              <a:rPr lang="en-GB" sz="2400" dirty="0"/>
              <a:t> </a:t>
            </a:r>
            <a:r>
              <a:rPr lang="en-GB" sz="2400" dirty="0" err="1"/>
              <a:t>ymgyrch</a:t>
            </a:r>
            <a:r>
              <a:rPr lang="en-GB" sz="2400" dirty="0"/>
              <a:t> </a:t>
            </a:r>
            <a:r>
              <a:rPr lang="en-GB" sz="2400" dirty="0" err="1"/>
              <a:t>cyfryngau</a:t>
            </a:r>
            <a:r>
              <a:rPr lang="en-GB" sz="2400" dirty="0"/>
              <a:t> </a:t>
            </a:r>
            <a:r>
              <a:rPr lang="en-GB" sz="2400" dirty="0" err="1"/>
              <a:t>cymdeithasol</a:t>
            </a:r>
            <a:r>
              <a:rPr lang="en-GB" sz="2400" dirty="0"/>
              <a:t> i </a:t>
            </a:r>
            <a:r>
              <a:rPr lang="en-GB" sz="2400" dirty="0" err="1"/>
              <a:t>roi</a:t>
            </a:r>
            <a:r>
              <a:rPr lang="en-GB" sz="2400" dirty="0"/>
              <a:t> </a:t>
            </a:r>
            <a:r>
              <a:rPr lang="en-GB" sz="2400" dirty="0" err="1"/>
              <a:t>sylw</a:t>
            </a:r>
            <a:r>
              <a:rPr lang="en-GB" sz="2400" dirty="0"/>
              <a:t> </a:t>
            </a:r>
            <a:r>
              <a:rPr lang="en-GB" sz="2400" dirty="0" err="1"/>
              <a:t>i’r</a:t>
            </a:r>
            <a:r>
              <a:rPr lang="en-GB" sz="2400" dirty="0"/>
              <a:t> </a:t>
            </a:r>
            <a:r>
              <a:rPr lang="en-GB" sz="2400" dirty="0" err="1"/>
              <a:t>wefan</a:t>
            </a:r>
            <a:r>
              <a:rPr lang="en-GB" sz="2400" dirty="0"/>
              <a:t>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88FF4AA-1896-4784-A3EC-922B82DFE362}"/>
              </a:ext>
            </a:extLst>
          </p:cNvPr>
          <p:cNvGrpSpPr/>
          <p:nvPr/>
        </p:nvGrpSpPr>
        <p:grpSpPr>
          <a:xfrm>
            <a:off x="139700" y="5901190"/>
            <a:ext cx="11745373" cy="937760"/>
            <a:chOff x="139700" y="5901190"/>
            <a:chExt cx="11745373" cy="937760"/>
          </a:xfrm>
        </p:grpSpPr>
        <p:pic>
          <p:nvPicPr>
            <p:cNvPr id="14" name="Picture 13" descr="Logo, company name&#10;&#10;Description automatically generated">
              <a:extLst>
                <a:ext uri="{FF2B5EF4-FFF2-40B4-BE49-F238E27FC236}">
                  <a16:creationId xmlns:a16="http://schemas.microsoft.com/office/drawing/2014/main" id="{093C553F-2EB1-4B0D-98AF-1FEB492B2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00" y="5924549"/>
              <a:ext cx="1068739" cy="914401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A11E52D-0953-4C77-9F7A-0D53B78BCEB1}"/>
                </a:ext>
              </a:extLst>
            </p:cNvPr>
            <p:cNvGrpSpPr/>
            <p:nvPr/>
          </p:nvGrpSpPr>
          <p:grpSpPr>
            <a:xfrm>
              <a:off x="10355618" y="6098221"/>
              <a:ext cx="752283" cy="610062"/>
              <a:chOff x="10355618" y="6098221"/>
              <a:chExt cx="752283" cy="610062"/>
            </a:xfrm>
          </p:grpSpPr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BF09660F-4B47-4C17-B84A-341E101D7731}"/>
                  </a:ext>
                </a:extLst>
              </p:cNvPr>
              <p:cNvSpPr/>
              <p:nvPr/>
            </p:nvSpPr>
            <p:spPr>
              <a:xfrm>
                <a:off x="10355618" y="6552420"/>
                <a:ext cx="113953" cy="155863"/>
              </a:xfrm>
              <a:custGeom>
                <a:avLst/>
                <a:gdLst>
                  <a:gd name="connsiteX0" fmla="*/ 53167 w 113953"/>
                  <a:gd name="connsiteY0" fmla="*/ 14114 h 155863"/>
                  <a:gd name="connsiteX1" fmla="*/ 14114 w 113953"/>
                  <a:gd name="connsiteY1" fmla="*/ 3637 h 155863"/>
                  <a:gd name="connsiteX2" fmla="*/ 3637 w 113953"/>
                  <a:gd name="connsiteY2" fmla="*/ 42689 h 155863"/>
                  <a:gd name="connsiteX3" fmla="*/ 60787 w 113953"/>
                  <a:gd name="connsiteY3" fmla="*/ 141749 h 155863"/>
                  <a:gd name="connsiteX4" fmla="*/ 99839 w 113953"/>
                  <a:gd name="connsiteY4" fmla="*/ 152227 h 155863"/>
                  <a:gd name="connsiteX5" fmla="*/ 110317 w 113953"/>
                  <a:gd name="connsiteY5" fmla="*/ 113174 h 155863"/>
                  <a:gd name="connsiteX6" fmla="*/ 53167 w 113953"/>
                  <a:gd name="connsiteY6" fmla="*/ 14114 h 155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3953" h="155863">
                    <a:moveTo>
                      <a:pt x="53167" y="14114"/>
                    </a:moveTo>
                    <a:cubicBezTo>
                      <a:pt x="45547" y="779"/>
                      <a:pt x="27449" y="-3983"/>
                      <a:pt x="14114" y="3637"/>
                    </a:cubicBezTo>
                    <a:cubicBezTo>
                      <a:pt x="779" y="11257"/>
                      <a:pt x="-3983" y="29354"/>
                      <a:pt x="3637" y="42689"/>
                    </a:cubicBezTo>
                    <a:lnTo>
                      <a:pt x="60787" y="141749"/>
                    </a:lnTo>
                    <a:cubicBezTo>
                      <a:pt x="68407" y="155084"/>
                      <a:pt x="86504" y="159847"/>
                      <a:pt x="99839" y="152227"/>
                    </a:cubicBezTo>
                    <a:cubicBezTo>
                      <a:pt x="113174" y="144607"/>
                      <a:pt x="117937" y="126509"/>
                      <a:pt x="110317" y="113174"/>
                    </a:cubicBezTo>
                    <a:lnTo>
                      <a:pt x="53167" y="14114"/>
                    </a:lnTo>
                    <a:close/>
                  </a:path>
                </a:pathLst>
              </a:custGeom>
              <a:solidFill>
                <a:srgbClr val="3C3C4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7C413145-32AB-4B21-B47A-4965DDDFD1DA}"/>
                  </a:ext>
                </a:extLst>
              </p:cNvPr>
              <p:cNvSpPr/>
              <p:nvPr/>
            </p:nvSpPr>
            <p:spPr>
              <a:xfrm>
                <a:off x="10427835" y="6098221"/>
                <a:ext cx="680066" cy="604517"/>
              </a:xfrm>
              <a:custGeom>
                <a:avLst/>
                <a:gdLst>
                  <a:gd name="connsiteX0" fmla="*/ 399098 w 680066"/>
                  <a:gd name="connsiteY0" fmla="*/ 526416 h 604517"/>
                  <a:gd name="connsiteX1" fmla="*/ 266700 w 680066"/>
                  <a:gd name="connsiteY1" fmla="*/ 564516 h 604517"/>
                  <a:gd name="connsiteX2" fmla="*/ 235267 w 680066"/>
                  <a:gd name="connsiteY2" fmla="*/ 530226 h 604517"/>
                  <a:gd name="connsiteX3" fmla="*/ 407670 w 680066"/>
                  <a:gd name="connsiteY3" fmla="*/ 480696 h 604517"/>
                  <a:gd name="connsiteX4" fmla="*/ 399098 w 680066"/>
                  <a:gd name="connsiteY4" fmla="*/ 526416 h 604517"/>
                  <a:gd name="connsiteX5" fmla="*/ 677228 w 680066"/>
                  <a:gd name="connsiteY5" fmla="*/ 378779 h 604517"/>
                  <a:gd name="connsiteX6" fmla="*/ 613410 w 680066"/>
                  <a:gd name="connsiteY6" fmla="*/ 268289 h 604517"/>
                  <a:gd name="connsiteX7" fmla="*/ 527685 w 680066"/>
                  <a:gd name="connsiteY7" fmla="*/ 119699 h 604517"/>
                  <a:gd name="connsiteX8" fmla="*/ 463868 w 680066"/>
                  <a:gd name="connsiteY8" fmla="*/ 9209 h 604517"/>
                  <a:gd name="connsiteX9" fmla="*/ 434340 w 680066"/>
                  <a:gd name="connsiteY9" fmla="*/ 5399 h 604517"/>
                  <a:gd name="connsiteX10" fmla="*/ 0 w 680066"/>
                  <a:gd name="connsiteY10" fmla="*/ 424499 h 604517"/>
                  <a:gd name="connsiteX11" fmla="*/ 85725 w 680066"/>
                  <a:gd name="connsiteY11" fmla="*/ 573089 h 604517"/>
                  <a:gd name="connsiteX12" fmla="*/ 194310 w 680066"/>
                  <a:gd name="connsiteY12" fmla="*/ 542609 h 604517"/>
                  <a:gd name="connsiteX13" fmla="*/ 242888 w 680066"/>
                  <a:gd name="connsiteY13" fmla="*/ 594996 h 604517"/>
                  <a:gd name="connsiteX14" fmla="*/ 271463 w 680066"/>
                  <a:gd name="connsiteY14" fmla="*/ 603569 h 604517"/>
                  <a:gd name="connsiteX15" fmla="*/ 415290 w 680066"/>
                  <a:gd name="connsiteY15" fmla="*/ 562611 h 604517"/>
                  <a:gd name="connsiteX16" fmla="*/ 421958 w 680066"/>
                  <a:gd name="connsiteY16" fmla="*/ 559754 h 604517"/>
                  <a:gd name="connsiteX17" fmla="*/ 435293 w 680066"/>
                  <a:gd name="connsiteY17" fmla="*/ 540704 h 604517"/>
                  <a:gd name="connsiteX18" fmla="*/ 448628 w 680066"/>
                  <a:gd name="connsiteY18" fmla="*/ 470219 h 604517"/>
                  <a:gd name="connsiteX19" fmla="*/ 666750 w 680066"/>
                  <a:gd name="connsiteY19" fmla="*/ 408306 h 604517"/>
                  <a:gd name="connsiteX20" fmla="*/ 677228 w 680066"/>
                  <a:gd name="connsiteY20" fmla="*/ 378779 h 604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80066" h="604517">
                    <a:moveTo>
                      <a:pt x="399098" y="526416"/>
                    </a:moveTo>
                    <a:lnTo>
                      <a:pt x="266700" y="564516"/>
                    </a:lnTo>
                    <a:lnTo>
                      <a:pt x="235267" y="530226"/>
                    </a:lnTo>
                    <a:lnTo>
                      <a:pt x="407670" y="480696"/>
                    </a:lnTo>
                    <a:lnTo>
                      <a:pt x="399098" y="526416"/>
                    </a:lnTo>
                    <a:close/>
                    <a:moveTo>
                      <a:pt x="677228" y="378779"/>
                    </a:moveTo>
                    <a:lnTo>
                      <a:pt x="613410" y="268289"/>
                    </a:lnTo>
                    <a:lnTo>
                      <a:pt x="527685" y="119699"/>
                    </a:lnTo>
                    <a:lnTo>
                      <a:pt x="463868" y="9209"/>
                    </a:lnTo>
                    <a:cubicBezTo>
                      <a:pt x="457200" y="-1269"/>
                      <a:pt x="442913" y="-3174"/>
                      <a:pt x="434340" y="5399"/>
                    </a:cubicBezTo>
                    <a:lnTo>
                      <a:pt x="0" y="424499"/>
                    </a:lnTo>
                    <a:lnTo>
                      <a:pt x="85725" y="573089"/>
                    </a:lnTo>
                    <a:lnTo>
                      <a:pt x="194310" y="542609"/>
                    </a:lnTo>
                    <a:lnTo>
                      <a:pt x="242888" y="594996"/>
                    </a:lnTo>
                    <a:cubicBezTo>
                      <a:pt x="250508" y="602616"/>
                      <a:pt x="260985" y="606426"/>
                      <a:pt x="271463" y="603569"/>
                    </a:cubicBezTo>
                    <a:lnTo>
                      <a:pt x="415290" y="562611"/>
                    </a:lnTo>
                    <a:cubicBezTo>
                      <a:pt x="417195" y="561659"/>
                      <a:pt x="420053" y="560706"/>
                      <a:pt x="421958" y="559754"/>
                    </a:cubicBezTo>
                    <a:cubicBezTo>
                      <a:pt x="428625" y="555944"/>
                      <a:pt x="434340" y="548324"/>
                      <a:pt x="435293" y="540704"/>
                    </a:cubicBezTo>
                    <a:lnTo>
                      <a:pt x="448628" y="470219"/>
                    </a:lnTo>
                    <a:lnTo>
                      <a:pt x="666750" y="408306"/>
                    </a:lnTo>
                    <a:cubicBezTo>
                      <a:pt x="678180" y="403544"/>
                      <a:pt x="683895" y="389256"/>
                      <a:pt x="677228" y="378779"/>
                    </a:cubicBezTo>
                    <a:close/>
                  </a:path>
                </a:pathLst>
              </a:custGeom>
              <a:solidFill>
                <a:srgbClr val="3C3C4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DC1DFFC-F428-4202-BB1F-0CFC93741A53}"/>
                </a:ext>
              </a:extLst>
            </p:cNvPr>
            <p:cNvGrpSpPr/>
            <p:nvPr/>
          </p:nvGrpSpPr>
          <p:grpSpPr>
            <a:xfrm>
              <a:off x="11261134" y="5901190"/>
              <a:ext cx="623939" cy="809624"/>
              <a:chOff x="11261134" y="5901190"/>
              <a:chExt cx="623939" cy="809624"/>
            </a:xfrm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770A9C84-2F45-41BC-8CC7-82A5A3090D05}"/>
                  </a:ext>
                </a:extLst>
              </p:cNvPr>
              <p:cNvSpPr/>
              <p:nvPr/>
            </p:nvSpPr>
            <p:spPr>
              <a:xfrm>
                <a:off x="11261134" y="5901190"/>
                <a:ext cx="623939" cy="754379"/>
              </a:xfrm>
              <a:custGeom>
                <a:avLst/>
                <a:gdLst>
                  <a:gd name="connsiteX0" fmla="*/ 151950 w 623939"/>
                  <a:gd name="connsiteY0" fmla="*/ 404813 h 754379"/>
                  <a:gd name="connsiteX1" fmla="*/ 51937 w 623939"/>
                  <a:gd name="connsiteY1" fmla="*/ 461963 h 754379"/>
                  <a:gd name="connsiteX2" fmla="*/ 16695 w 623939"/>
                  <a:gd name="connsiteY2" fmla="*/ 532448 h 754379"/>
                  <a:gd name="connsiteX3" fmla="*/ 502 w 623939"/>
                  <a:gd name="connsiteY3" fmla="*/ 673418 h 754379"/>
                  <a:gd name="connsiteX4" fmla="*/ 24315 w 623939"/>
                  <a:gd name="connsiteY4" fmla="*/ 726758 h 754379"/>
                  <a:gd name="connsiteX5" fmla="*/ 78607 w 623939"/>
                  <a:gd name="connsiteY5" fmla="*/ 754380 h 754379"/>
                  <a:gd name="connsiteX6" fmla="*/ 87180 w 623939"/>
                  <a:gd name="connsiteY6" fmla="*/ 754380 h 754379"/>
                  <a:gd name="connsiteX7" fmla="*/ 87180 w 623939"/>
                  <a:gd name="connsiteY7" fmla="*/ 717233 h 754379"/>
                  <a:gd name="connsiteX8" fmla="*/ 45270 w 623939"/>
                  <a:gd name="connsiteY8" fmla="*/ 695325 h 754379"/>
                  <a:gd name="connsiteX9" fmla="*/ 37650 w 623939"/>
                  <a:gd name="connsiteY9" fmla="*/ 678180 h 754379"/>
                  <a:gd name="connsiteX10" fmla="*/ 54795 w 623939"/>
                  <a:gd name="connsiteY10" fmla="*/ 535305 h 754379"/>
                  <a:gd name="connsiteX11" fmla="*/ 54795 w 623939"/>
                  <a:gd name="connsiteY11" fmla="*/ 533400 h 754379"/>
                  <a:gd name="connsiteX12" fmla="*/ 76702 w 623939"/>
                  <a:gd name="connsiteY12" fmla="*/ 490538 h 754379"/>
                  <a:gd name="connsiteX13" fmla="*/ 191002 w 623939"/>
                  <a:gd name="connsiteY13" fmla="*/ 429578 h 754379"/>
                  <a:gd name="connsiteX14" fmla="*/ 311970 w 623939"/>
                  <a:gd name="connsiteY14" fmla="*/ 457200 h 754379"/>
                  <a:gd name="connsiteX15" fmla="*/ 432937 w 623939"/>
                  <a:gd name="connsiteY15" fmla="*/ 429578 h 754379"/>
                  <a:gd name="connsiteX16" fmla="*/ 547237 w 623939"/>
                  <a:gd name="connsiteY16" fmla="*/ 490538 h 754379"/>
                  <a:gd name="connsiteX17" fmla="*/ 569145 w 623939"/>
                  <a:gd name="connsiteY17" fmla="*/ 533400 h 754379"/>
                  <a:gd name="connsiteX18" fmla="*/ 586290 w 623939"/>
                  <a:gd name="connsiteY18" fmla="*/ 677228 h 754379"/>
                  <a:gd name="connsiteX19" fmla="*/ 578670 w 623939"/>
                  <a:gd name="connsiteY19" fmla="*/ 694373 h 754379"/>
                  <a:gd name="connsiteX20" fmla="*/ 578670 w 623939"/>
                  <a:gd name="connsiteY20" fmla="*/ 694373 h 754379"/>
                  <a:gd name="connsiteX21" fmla="*/ 536760 w 623939"/>
                  <a:gd name="connsiteY21" fmla="*/ 716280 h 754379"/>
                  <a:gd name="connsiteX22" fmla="*/ 536760 w 623939"/>
                  <a:gd name="connsiteY22" fmla="*/ 753428 h 754379"/>
                  <a:gd name="connsiteX23" fmla="*/ 545332 w 623939"/>
                  <a:gd name="connsiteY23" fmla="*/ 753428 h 754379"/>
                  <a:gd name="connsiteX24" fmla="*/ 599625 w 623939"/>
                  <a:gd name="connsiteY24" fmla="*/ 725805 h 754379"/>
                  <a:gd name="connsiteX25" fmla="*/ 599625 w 623939"/>
                  <a:gd name="connsiteY25" fmla="*/ 725805 h 754379"/>
                  <a:gd name="connsiteX26" fmla="*/ 623437 w 623939"/>
                  <a:gd name="connsiteY26" fmla="*/ 672465 h 754379"/>
                  <a:gd name="connsiteX27" fmla="*/ 607245 w 623939"/>
                  <a:gd name="connsiteY27" fmla="*/ 532448 h 754379"/>
                  <a:gd name="connsiteX28" fmla="*/ 572002 w 623939"/>
                  <a:gd name="connsiteY28" fmla="*/ 461963 h 754379"/>
                  <a:gd name="connsiteX29" fmla="*/ 471990 w 623939"/>
                  <a:gd name="connsiteY29" fmla="*/ 404813 h 754379"/>
                  <a:gd name="connsiteX30" fmla="*/ 473895 w 623939"/>
                  <a:gd name="connsiteY30" fmla="*/ 168593 h 754379"/>
                  <a:gd name="connsiteX31" fmla="*/ 468180 w 623939"/>
                  <a:gd name="connsiteY31" fmla="*/ 122873 h 754379"/>
                  <a:gd name="connsiteX32" fmla="*/ 382455 w 623939"/>
                  <a:gd name="connsiteY32" fmla="*/ 17145 h 754379"/>
                  <a:gd name="connsiteX33" fmla="*/ 370072 w 623939"/>
                  <a:gd name="connsiteY33" fmla="*/ 18097 h 754379"/>
                  <a:gd name="connsiteX34" fmla="*/ 361500 w 623939"/>
                  <a:gd name="connsiteY34" fmla="*/ 24765 h 754379"/>
                  <a:gd name="connsiteX35" fmla="*/ 351975 w 623939"/>
                  <a:gd name="connsiteY35" fmla="*/ 11430 h 754379"/>
                  <a:gd name="connsiteX36" fmla="*/ 339592 w 623939"/>
                  <a:gd name="connsiteY36" fmla="*/ 2858 h 754379"/>
                  <a:gd name="connsiteX37" fmla="*/ 311970 w 623939"/>
                  <a:gd name="connsiteY37" fmla="*/ 0 h 754379"/>
                  <a:gd name="connsiteX38" fmla="*/ 207195 w 623939"/>
                  <a:gd name="connsiteY38" fmla="*/ 39053 h 754379"/>
                  <a:gd name="connsiteX39" fmla="*/ 151950 w 623939"/>
                  <a:gd name="connsiteY39" fmla="*/ 165735 h 754379"/>
                  <a:gd name="connsiteX40" fmla="*/ 151950 w 623939"/>
                  <a:gd name="connsiteY40" fmla="*/ 404813 h 754379"/>
                  <a:gd name="connsiteX41" fmla="*/ 199575 w 623939"/>
                  <a:gd name="connsiteY41" fmla="*/ 249555 h 754379"/>
                  <a:gd name="connsiteX42" fmla="*/ 206242 w 623939"/>
                  <a:gd name="connsiteY42" fmla="*/ 171450 h 754379"/>
                  <a:gd name="connsiteX43" fmla="*/ 416745 w 623939"/>
                  <a:gd name="connsiteY43" fmla="*/ 171450 h 754379"/>
                  <a:gd name="connsiteX44" fmla="*/ 423412 w 623939"/>
                  <a:gd name="connsiteY44" fmla="*/ 249555 h 754379"/>
                  <a:gd name="connsiteX45" fmla="*/ 290062 w 623939"/>
                  <a:gd name="connsiteY45" fmla="*/ 340995 h 754379"/>
                  <a:gd name="connsiteX46" fmla="*/ 199575 w 623939"/>
                  <a:gd name="connsiteY46" fmla="*/ 249555 h 754379"/>
                  <a:gd name="connsiteX47" fmla="*/ 237675 w 623939"/>
                  <a:gd name="connsiteY47" fmla="*/ 408623 h 754379"/>
                  <a:gd name="connsiteX48" fmla="*/ 254820 w 623939"/>
                  <a:gd name="connsiteY48" fmla="*/ 371475 h 754379"/>
                  <a:gd name="connsiteX49" fmla="*/ 254820 w 623939"/>
                  <a:gd name="connsiteY49" fmla="*/ 369570 h 754379"/>
                  <a:gd name="connsiteX50" fmla="*/ 369120 w 623939"/>
                  <a:gd name="connsiteY50" fmla="*/ 369570 h 754379"/>
                  <a:gd name="connsiteX51" fmla="*/ 369120 w 623939"/>
                  <a:gd name="connsiteY51" fmla="*/ 371475 h 754379"/>
                  <a:gd name="connsiteX52" fmla="*/ 386265 w 623939"/>
                  <a:gd name="connsiteY52" fmla="*/ 408623 h 754379"/>
                  <a:gd name="connsiteX53" fmla="*/ 311970 w 623939"/>
                  <a:gd name="connsiteY53" fmla="*/ 419100 h 754379"/>
                  <a:gd name="connsiteX54" fmla="*/ 237675 w 623939"/>
                  <a:gd name="connsiteY54" fmla="*/ 408623 h 754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623939" h="754379">
                    <a:moveTo>
                      <a:pt x="151950" y="404813"/>
                    </a:moveTo>
                    <a:cubicBezTo>
                      <a:pt x="115755" y="419100"/>
                      <a:pt x="82417" y="438150"/>
                      <a:pt x="51937" y="461963"/>
                    </a:cubicBezTo>
                    <a:cubicBezTo>
                      <a:pt x="30982" y="479108"/>
                      <a:pt x="17647" y="504825"/>
                      <a:pt x="16695" y="532448"/>
                    </a:cubicBezTo>
                    <a:lnTo>
                      <a:pt x="502" y="673418"/>
                    </a:lnTo>
                    <a:cubicBezTo>
                      <a:pt x="-2355" y="694373"/>
                      <a:pt x="7170" y="715328"/>
                      <a:pt x="24315" y="726758"/>
                    </a:cubicBezTo>
                    <a:cubicBezTo>
                      <a:pt x="41460" y="738188"/>
                      <a:pt x="59557" y="746760"/>
                      <a:pt x="78607" y="754380"/>
                    </a:cubicBezTo>
                    <a:lnTo>
                      <a:pt x="87180" y="754380"/>
                    </a:lnTo>
                    <a:lnTo>
                      <a:pt x="87180" y="717233"/>
                    </a:lnTo>
                    <a:cubicBezTo>
                      <a:pt x="72892" y="711518"/>
                      <a:pt x="58605" y="703898"/>
                      <a:pt x="45270" y="695325"/>
                    </a:cubicBezTo>
                    <a:cubicBezTo>
                      <a:pt x="39555" y="691515"/>
                      <a:pt x="36697" y="684848"/>
                      <a:pt x="37650" y="678180"/>
                    </a:cubicBezTo>
                    <a:lnTo>
                      <a:pt x="54795" y="535305"/>
                    </a:lnTo>
                    <a:lnTo>
                      <a:pt x="54795" y="533400"/>
                    </a:lnTo>
                    <a:cubicBezTo>
                      <a:pt x="55747" y="516255"/>
                      <a:pt x="63367" y="501015"/>
                      <a:pt x="76702" y="490538"/>
                    </a:cubicBezTo>
                    <a:cubicBezTo>
                      <a:pt x="102420" y="468630"/>
                      <a:pt x="139567" y="448628"/>
                      <a:pt x="191002" y="429578"/>
                    </a:cubicBezTo>
                    <a:cubicBezTo>
                      <a:pt x="219577" y="446723"/>
                      <a:pt x="263392" y="457200"/>
                      <a:pt x="311970" y="457200"/>
                    </a:cubicBezTo>
                    <a:cubicBezTo>
                      <a:pt x="360547" y="457200"/>
                      <a:pt x="404362" y="446723"/>
                      <a:pt x="432937" y="429578"/>
                    </a:cubicBezTo>
                    <a:cubicBezTo>
                      <a:pt x="485325" y="448628"/>
                      <a:pt x="521520" y="468630"/>
                      <a:pt x="547237" y="490538"/>
                    </a:cubicBezTo>
                    <a:cubicBezTo>
                      <a:pt x="560572" y="501015"/>
                      <a:pt x="568192" y="517208"/>
                      <a:pt x="569145" y="533400"/>
                    </a:cubicBezTo>
                    <a:lnTo>
                      <a:pt x="586290" y="677228"/>
                    </a:lnTo>
                    <a:cubicBezTo>
                      <a:pt x="587242" y="683895"/>
                      <a:pt x="584385" y="690563"/>
                      <a:pt x="578670" y="694373"/>
                    </a:cubicBezTo>
                    <a:lnTo>
                      <a:pt x="578670" y="694373"/>
                    </a:lnTo>
                    <a:cubicBezTo>
                      <a:pt x="565335" y="702945"/>
                      <a:pt x="552000" y="710565"/>
                      <a:pt x="536760" y="716280"/>
                    </a:cubicBezTo>
                    <a:lnTo>
                      <a:pt x="536760" y="753428"/>
                    </a:lnTo>
                    <a:lnTo>
                      <a:pt x="545332" y="753428"/>
                    </a:lnTo>
                    <a:cubicBezTo>
                      <a:pt x="564382" y="746760"/>
                      <a:pt x="582480" y="737235"/>
                      <a:pt x="599625" y="725805"/>
                    </a:cubicBezTo>
                    <a:lnTo>
                      <a:pt x="599625" y="725805"/>
                    </a:lnTo>
                    <a:cubicBezTo>
                      <a:pt x="616770" y="713423"/>
                      <a:pt x="626295" y="693420"/>
                      <a:pt x="623437" y="672465"/>
                    </a:cubicBezTo>
                    <a:lnTo>
                      <a:pt x="607245" y="532448"/>
                    </a:lnTo>
                    <a:cubicBezTo>
                      <a:pt x="606292" y="504825"/>
                      <a:pt x="592957" y="479108"/>
                      <a:pt x="572002" y="461963"/>
                    </a:cubicBezTo>
                    <a:cubicBezTo>
                      <a:pt x="541522" y="438150"/>
                      <a:pt x="508185" y="418148"/>
                      <a:pt x="471990" y="404813"/>
                    </a:cubicBezTo>
                    <a:cubicBezTo>
                      <a:pt x="471990" y="356235"/>
                      <a:pt x="473895" y="222885"/>
                      <a:pt x="473895" y="168593"/>
                    </a:cubicBezTo>
                    <a:cubicBezTo>
                      <a:pt x="473895" y="153353"/>
                      <a:pt x="471990" y="138113"/>
                      <a:pt x="468180" y="122873"/>
                    </a:cubicBezTo>
                    <a:cubicBezTo>
                      <a:pt x="455797" y="77153"/>
                      <a:pt x="424365" y="39053"/>
                      <a:pt x="382455" y="17145"/>
                    </a:cubicBezTo>
                    <a:cubicBezTo>
                      <a:pt x="378645" y="15240"/>
                      <a:pt x="372930" y="15240"/>
                      <a:pt x="370072" y="18097"/>
                    </a:cubicBezTo>
                    <a:lnTo>
                      <a:pt x="361500" y="24765"/>
                    </a:lnTo>
                    <a:lnTo>
                      <a:pt x="351975" y="11430"/>
                    </a:lnTo>
                    <a:cubicBezTo>
                      <a:pt x="349117" y="6667"/>
                      <a:pt x="344355" y="3810"/>
                      <a:pt x="339592" y="2858"/>
                    </a:cubicBezTo>
                    <a:cubicBezTo>
                      <a:pt x="330067" y="953"/>
                      <a:pt x="321495" y="0"/>
                      <a:pt x="311970" y="0"/>
                    </a:cubicBezTo>
                    <a:cubicBezTo>
                      <a:pt x="273870" y="0"/>
                      <a:pt x="235770" y="14288"/>
                      <a:pt x="207195" y="39053"/>
                    </a:cubicBezTo>
                    <a:cubicBezTo>
                      <a:pt x="171000" y="71438"/>
                      <a:pt x="150997" y="117157"/>
                      <a:pt x="151950" y="165735"/>
                    </a:cubicBezTo>
                    <a:lnTo>
                      <a:pt x="151950" y="404813"/>
                    </a:lnTo>
                    <a:close/>
                    <a:moveTo>
                      <a:pt x="199575" y="249555"/>
                    </a:moveTo>
                    <a:lnTo>
                      <a:pt x="206242" y="171450"/>
                    </a:lnTo>
                    <a:lnTo>
                      <a:pt x="416745" y="171450"/>
                    </a:lnTo>
                    <a:lnTo>
                      <a:pt x="423412" y="249555"/>
                    </a:lnTo>
                    <a:cubicBezTo>
                      <a:pt x="411982" y="311468"/>
                      <a:pt x="352927" y="352425"/>
                      <a:pt x="290062" y="340995"/>
                    </a:cubicBezTo>
                    <a:cubicBezTo>
                      <a:pt x="244342" y="332423"/>
                      <a:pt x="208147" y="296228"/>
                      <a:pt x="199575" y="249555"/>
                    </a:cubicBezTo>
                    <a:close/>
                    <a:moveTo>
                      <a:pt x="237675" y="408623"/>
                    </a:moveTo>
                    <a:cubicBezTo>
                      <a:pt x="248152" y="400050"/>
                      <a:pt x="254820" y="385763"/>
                      <a:pt x="254820" y="371475"/>
                    </a:cubicBezTo>
                    <a:lnTo>
                      <a:pt x="254820" y="369570"/>
                    </a:lnTo>
                    <a:cubicBezTo>
                      <a:pt x="291015" y="384810"/>
                      <a:pt x="332925" y="384810"/>
                      <a:pt x="369120" y="369570"/>
                    </a:cubicBezTo>
                    <a:lnTo>
                      <a:pt x="369120" y="371475"/>
                    </a:lnTo>
                    <a:cubicBezTo>
                      <a:pt x="369120" y="385763"/>
                      <a:pt x="375787" y="399098"/>
                      <a:pt x="386265" y="408623"/>
                    </a:cubicBezTo>
                    <a:cubicBezTo>
                      <a:pt x="362452" y="416243"/>
                      <a:pt x="336735" y="419100"/>
                      <a:pt x="311970" y="419100"/>
                    </a:cubicBezTo>
                    <a:cubicBezTo>
                      <a:pt x="287205" y="419100"/>
                      <a:pt x="261487" y="416243"/>
                      <a:pt x="237675" y="408623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487D50C6-91DF-4BEF-9CBE-14D3094EEA30}"/>
                  </a:ext>
                </a:extLst>
              </p:cNvPr>
              <p:cNvSpPr/>
              <p:nvPr/>
            </p:nvSpPr>
            <p:spPr>
              <a:xfrm>
                <a:off x="11295926" y="6413634"/>
                <a:ext cx="555307" cy="297180"/>
              </a:xfrm>
              <a:custGeom>
                <a:avLst/>
                <a:gdLst>
                  <a:gd name="connsiteX0" fmla="*/ 482918 w 555307"/>
                  <a:gd name="connsiteY0" fmla="*/ 23813 h 297180"/>
                  <a:gd name="connsiteX1" fmla="*/ 459105 w 555307"/>
                  <a:gd name="connsiteY1" fmla="*/ 0 h 297180"/>
                  <a:gd name="connsiteX2" fmla="*/ 459105 w 555307"/>
                  <a:gd name="connsiteY2" fmla="*/ 0 h 297180"/>
                  <a:gd name="connsiteX3" fmla="*/ 96203 w 555307"/>
                  <a:gd name="connsiteY3" fmla="*/ 0 h 297180"/>
                  <a:gd name="connsiteX4" fmla="*/ 72390 w 555307"/>
                  <a:gd name="connsiteY4" fmla="*/ 23813 h 297180"/>
                  <a:gd name="connsiteX5" fmla="*/ 72390 w 555307"/>
                  <a:gd name="connsiteY5" fmla="*/ 23813 h 297180"/>
                  <a:gd name="connsiteX6" fmla="*/ 72390 w 555307"/>
                  <a:gd name="connsiteY6" fmla="*/ 260985 h 297180"/>
                  <a:gd name="connsiteX7" fmla="*/ 0 w 555307"/>
                  <a:gd name="connsiteY7" fmla="*/ 260985 h 297180"/>
                  <a:gd name="connsiteX8" fmla="*/ 0 w 555307"/>
                  <a:gd name="connsiteY8" fmla="*/ 273368 h 297180"/>
                  <a:gd name="connsiteX9" fmla="*/ 23813 w 555307"/>
                  <a:gd name="connsiteY9" fmla="*/ 297180 h 297180"/>
                  <a:gd name="connsiteX10" fmla="*/ 531495 w 555307"/>
                  <a:gd name="connsiteY10" fmla="*/ 297180 h 297180"/>
                  <a:gd name="connsiteX11" fmla="*/ 555308 w 555307"/>
                  <a:gd name="connsiteY11" fmla="*/ 273368 h 297180"/>
                  <a:gd name="connsiteX12" fmla="*/ 555308 w 555307"/>
                  <a:gd name="connsiteY12" fmla="*/ 260985 h 297180"/>
                  <a:gd name="connsiteX13" fmla="*/ 482918 w 555307"/>
                  <a:gd name="connsiteY13" fmla="*/ 260985 h 297180"/>
                  <a:gd name="connsiteX14" fmla="*/ 482918 w 555307"/>
                  <a:gd name="connsiteY14" fmla="*/ 23813 h 297180"/>
                  <a:gd name="connsiteX15" fmla="*/ 227648 w 555307"/>
                  <a:gd name="connsiteY15" fmla="*/ 180975 h 297180"/>
                  <a:gd name="connsiteX16" fmla="*/ 214313 w 555307"/>
                  <a:gd name="connsiteY16" fmla="*/ 194310 h 297180"/>
                  <a:gd name="connsiteX17" fmla="*/ 160973 w 555307"/>
                  <a:gd name="connsiteY17" fmla="*/ 140970 h 297180"/>
                  <a:gd name="connsiteX18" fmla="*/ 214313 w 555307"/>
                  <a:gd name="connsiteY18" fmla="*/ 87630 h 297180"/>
                  <a:gd name="connsiteX19" fmla="*/ 227648 w 555307"/>
                  <a:gd name="connsiteY19" fmla="*/ 100965 h 297180"/>
                  <a:gd name="connsiteX20" fmla="*/ 187642 w 555307"/>
                  <a:gd name="connsiteY20" fmla="*/ 140970 h 297180"/>
                  <a:gd name="connsiteX21" fmla="*/ 227648 w 555307"/>
                  <a:gd name="connsiteY21" fmla="*/ 180975 h 297180"/>
                  <a:gd name="connsiteX22" fmla="*/ 263843 w 555307"/>
                  <a:gd name="connsiteY22" fmla="*/ 200978 h 297180"/>
                  <a:gd name="connsiteX23" fmla="*/ 246698 w 555307"/>
                  <a:gd name="connsiteY23" fmla="*/ 193358 h 297180"/>
                  <a:gd name="connsiteX24" fmla="*/ 291465 w 555307"/>
                  <a:gd name="connsiteY24" fmla="*/ 85725 h 297180"/>
                  <a:gd name="connsiteX25" fmla="*/ 308610 w 555307"/>
                  <a:gd name="connsiteY25" fmla="*/ 93345 h 297180"/>
                  <a:gd name="connsiteX26" fmla="*/ 263843 w 555307"/>
                  <a:gd name="connsiteY26" fmla="*/ 200978 h 297180"/>
                  <a:gd name="connsiteX27" fmla="*/ 340043 w 555307"/>
                  <a:gd name="connsiteY27" fmla="*/ 195263 h 297180"/>
                  <a:gd name="connsiteX28" fmla="*/ 326708 w 555307"/>
                  <a:gd name="connsiteY28" fmla="*/ 181928 h 297180"/>
                  <a:gd name="connsiteX29" fmla="*/ 366713 w 555307"/>
                  <a:gd name="connsiteY29" fmla="*/ 141922 h 297180"/>
                  <a:gd name="connsiteX30" fmla="*/ 326708 w 555307"/>
                  <a:gd name="connsiteY30" fmla="*/ 101918 h 297180"/>
                  <a:gd name="connsiteX31" fmla="*/ 340043 w 555307"/>
                  <a:gd name="connsiteY31" fmla="*/ 88582 h 297180"/>
                  <a:gd name="connsiteX32" fmla="*/ 393383 w 555307"/>
                  <a:gd name="connsiteY32" fmla="*/ 141922 h 297180"/>
                  <a:gd name="connsiteX33" fmla="*/ 340043 w 555307"/>
                  <a:gd name="connsiteY33" fmla="*/ 195263 h 297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555307" h="297180">
                    <a:moveTo>
                      <a:pt x="482918" y="23813"/>
                    </a:moveTo>
                    <a:cubicBezTo>
                      <a:pt x="482918" y="10478"/>
                      <a:pt x="472440" y="0"/>
                      <a:pt x="459105" y="0"/>
                    </a:cubicBezTo>
                    <a:lnTo>
                      <a:pt x="459105" y="0"/>
                    </a:lnTo>
                    <a:lnTo>
                      <a:pt x="96203" y="0"/>
                    </a:lnTo>
                    <a:cubicBezTo>
                      <a:pt x="82868" y="0"/>
                      <a:pt x="72390" y="10478"/>
                      <a:pt x="72390" y="23813"/>
                    </a:cubicBezTo>
                    <a:lnTo>
                      <a:pt x="72390" y="23813"/>
                    </a:lnTo>
                    <a:lnTo>
                      <a:pt x="72390" y="260985"/>
                    </a:lnTo>
                    <a:lnTo>
                      <a:pt x="0" y="260985"/>
                    </a:lnTo>
                    <a:lnTo>
                      <a:pt x="0" y="273368"/>
                    </a:lnTo>
                    <a:cubicBezTo>
                      <a:pt x="0" y="286703"/>
                      <a:pt x="10478" y="297180"/>
                      <a:pt x="23813" y="297180"/>
                    </a:cubicBezTo>
                    <a:lnTo>
                      <a:pt x="531495" y="297180"/>
                    </a:lnTo>
                    <a:cubicBezTo>
                      <a:pt x="544830" y="297180"/>
                      <a:pt x="555308" y="286703"/>
                      <a:pt x="555308" y="273368"/>
                    </a:cubicBezTo>
                    <a:lnTo>
                      <a:pt x="555308" y="260985"/>
                    </a:lnTo>
                    <a:lnTo>
                      <a:pt x="482918" y="260985"/>
                    </a:lnTo>
                    <a:lnTo>
                      <a:pt x="482918" y="23813"/>
                    </a:lnTo>
                    <a:close/>
                    <a:moveTo>
                      <a:pt x="227648" y="180975"/>
                    </a:moveTo>
                    <a:lnTo>
                      <a:pt x="214313" y="194310"/>
                    </a:lnTo>
                    <a:lnTo>
                      <a:pt x="160973" y="140970"/>
                    </a:lnTo>
                    <a:lnTo>
                      <a:pt x="214313" y="87630"/>
                    </a:lnTo>
                    <a:lnTo>
                      <a:pt x="227648" y="100965"/>
                    </a:lnTo>
                    <a:lnTo>
                      <a:pt x="187642" y="140970"/>
                    </a:lnTo>
                    <a:lnTo>
                      <a:pt x="227648" y="180975"/>
                    </a:lnTo>
                    <a:close/>
                    <a:moveTo>
                      <a:pt x="263843" y="200978"/>
                    </a:moveTo>
                    <a:lnTo>
                      <a:pt x="246698" y="193358"/>
                    </a:lnTo>
                    <a:lnTo>
                      <a:pt x="291465" y="85725"/>
                    </a:lnTo>
                    <a:lnTo>
                      <a:pt x="308610" y="93345"/>
                    </a:lnTo>
                    <a:lnTo>
                      <a:pt x="263843" y="200978"/>
                    </a:lnTo>
                    <a:close/>
                    <a:moveTo>
                      <a:pt x="340043" y="195263"/>
                    </a:moveTo>
                    <a:lnTo>
                      <a:pt x="326708" y="181928"/>
                    </a:lnTo>
                    <a:lnTo>
                      <a:pt x="366713" y="141922"/>
                    </a:lnTo>
                    <a:lnTo>
                      <a:pt x="326708" y="101918"/>
                    </a:lnTo>
                    <a:lnTo>
                      <a:pt x="340043" y="88582"/>
                    </a:lnTo>
                    <a:lnTo>
                      <a:pt x="393383" y="141922"/>
                    </a:lnTo>
                    <a:lnTo>
                      <a:pt x="340043" y="195263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9327AF67-1D8F-44A6-A12B-361D9C632C12}"/>
              </a:ext>
            </a:extLst>
          </p:cNvPr>
          <p:cNvSpPr txBox="1">
            <a:spLocks/>
          </p:cNvSpPr>
          <p:nvPr/>
        </p:nvSpPr>
        <p:spPr>
          <a:xfrm>
            <a:off x="431801" y="476250"/>
            <a:ext cx="8775700" cy="69958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err="1"/>
              <a:t>Wrth</a:t>
            </a:r>
            <a:r>
              <a:rPr lang="en-GB" dirty="0"/>
              <a:t> </a:t>
            </a:r>
            <a:r>
              <a:rPr lang="en-GB" dirty="0" err="1"/>
              <a:t>ysgrifennu</a:t>
            </a:r>
            <a:r>
              <a:rPr lang="en-GB" dirty="0"/>
              <a:t> </a:t>
            </a:r>
            <a:r>
              <a:rPr lang="en-GB" dirty="0" err="1"/>
              <a:t>eich</a:t>
            </a:r>
            <a:r>
              <a:rPr lang="en-GB" dirty="0"/>
              <a:t> </a:t>
            </a:r>
            <a:r>
              <a:rPr lang="en-GB" dirty="0" err="1"/>
              <a:t>gwefan</a:t>
            </a:r>
            <a:r>
              <a:rPr lang="en-GB" dirty="0"/>
              <a:t> </a:t>
            </a:r>
            <a:r>
              <a:rPr lang="en-GB" dirty="0" err="1"/>
              <a:t>sicrhewch</a:t>
            </a:r>
            <a:r>
              <a:rPr lang="en-GB" dirty="0"/>
              <a:t>:</a:t>
            </a:r>
          </a:p>
        </p:txBody>
      </p:sp>
      <p:sp>
        <p:nvSpPr>
          <p:cNvPr id="20" name="Footer Placeholder 11">
            <a:extLst>
              <a:ext uri="{FF2B5EF4-FFF2-40B4-BE49-F238E27FC236}">
                <a16:creationId xmlns:a16="http://schemas.microsoft.com/office/drawing/2014/main" id="{2AB8D332-AC4C-485A-98CE-7A387AFB4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1001" y="40414"/>
            <a:ext cx="6079955" cy="312084"/>
          </a:xfrm>
        </p:spPr>
        <p:txBody>
          <a:bodyPr/>
          <a:lstStyle/>
          <a:p>
            <a:r>
              <a:rPr lang="cy-GB" sz="1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Camu ymlaen - Marchnata  Llwybr Arfordir Cymru: </a:t>
            </a:r>
            <a:r>
              <a:rPr lang="cy-GB" sz="10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Ysgrifennu gwefan hyrwyddo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2759276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F538D-D025-4B6F-A34C-A9E72ADA1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476250"/>
            <a:ext cx="8775700" cy="699585"/>
          </a:xfrm>
        </p:spPr>
        <p:txBody>
          <a:bodyPr/>
          <a:lstStyle/>
          <a:p>
            <a:r>
              <a:rPr lang="en-GB" dirty="0" err="1"/>
              <a:t>Wrth</a:t>
            </a:r>
            <a:r>
              <a:rPr lang="en-GB" dirty="0"/>
              <a:t> </a:t>
            </a:r>
            <a:r>
              <a:rPr lang="en-GB" dirty="0" err="1"/>
              <a:t>ysgrifennu</a:t>
            </a:r>
            <a:r>
              <a:rPr lang="en-GB" dirty="0"/>
              <a:t> </a:t>
            </a:r>
            <a:r>
              <a:rPr lang="en-GB" dirty="0" err="1"/>
              <a:t>eich</a:t>
            </a:r>
            <a:r>
              <a:rPr lang="en-GB" dirty="0"/>
              <a:t> </a:t>
            </a:r>
            <a:r>
              <a:rPr lang="en-GB" dirty="0" err="1"/>
              <a:t>gwefan</a:t>
            </a:r>
            <a:r>
              <a:rPr lang="en-GB" dirty="0"/>
              <a:t>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F548BD-C30A-4512-8ACA-BF1ECC669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79DAB-90E4-4F14-9B31-761BB9951B41}" type="slidenum">
              <a:rPr lang="en-GB" smtClean="0"/>
              <a:pPr/>
              <a:t>27</a:t>
            </a:fld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A8D287-8211-4D38-9D7E-DEA48ABF3882}"/>
              </a:ext>
            </a:extLst>
          </p:cNvPr>
          <p:cNvSpPr txBox="1"/>
          <p:nvPr/>
        </p:nvSpPr>
        <p:spPr>
          <a:xfrm>
            <a:off x="294040" y="1175196"/>
            <a:ext cx="117582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b="1" i="0" u="none" strike="noStrike" baseline="0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 err="1"/>
              <a:t>Gwnewch</a:t>
            </a:r>
            <a:r>
              <a:rPr lang="en-GB" sz="2400" b="1" dirty="0"/>
              <a:t> </a:t>
            </a:r>
            <a:r>
              <a:rPr lang="en-GB" sz="2400" b="1" dirty="0" err="1"/>
              <a:t>hi’n</a:t>
            </a:r>
            <a:r>
              <a:rPr lang="en-GB" sz="2400" b="1" dirty="0"/>
              <a:t> </a:t>
            </a:r>
            <a:r>
              <a:rPr lang="en-GB" sz="2400" b="1" dirty="0" err="1"/>
              <a:t>hawdd</a:t>
            </a:r>
            <a:r>
              <a:rPr lang="en-GB" sz="2400" b="1" dirty="0"/>
              <a:t> i </a:t>
            </a:r>
            <a:r>
              <a:rPr lang="en-GB" sz="2400" b="1" dirty="0" err="1"/>
              <a:t>ddefnyddwyr</a:t>
            </a:r>
            <a:r>
              <a:rPr lang="en-GB" sz="2400" b="1" dirty="0"/>
              <a:t> </a:t>
            </a:r>
            <a:r>
              <a:rPr lang="en-GB" sz="2400" b="1" dirty="0" err="1"/>
              <a:t>gysylltu</a:t>
            </a:r>
            <a:endParaRPr lang="en-GB" sz="2400" b="1" dirty="0"/>
          </a:p>
          <a:p>
            <a:r>
              <a:rPr lang="en-GB" sz="2400" dirty="0"/>
              <a:t>Sut </a:t>
            </a:r>
            <a:r>
              <a:rPr lang="en-GB" sz="2400" dirty="0" err="1"/>
              <a:t>mae</a:t>
            </a:r>
            <a:r>
              <a:rPr lang="en-GB" sz="2400" dirty="0"/>
              <a:t> </a:t>
            </a:r>
            <a:r>
              <a:rPr lang="en-GB" sz="2400" dirty="0" err="1"/>
              <a:t>defnyddwyr</a:t>
            </a:r>
            <a:r>
              <a:rPr lang="en-GB" sz="2400" dirty="0"/>
              <a:t> yn </a:t>
            </a:r>
            <a:r>
              <a:rPr lang="en-GB" sz="2400" dirty="0" err="1"/>
              <a:t>cysylltu</a:t>
            </a:r>
            <a:r>
              <a:rPr lang="en-GB" sz="2400" dirty="0"/>
              <a:t> </a:t>
            </a:r>
            <a:r>
              <a:rPr lang="en-GB" sz="2400" dirty="0" err="1"/>
              <a:t>os</a:t>
            </a:r>
            <a:r>
              <a:rPr lang="en-GB" sz="2400" dirty="0"/>
              <a:t> </a:t>
            </a:r>
            <a:r>
              <a:rPr lang="en-GB" sz="2400" dirty="0" err="1"/>
              <a:t>ydyn</a:t>
            </a:r>
            <a:r>
              <a:rPr lang="en-GB" sz="2400" dirty="0"/>
              <a:t> </a:t>
            </a:r>
            <a:r>
              <a:rPr lang="en-GB" sz="2400" dirty="0" err="1"/>
              <a:t>nhw</a:t>
            </a:r>
            <a:r>
              <a:rPr lang="en-GB" sz="2400" dirty="0"/>
              <a:t> </a:t>
            </a:r>
            <a:r>
              <a:rPr lang="en-GB" sz="2400" dirty="0" err="1"/>
              <a:t>eisiau</a:t>
            </a:r>
            <a:r>
              <a:rPr lang="en-GB" sz="2400" dirty="0"/>
              <a:t> </a:t>
            </a:r>
            <a:r>
              <a:rPr lang="en-GB" sz="2400" dirty="0" err="1"/>
              <a:t>gwybod</a:t>
            </a:r>
            <a:r>
              <a:rPr lang="en-GB" sz="2400" dirty="0"/>
              <a:t> </a:t>
            </a:r>
            <a:r>
              <a:rPr lang="en-GB" sz="2400" dirty="0" err="1"/>
              <a:t>mwy</a:t>
            </a:r>
            <a:r>
              <a:rPr lang="en-GB" sz="2400" dirty="0"/>
              <a:t>? </a:t>
            </a:r>
            <a:r>
              <a:rPr lang="en-GB" sz="2400" dirty="0" err="1"/>
              <a:t>Dylech</a:t>
            </a:r>
            <a:r>
              <a:rPr lang="en-GB" sz="2400" dirty="0"/>
              <a:t> </a:t>
            </a:r>
            <a:r>
              <a:rPr lang="en-GB" sz="2400" dirty="0" err="1"/>
              <a:t>sicrhau</a:t>
            </a:r>
            <a:r>
              <a:rPr lang="en-GB" sz="2400" dirty="0"/>
              <a:t> bod </a:t>
            </a:r>
            <a:r>
              <a:rPr lang="en-GB" sz="2400" dirty="0" err="1"/>
              <a:t>manylion</a:t>
            </a:r>
            <a:r>
              <a:rPr lang="en-GB" sz="2400" dirty="0"/>
              <a:t> </a:t>
            </a:r>
            <a:r>
              <a:rPr lang="en-GB" sz="2400" dirty="0" err="1"/>
              <a:t>cyswllt</a:t>
            </a:r>
            <a:r>
              <a:rPr lang="en-GB" sz="2400" dirty="0"/>
              <a:t> </a:t>
            </a:r>
            <a:r>
              <a:rPr lang="en-GB" sz="2400" dirty="0" err="1"/>
              <a:t>mewn</a:t>
            </a:r>
            <a:r>
              <a:rPr lang="en-GB" sz="2400" dirty="0"/>
              <a:t> man </a:t>
            </a:r>
            <a:r>
              <a:rPr lang="en-GB" sz="2400" dirty="0" err="1"/>
              <a:t>amlwg</a:t>
            </a:r>
            <a:r>
              <a:rPr lang="en-GB" sz="2400" dirty="0"/>
              <a:t>. </a:t>
            </a:r>
            <a:endParaRPr lang="en-GB" sz="2400" b="1" dirty="0"/>
          </a:p>
        </p:txBody>
      </p:sp>
      <p:pic>
        <p:nvPicPr>
          <p:cNvPr id="33794" name="Picture 2" descr="Thirst, Water Bottle, Hydrate, Water, Bottle, Drink">
            <a:extLst>
              <a:ext uri="{FF2B5EF4-FFF2-40B4-BE49-F238E27FC236}">
                <a16:creationId xmlns:a16="http://schemas.microsoft.com/office/drawing/2014/main" id="{ECE9BA8A-EB70-4431-8AED-B4A37E93C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852" y="4360985"/>
            <a:ext cx="3599515" cy="2388428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17AA52-91F0-43E4-93B4-13FFA497D334}"/>
              </a:ext>
            </a:extLst>
          </p:cNvPr>
          <p:cNvSpPr txBox="1"/>
          <p:nvPr/>
        </p:nvSpPr>
        <p:spPr>
          <a:xfrm>
            <a:off x="294040" y="2898745"/>
            <a:ext cx="116039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 err="1"/>
              <a:t>Cynnwys</a:t>
            </a:r>
            <a:r>
              <a:rPr lang="en-GB" sz="2400" b="1" dirty="0"/>
              <a:t> </a:t>
            </a:r>
            <a:r>
              <a:rPr lang="en-GB" sz="2400" b="1" dirty="0" err="1"/>
              <a:t>galwad</a:t>
            </a:r>
            <a:r>
              <a:rPr lang="en-GB" sz="2400" b="1" dirty="0"/>
              <a:t> i </a:t>
            </a:r>
            <a:r>
              <a:rPr lang="en-GB" sz="2400" b="1" dirty="0" err="1"/>
              <a:t>weithredu</a:t>
            </a:r>
            <a:endParaRPr lang="en-GB" sz="1000" b="1" dirty="0"/>
          </a:p>
          <a:p>
            <a:r>
              <a:rPr lang="en-GB" sz="2400" dirty="0" err="1"/>
              <a:t>Ar</a:t>
            </a:r>
            <a:r>
              <a:rPr lang="en-GB" sz="2400" dirty="0"/>
              <a:t> </a:t>
            </a:r>
            <a:r>
              <a:rPr lang="en-GB" sz="2400" dirty="0" err="1"/>
              <a:t>ôl</a:t>
            </a:r>
            <a:r>
              <a:rPr lang="en-GB" sz="2400" dirty="0"/>
              <a:t> </a:t>
            </a:r>
            <a:r>
              <a:rPr lang="en-GB" sz="2400" dirty="0" err="1"/>
              <a:t>darllen</a:t>
            </a:r>
            <a:r>
              <a:rPr lang="en-GB" sz="2400" dirty="0"/>
              <a:t> </a:t>
            </a:r>
            <a:r>
              <a:rPr lang="en-GB" sz="2400" dirty="0" err="1"/>
              <a:t>cynnwys</a:t>
            </a:r>
            <a:r>
              <a:rPr lang="en-GB" sz="2400" dirty="0"/>
              <a:t> </a:t>
            </a:r>
            <a:r>
              <a:rPr lang="en-GB" sz="2400" dirty="0" err="1"/>
              <a:t>eich</a:t>
            </a:r>
            <a:r>
              <a:rPr lang="en-GB" sz="2400" dirty="0"/>
              <a:t> </a:t>
            </a:r>
            <a:r>
              <a:rPr lang="en-GB" sz="2400" dirty="0" err="1"/>
              <a:t>gwefan</a:t>
            </a:r>
            <a:r>
              <a:rPr lang="en-GB" sz="2400" dirty="0"/>
              <a:t>, </a:t>
            </a:r>
            <a:r>
              <a:rPr lang="en-GB" sz="2400" dirty="0" err="1"/>
              <a:t>beth</a:t>
            </a:r>
            <a:r>
              <a:rPr lang="en-GB" sz="2400" dirty="0"/>
              <a:t> </a:t>
            </a:r>
            <a:r>
              <a:rPr lang="en-GB" sz="2400" dirty="0" err="1"/>
              <a:t>ydych</a:t>
            </a:r>
            <a:r>
              <a:rPr lang="en-GB" sz="2400" dirty="0"/>
              <a:t> </a:t>
            </a:r>
            <a:r>
              <a:rPr lang="en-GB" sz="2400" dirty="0" err="1"/>
              <a:t>eisiau</a:t>
            </a:r>
            <a:r>
              <a:rPr lang="en-GB" sz="2400" dirty="0"/>
              <a:t> </a:t>
            </a:r>
            <a:r>
              <a:rPr lang="en-GB" sz="2400" dirty="0" err="1"/>
              <a:t>i’r</a:t>
            </a:r>
            <a:r>
              <a:rPr lang="en-GB" sz="2400" dirty="0"/>
              <a:t> </a:t>
            </a:r>
            <a:r>
              <a:rPr lang="en-GB" sz="2400" dirty="0" err="1"/>
              <a:t>darllenydd</a:t>
            </a:r>
            <a:r>
              <a:rPr lang="en-GB" sz="2400" dirty="0"/>
              <a:t> </a:t>
            </a:r>
            <a:r>
              <a:rPr lang="en-GB" sz="2400" dirty="0" err="1"/>
              <a:t>ei</a:t>
            </a:r>
            <a:r>
              <a:rPr lang="en-GB" sz="2400" dirty="0"/>
              <a:t> </a:t>
            </a:r>
            <a:r>
              <a:rPr lang="en-GB" sz="2400" dirty="0" err="1"/>
              <a:t>wneud</a:t>
            </a:r>
            <a:r>
              <a:rPr lang="en-GB" sz="2400" dirty="0"/>
              <a:t>? ‘</a:t>
            </a:r>
            <a:r>
              <a:rPr lang="en-GB" sz="2400" dirty="0" err="1"/>
              <a:t>Archebwch</a:t>
            </a:r>
            <a:r>
              <a:rPr lang="en-GB" sz="2400" dirty="0"/>
              <a:t> </a:t>
            </a:r>
            <a:r>
              <a:rPr lang="en-GB" sz="2400" dirty="0" err="1"/>
              <a:t>heddiw</a:t>
            </a:r>
            <a:r>
              <a:rPr lang="en-GB" sz="2400" dirty="0"/>
              <a:t>!’, ‘Ail-</a:t>
            </a:r>
            <a:r>
              <a:rPr lang="en-GB" sz="2400" dirty="0" err="1"/>
              <a:t>lenwi</a:t>
            </a:r>
            <a:r>
              <a:rPr lang="en-GB" sz="2400" dirty="0"/>
              <a:t> </a:t>
            </a:r>
            <a:r>
              <a:rPr lang="en-GB" sz="2400" dirty="0" err="1"/>
              <a:t>yma</a:t>
            </a:r>
            <a:r>
              <a:rPr lang="en-GB" sz="2400" dirty="0"/>
              <a:t>’ neu ‘</a:t>
            </a:r>
            <a:r>
              <a:rPr lang="en-GB" sz="2400" dirty="0" err="1"/>
              <a:t>Ymwelwch</a:t>
            </a:r>
            <a:r>
              <a:rPr lang="en-GB" sz="2400" dirty="0"/>
              <a:t> yn </a:t>
            </a:r>
            <a:r>
              <a:rPr lang="en-GB" sz="2400" dirty="0" err="1"/>
              <a:t>fuan</a:t>
            </a:r>
            <a:r>
              <a:rPr lang="en-GB" sz="2400" dirty="0"/>
              <a:t>!’? </a:t>
            </a:r>
            <a:endParaRPr lang="en-GB" sz="2400" b="1" dirty="0"/>
          </a:p>
          <a:p>
            <a:endParaRPr lang="en-GB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31125EF-1543-494F-A1A8-2F677810FF56}"/>
              </a:ext>
            </a:extLst>
          </p:cNvPr>
          <p:cNvGrpSpPr/>
          <p:nvPr/>
        </p:nvGrpSpPr>
        <p:grpSpPr>
          <a:xfrm>
            <a:off x="139700" y="5901190"/>
            <a:ext cx="11745373" cy="937760"/>
            <a:chOff x="139700" y="5901190"/>
            <a:chExt cx="11745373" cy="937760"/>
          </a:xfrm>
        </p:grpSpPr>
        <p:pic>
          <p:nvPicPr>
            <p:cNvPr id="13" name="Picture 12" descr="Logo, company name&#10;&#10;Description automatically generated">
              <a:extLst>
                <a:ext uri="{FF2B5EF4-FFF2-40B4-BE49-F238E27FC236}">
                  <a16:creationId xmlns:a16="http://schemas.microsoft.com/office/drawing/2014/main" id="{ADF394DA-D64D-44E7-9FD8-BC9F5DD095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00" y="5924549"/>
              <a:ext cx="1068739" cy="914401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DB58816-49DD-47FB-B90D-2E2B1F89EBAF}"/>
                </a:ext>
              </a:extLst>
            </p:cNvPr>
            <p:cNvGrpSpPr/>
            <p:nvPr/>
          </p:nvGrpSpPr>
          <p:grpSpPr>
            <a:xfrm>
              <a:off x="10355618" y="6098221"/>
              <a:ext cx="752283" cy="610062"/>
              <a:chOff x="10355618" y="6098221"/>
              <a:chExt cx="752283" cy="610062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A02DAF04-4328-4A92-AE95-099476349D1A}"/>
                  </a:ext>
                </a:extLst>
              </p:cNvPr>
              <p:cNvSpPr/>
              <p:nvPr/>
            </p:nvSpPr>
            <p:spPr>
              <a:xfrm>
                <a:off x="10355618" y="6552420"/>
                <a:ext cx="113953" cy="155863"/>
              </a:xfrm>
              <a:custGeom>
                <a:avLst/>
                <a:gdLst>
                  <a:gd name="connsiteX0" fmla="*/ 53167 w 113953"/>
                  <a:gd name="connsiteY0" fmla="*/ 14114 h 155863"/>
                  <a:gd name="connsiteX1" fmla="*/ 14114 w 113953"/>
                  <a:gd name="connsiteY1" fmla="*/ 3637 h 155863"/>
                  <a:gd name="connsiteX2" fmla="*/ 3637 w 113953"/>
                  <a:gd name="connsiteY2" fmla="*/ 42689 h 155863"/>
                  <a:gd name="connsiteX3" fmla="*/ 60787 w 113953"/>
                  <a:gd name="connsiteY3" fmla="*/ 141749 h 155863"/>
                  <a:gd name="connsiteX4" fmla="*/ 99839 w 113953"/>
                  <a:gd name="connsiteY4" fmla="*/ 152227 h 155863"/>
                  <a:gd name="connsiteX5" fmla="*/ 110317 w 113953"/>
                  <a:gd name="connsiteY5" fmla="*/ 113174 h 155863"/>
                  <a:gd name="connsiteX6" fmla="*/ 53167 w 113953"/>
                  <a:gd name="connsiteY6" fmla="*/ 14114 h 155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3953" h="155863">
                    <a:moveTo>
                      <a:pt x="53167" y="14114"/>
                    </a:moveTo>
                    <a:cubicBezTo>
                      <a:pt x="45547" y="779"/>
                      <a:pt x="27449" y="-3983"/>
                      <a:pt x="14114" y="3637"/>
                    </a:cubicBezTo>
                    <a:cubicBezTo>
                      <a:pt x="779" y="11257"/>
                      <a:pt x="-3983" y="29354"/>
                      <a:pt x="3637" y="42689"/>
                    </a:cubicBezTo>
                    <a:lnTo>
                      <a:pt x="60787" y="141749"/>
                    </a:lnTo>
                    <a:cubicBezTo>
                      <a:pt x="68407" y="155084"/>
                      <a:pt x="86504" y="159847"/>
                      <a:pt x="99839" y="152227"/>
                    </a:cubicBezTo>
                    <a:cubicBezTo>
                      <a:pt x="113174" y="144607"/>
                      <a:pt x="117937" y="126509"/>
                      <a:pt x="110317" y="113174"/>
                    </a:cubicBezTo>
                    <a:lnTo>
                      <a:pt x="53167" y="14114"/>
                    </a:lnTo>
                    <a:close/>
                  </a:path>
                </a:pathLst>
              </a:custGeom>
              <a:solidFill>
                <a:srgbClr val="3C3C4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55693EAF-9884-4532-9CD3-EACE30BC0BE3}"/>
                  </a:ext>
                </a:extLst>
              </p:cNvPr>
              <p:cNvSpPr/>
              <p:nvPr/>
            </p:nvSpPr>
            <p:spPr>
              <a:xfrm>
                <a:off x="10427835" y="6098221"/>
                <a:ext cx="680066" cy="604517"/>
              </a:xfrm>
              <a:custGeom>
                <a:avLst/>
                <a:gdLst>
                  <a:gd name="connsiteX0" fmla="*/ 399098 w 680066"/>
                  <a:gd name="connsiteY0" fmla="*/ 526416 h 604517"/>
                  <a:gd name="connsiteX1" fmla="*/ 266700 w 680066"/>
                  <a:gd name="connsiteY1" fmla="*/ 564516 h 604517"/>
                  <a:gd name="connsiteX2" fmla="*/ 235267 w 680066"/>
                  <a:gd name="connsiteY2" fmla="*/ 530226 h 604517"/>
                  <a:gd name="connsiteX3" fmla="*/ 407670 w 680066"/>
                  <a:gd name="connsiteY3" fmla="*/ 480696 h 604517"/>
                  <a:gd name="connsiteX4" fmla="*/ 399098 w 680066"/>
                  <a:gd name="connsiteY4" fmla="*/ 526416 h 604517"/>
                  <a:gd name="connsiteX5" fmla="*/ 677228 w 680066"/>
                  <a:gd name="connsiteY5" fmla="*/ 378779 h 604517"/>
                  <a:gd name="connsiteX6" fmla="*/ 613410 w 680066"/>
                  <a:gd name="connsiteY6" fmla="*/ 268289 h 604517"/>
                  <a:gd name="connsiteX7" fmla="*/ 527685 w 680066"/>
                  <a:gd name="connsiteY7" fmla="*/ 119699 h 604517"/>
                  <a:gd name="connsiteX8" fmla="*/ 463868 w 680066"/>
                  <a:gd name="connsiteY8" fmla="*/ 9209 h 604517"/>
                  <a:gd name="connsiteX9" fmla="*/ 434340 w 680066"/>
                  <a:gd name="connsiteY9" fmla="*/ 5399 h 604517"/>
                  <a:gd name="connsiteX10" fmla="*/ 0 w 680066"/>
                  <a:gd name="connsiteY10" fmla="*/ 424499 h 604517"/>
                  <a:gd name="connsiteX11" fmla="*/ 85725 w 680066"/>
                  <a:gd name="connsiteY11" fmla="*/ 573089 h 604517"/>
                  <a:gd name="connsiteX12" fmla="*/ 194310 w 680066"/>
                  <a:gd name="connsiteY12" fmla="*/ 542609 h 604517"/>
                  <a:gd name="connsiteX13" fmla="*/ 242888 w 680066"/>
                  <a:gd name="connsiteY13" fmla="*/ 594996 h 604517"/>
                  <a:gd name="connsiteX14" fmla="*/ 271463 w 680066"/>
                  <a:gd name="connsiteY14" fmla="*/ 603569 h 604517"/>
                  <a:gd name="connsiteX15" fmla="*/ 415290 w 680066"/>
                  <a:gd name="connsiteY15" fmla="*/ 562611 h 604517"/>
                  <a:gd name="connsiteX16" fmla="*/ 421958 w 680066"/>
                  <a:gd name="connsiteY16" fmla="*/ 559754 h 604517"/>
                  <a:gd name="connsiteX17" fmla="*/ 435293 w 680066"/>
                  <a:gd name="connsiteY17" fmla="*/ 540704 h 604517"/>
                  <a:gd name="connsiteX18" fmla="*/ 448628 w 680066"/>
                  <a:gd name="connsiteY18" fmla="*/ 470219 h 604517"/>
                  <a:gd name="connsiteX19" fmla="*/ 666750 w 680066"/>
                  <a:gd name="connsiteY19" fmla="*/ 408306 h 604517"/>
                  <a:gd name="connsiteX20" fmla="*/ 677228 w 680066"/>
                  <a:gd name="connsiteY20" fmla="*/ 378779 h 604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80066" h="604517">
                    <a:moveTo>
                      <a:pt x="399098" y="526416"/>
                    </a:moveTo>
                    <a:lnTo>
                      <a:pt x="266700" y="564516"/>
                    </a:lnTo>
                    <a:lnTo>
                      <a:pt x="235267" y="530226"/>
                    </a:lnTo>
                    <a:lnTo>
                      <a:pt x="407670" y="480696"/>
                    </a:lnTo>
                    <a:lnTo>
                      <a:pt x="399098" y="526416"/>
                    </a:lnTo>
                    <a:close/>
                    <a:moveTo>
                      <a:pt x="677228" y="378779"/>
                    </a:moveTo>
                    <a:lnTo>
                      <a:pt x="613410" y="268289"/>
                    </a:lnTo>
                    <a:lnTo>
                      <a:pt x="527685" y="119699"/>
                    </a:lnTo>
                    <a:lnTo>
                      <a:pt x="463868" y="9209"/>
                    </a:lnTo>
                    <a:cubicBezTo>
                      <a:pt x="457200" y="-1269"/>
                      <a:pt x="442913" y="-3174"/>
                      <a:pt x="434340" y="5399"/>
                    </a:cubicBezTo>
                    <a:lnTo>
                      <a:pt x="0" y="424499"/>
                    </a:lnTo>
                    <a:lnTo>
                      <a:pt x="85725" y="573089"/>
                    </a:lnTo>
                    <a:lnTo>
                      <a:pt x="194310" y="542609"/>
                    </a:lnTo>
                    <a:lnTo>
                      <a:pt x="242888" y="594996"/>
                    </a:lnTo>
                    <a:cubicBezTo>
                      <a:pt x="250508" y="602616"/>
                      <a:pt x="260985" y="606426"/>
                      <a:pt x="271463" y="603569"/>
                    </a:cubicBezTo>
                    <a:lnTo>
                      <a:pt x="415290" y="562611"/>
                    </a:lnTo>
                    <a:cubicBezTo>
                      <a:pt x="417195" y="561659"/>
                      <a:pt x="420053" y="560706"/>
                      <a:pt x="421958" y="559754"/>
                    </a:cubicBezTo>
                    <a:cubicBezTo>
                      <a:pt x="428625" y="555944"/>
                      <a:pt x="434340" y="548324"/>
                      <a:pt x="435293" y="540704"/>
                    </a:cubicBezTo>
                    <a:lnTo>
                      <a:pt x="448628" y="470219"/>
                    </a:lnTo>
                    <a:lnTo>
                      <a:pt x="666750" y="408306"/>
                    </a:lnTo>
                    <a:cubicBezTo>
                      <a:pt x="678180" y="403544"/>
                      <a:pt x="683895" y="389256"/>
                      <a:pt x="677228" y="378779"/>
                    </a:cubicBezTo>
                    <a:close/>
                  </a:path>
                </a:pathLst>
              </a:custGeom>
              <a:solidFill>
                <a:srgbClr val="3C3C4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D45A109-A8A4-4A03-B7BB-2B154B26D30C}"/>
                </a:ext>
              </a:extLst>
            </p:cNvPr>
            <p:cNvGrpSpPr/>
            <p:nvPr/>
          </p:nvGrpSpPr>
          <p:grpSpPr>
            <a:xfrm>
              <a:off x="11261134" y="5901190"/>
              <a:ext cx="623939" cy="809624"/>
              <a:chOff x="11261134" y="5901190"/>
              <a:chExt cx="623939" cy="809624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6AF5DB69-FEDC-4BCE-A895-F3848A494A9A}"/>
                  </a:ext>
                </a:extLst>
              </p:cNvPr>
              <p:cNvSpPr/>
              <p:nvPr/>
            </p:nvSpPr>
            <p:spPr>
              <a:xfrm>
                <a:off x="11261134" y="5901190"/>
                <a:ext cx="623939" cy="754379"/>
              </a:xfrm>
              <a:custGeom>
                <a:avLst/>
                <a:gdLst>
                  <a:gd name="connsiteX0" fmla="*/ 151950 w 623939"/>
                  <a:gd name="connsiteY0" fmla="*/ 404813 h 754379"/>
                  <a:gd name="connsiteX1" fmla="*/ 51937 w 623939"/>
                  <a:gd name="connsiteY1" fmla="*/ 461963 h 754379"/>
                  <a:gd name="connsiteX2" fmla="*/ 16695 w 623939"/>
                  <a:gd name="connsiteY2" fmla="*/ 532448 h 754379"/>
                  <a:gd name="connsiteX3" fmla="*/ 502 w 623939"/>
                  <a:gd name="connsiteY3" fmla="*/ 673418 h 754379"/>
                  <a:gd name="connsiteX4" fmla="*/ 24315 w 623939"/>
                  <a:gd name="connsiteY4" fmla="*/ 726758 h 754379"/>
                  <a:gd name="connsiteX5" fmla="*/ 78607 w 623939"/>
                  <a:gd name="connsiteY5" fmla="*/ 754380 h 754379"/>
                  <a:gd name="connsiteX6" fmla="*/ 87180 w 623939"/>
                  <a:gd name="connsiteY6" fmla="*/ 754380 h 754379"/>
                  <a:gd name="connsiteX7" fmla="*/ 87180 w 623939"/>
                  <a:gd name="connsiteY7" fmla="*/ 717233 h 754379"/>
                  <a:gd name="connsiteX8" fmla="*/ 45270 w 623939"/>
                  <a:gd name="connsiteY8" fmla="*/ 695325 h 754379"/>
                  <a:gd name="connsiteX9" fmla="*/ 37650 w 623939"/>
                  <a:gd name="connsiteY9" fmla="*/ 678180 h 754379"/>
                  <a:gd name="connsiteX10" fmla="*/ 54795 w 623939"/>
                  <a:gd name="connsiteY10" fmla="*/ 535305 h 754379"/>
                  <a:gd name="connsiteX11" fmla="*/ 54795 w 623939"/>
                  <a:gd name="connsiteY11" fmla="*/ 533400 h 754379"/>
                  <a:gd name="connsiteX12" fmla="*/ 76702 w 623939"/>
                  <a:gd name="connsiteY12" fmla="*/ 490538 h 754379"/>
                  <a:gd name="connsiteX13" fmla="*/ 191002 w 623939"/>
                  <a:gd name="connsiteY13" fmla="*/ 429578 h 754379"/>
                  <a:gd name="connsiteX14" fmla="*/ 311970 w 623939"/>
                  <a:gd name="connsiteY14" fmla="*/ 457200 h 754379"/>
                  <a:gd name="connsiteX15" fmla="*/ 432937 w 623939"/>
                  <a:gd name="connsiteY15" fmla="*/ 429578 h 754379"/>
                  <a:gd name="connsiteX16" fmla="*/ 547237 w 623939"/>
                  <a:gd name="connsiteY16" fmla="*/ 490538 h 754379"/>
                  <a:gd name="connsiteX17" fmla="*/ 569145 w 623939"/>
                  <a:gd name="connsiteY17" fmla="*/ 533400 h 754379"/>
                  <a:gd name="connsiteX18" fmla="*/ 586290 w 623939"/>
                  <a:gd name="connsiteY18" fmla="*/ 677228 h 754379"/>
                  <a:gd name="connsiteX19" fmla="*/ 578670 w 623939"/>
                  <a:gd name="connsiteY19" fmla="*/ 694373 h 754379"/>
                  <a:gd name="connsiteX20" fmla="*/ 578670 w 623939"/>
                  <a:gd name="connsiteY20" fmla="*/ 694373 h 754379"/>
                  <a:gd name="connsiteX21" fmla="*/ 536760 w 623939"/>
                  <a:gd name="connsiteY21" fmla="*/ 716280 h 754379"/>
                  <a:gd name="connsiteX22" fmla="*/ 536760 w 623939"/>
                  <a:gd name="connsiteY22" fmla="*/ 753428 h 754379"/>
                  <a:gd name="connsiteX23" fmla="*/ 545332 w 623939"/>
                  <a:gd name="connsiteY23" fmla="*/ 753428 h 754379"/>
                  <a:gd name="connsiteX24" fmla="*/ 599625 w 623939"/>
                  <a:gd name="connsiteY24" fmla="*/ 725805 h 754379"/>
                  <a:gd name="connsiteX25" fmla="*/ 599625 w 623939"/>
                  <a:gd name="connsiteY25" fmla="*/ 725805 h 754379"/>
                  <a:gd name="connsiteX26" fmla="*/ 623437 w 623939"/>
                  <a:gd name="connsiteY26" fmla="*/ 672465 h 754379"/>
                  <a:gd name="connsiteX27" fmla="*/ 607245 w 623939"/>
                  <a:gd name="connsiteY27" fmla="*/ 532448 h 754379"/>
                  <a:gd name="connsiteX28" fmla="*/ 572002 w 623939"/>
                  <a:gd name="connsiteY28" fmla="*/ 461963 h 754379"/>
                  <a:gd name="connsiteX29" fmla="*/ 471990 w 623939"/>
                  <a:gd name="connsiteY29" fmla="*/ 404813 h 754379"/>
                  <a:gd name="connsiteX30" fmla="*/ 473895 w 623939"/>
                  <a:gd name="connsiteY30" fmla="*/ 168593 h 754379"/>
                  <a:gd name="connsiteX31" fmla="*/ 468180 w 623939"/>
                  <a:gd name="connsiteY31" fmla="*/ 122873 h 754379"/>
                  <a:gd name="connsiteX32" fmla="*/ 382455 w 623939"/>
                  <a:gd name="connsiteY32" fmla="*/ 17145 h 754379"/>
                  <a:gd name="connsiteX33" fmla="*/ 370072 w 623939"/>
                  <a:gd name="connsiteY33" fmla="*/ 18097 h 754379"/>
                  <a:gd name="connsiteX34" fmla="*/ 361500 w 623939"/>
                  <a:gd name="connsiteY34" fmla="*/ 24765 h 754379"/>
                  <a:gd name="connsiteX35" fmla="*/ 351975 w 623939"/>
                  <a:gd name="connsiteY35" fmla="*/ 11430 h 754379"/>
                  <a:gd name="connsiteX36" fmla="*/ 339592 w 623939"/>
                  <a:gd name="connsiteY36" fmla="*/ 2858 h 754379"/>
                  <a:gd name="connsiteX37" fmla="*/ 311970 w 623939"/>
                  <a:gd name="connsiteY37" fmla="*/ 0 h 754379"/>
                  <a:gd name="connsiteX38" fmla="*/ 207195 w 623939"/>
                  <a:gd name="connsiteY38" fmla="*/ 39053 h 754379"/>
                  <a:gd name="connsiteX39" fmla="*/ 151950 w 623939"/>
                  <a:gd name="connsiteY39" fmla="*/ 165735 h 754379"/>
                  <a:gd name="connsiteX40" fmla="*/ 151950 w 623939"/>
                  <a:gd name="connsiteY40" fmla="*/ 404813 h 754379"/>
                  <a:gd name="connsiteX41" fmla="*/ 199575 w 623939"/>
                  <a:gd name="connsiteY41" fmla="*/ 249555 h 754379"/>
                  <a:gd name="connsiteX42" fmla="*/ 206242 w 623939"/>
                  <a:gd name="connsiteY42" fmla="*/ 171450 h 754379"/>
                  <a:gd name="connsiteX43" fmla="*/ 416745 w 623939"/>
                  <a:gd name="connsiteY43" fmla="*/ 171450 h 754379"/>
                  <a:gd name="connsiteX44" fmla="*/ 423412 w 623939"/>
                  <a:gd name="connsiteY44" fmla="*/ 249555 h 754379"/>
                  <a:gd name="connsiteX45" fmla="*/ 290062 w 623939"/>
                  <a:gd name="connsiteY45" fmla="*/ 340995 h 754379"/>
                  <a:gd name="connsiteX46" fmla="*/ 199575 w 623939"/>
                  <a:gd name="connsiteY46" fmla="*/ 249555 h 754379"/>
                  <a:gd name="connsiteX47" fmla="*/ 237675 w 623939"/>
                  <a:gd name="connsiteY47" fmla="*/ 408623 h 754379"/>
                  <a:gd name="connsiteX48" fmla="*/ 254820 w 623939"/>
                  <a:gd name="connsiteY48" fmla="*/ 371475 h 754379"/>
                  <a:gd name="connsiteX49" fmla="*/ 254820 w 623939"/>
                  <a:gd name="connsiteY49" fmla="*/ 369570 h 754379"/>
                  <a:gd name="connsiteX50" fmla="*/ 369120 w 623939"/>
                  <a:gd name="connsiteY50" fmla="*/ 369570 h 754379"/>
                  <a:gd name="connsiteX51" fmla="*/ 369120 w 623939"/>
                  <a:gd name="connsiteY51" fmla="*/ 371475 h 754379"/>
                  <a:gd name="connsiteX52" fmla="*/ 386265 w 623939"/>
                  <a:gd name="connsiteY52" fmla="*/ 408623 h 754379"/>
                  <a:gd name="connsiteX53" fmla="*/ 311970 w 623939"/>
                  <a:gd name="connsiteY53" fmla="*/ 419100 h 754379"/>
                  <a:gd name="connsiteX54" fmla="*/ 237675 w 623939"/>
                  <a:gd name="connsiteY54" fmla="*/ 408623 h 754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623939" h="754379">
                    <a:moveTo>
                      <a:pt x="151950" y="404813"/>
                    </a:moveTo>
                    <a:cubicBezTo>
                      <a:pt x="115755" y="419100"/>
                      <a:pt x="82417" y="438150"/>
                      <a:pt x="51937" y="461963"/>
                    </a:cubicBezTo>
                    <a:cubicBezTo>
                      <a:pt x="30982" y="479108"/>
                      <a:pt x="17647" y="504825"/>
                      <a:pt x="16695" y="532448"/>
                    </a:cubicBezTo>
                    <a:lnTo>
                      <a:pt x="502" y="673418"/>
                    </a:lnTo>
                    <a:cubicBezTo>
                      <a:pt x="-2355" y="694373"/>
                      <a:pt x="7170" y="715328"/>
                      <a:pt x="24315" y="726758"/>
                    </a:cubicBezTo>
                    <a:cubicBezTo>
                      <a:pt x="41460" y="738188"/>
                      <a:pt x="59557" y="746760"/>
                      <a:pt x="78607" y="754380"/>
                    </a:cubicBezTo>
                    <a:lnTo>
                      <a:pt x="87180" y="754380"/>
                    </a:lnTo>
                    <a:lnTo>
                      <a:pt x="87180" y="717233"/>
                    </a:lnTo>
                    <a:cubicBezTo>
                      <a:pt x="72892" y="711518"/>
                      <a:pt x="58605" y="703898"/>
                      <a:pt x="45270" y="695325"/>
                    </a:cubicBezTo>
                    <a:cubicBezTo>
                      <a:pt x="39555" y="691515"/>
                      <a:pt x="36697" y="684848"/>
                      <a:pt x="37650" y="678180"/>
                    </a:cubicBezTo>
                    <a:lnTo>
                      <a:pt x="54795" y="535305"/>
                    </a:lnTo>
                    <a:lnTo>
                      <a:pt x="54795" y="533400"/>
                    </a:lnTo>
                    <a:cubicBezTo>
                      <a:pt x="55747" y="516255"/>
                      <a:pt x="63367" y="501015"/>
                      <a:pt x="76702" y="490538"/>
                    </a:cubicBezTo>
                    <a:cubicBezTo>
                      <a:pt x="102420" y="468630"/>
                      <a:pt x="139567" y="448628"/>
                      <a:pt x="191002" y="429578"/>
                    </a:cubicBezTo>
                    <a:cubicBezTo>
                      <a:pt x="219577" y="446723"/>
                      <a:pt x="263392" y="457200"/>
                      <a:pt x="311970" y="457200"/>
                    </a:cubicBezTo>
                    <a:cubicBezTo>
                      <a:pt x="360547" y="457200"/>
                      <a:pt x="404362" y="446723"/>
                      <a:pt x="432937" y="429578"/>
                    </a:cubicBezTo>
                    <a:cubicBezTo>
                      <a:pt x="485325" y="448628"/>
                      <a:pt x="521520" y="468630"/>
                      <a:pt x="547237" y="490538"/>
                    </a:cubicBezTo>
                    <a:cubicBezTo>
                      <a:pt x="560572" y="501015"/>
                      <a:pt x="568192" y="517208"/>
                      <a:pt x="569145" y="533400"/>
                    </a:cubicBezTo>
                    <a:lnTo>
                      <a:pt x="586290" y="677228"/>
                    </a:lnTo>
                    <a:cubicBezTo>
                      <a:pt x="587242" y="683895"/>
                      <a:pt x="584385" y="690563"/>
                      <a:pt x="578670" y="694373"/>
                    </a:cubicBezTo>
                    <a:lnTo>
                      <a:pt x="578670" y="694373"/>
                    </a:lnTo>
                    <a:cubicBezTo>
                      <a:pt x="565335" y="702945"/>
                      <a:pt x="552000" y="710565"/>
                      <a:pt x="536760" y="716280"/>
                    </a:cubicBezTo>
                    <a:lnTo>
                      <a:pt x="536760" y="753428"/>
                    </a:lnTo>
                    <a:lnTo>
                      <a:pt x="545332" y="753428"/>
                    </a:lnTo>
                    <a:cubicBezTo>
                      <a:pt x="564382" y="746760"/>
                      <a:pt x="582480" y="737235"/>
                      <a:pt x="599625" y="725805"/>
                    </a:cubicBezTo>
                    <a:lnTo>
                      <a:pt x="599625" y="725805"/>
                    </a:lnTo>
                    <a:cubicBezTo>
                      <a:pt x="616770" y="713423"/>
                      <a:pt x="626295" y="693420"/>
                      <a:pt x="623437" y="672465"/>
                    </a:cubicBezTo>
                    <a:lnTo>
                      <a:pt x="607245" y="532448"/>
                    </a:lnTo>
                    <a:cubicBezTo>
                      <a:pt x="606292" y="504825"/>
                      <a:pt x="592957" y="479108"/>
                      <a:pt x="572002" y="461963"/>
                    </a:cubicBezTo>
                    <a:cubicBezTo>
                      <a:pt x="541522" y="438150"/>
                      <a:pt x="508185" y="418148"/>
                      <a:pt x="471990" y="404813"/>
                    </a:cubicBezTo>
                    <a:cubicBezTo>
                      <a:pt x="471990" y="356235"/>
                      <a:pt x="473895" y="222885"/>
                      <a:pt x="473895" y="168593"/>
                    </a:cubicBezTo>
                    <a:cubicBezTo>
                      <a:pt x="473895" y="153353"/>
                      <a:pt x="471990" y="138113"/>
                      <a:pt x="468180" y="122873"/>
                    </a:cubicBezTo>
                    <a:cubicBezTo>
                      <a:pt x="455797" y="77153"/>
                      <a:pt x="424365" y="39053"/>
                      <a:pt x="382455" y="17145"/>
                    </a:cubicBezTo>
                    <a:cubicBezTo>
                      <a:pt x="378645" y="15240"/>
                      <a:pt x="372930" y="15240"/>
                      <a:pt x="370072" y="18097"/>
                    </a:cubicBezTo>
                    <a:lnTo>
                      <a:pt x="361500" y="24765"/>
                    </a:lnTo>
                    <a:lnTo>
                      <a:pt x="351975" y="11430"/>
                    </a:lnTo>
                    <a:cubicBezTo>
                      <a:pt x="349117" y="6667"/>
                      <a:pt x="344355" y="3810"/>
                      <a:pt x="339592" y="2858"/>
                    </a:cubicBezTo>
                    <a:cubicBezTo>
                      <a:pt x="330067" y="953"/>
                      <a:pt x="321495" y="0"/>
                      <a:pt x="311970" y="0"/>
                    </a:cubicBezTo>
                    <a:cubicBezTo>
                      <a:pt x="273870" y="0"/>
                      <a:pt x="235770" y="14288"/>
                      <a:pt x="207195" y="39053"/>
                    </a:cubicBezTo>
                    <a:cubicBezTo>
                      <a:pt x="171000" y="71438"/>
                      <a:pt x="150997" y="117157"/>
                      <a:pt x="151950" y="165735"/>
                    </a:cubicBezTo>
                    <a:lnTo>
                      <a:pt x="151950" y="404813"/>
                    </a:lnTo>
                    <a:close/>
                    <a:moveTo>
                      <a:pt x="199575" y="249555"/>
                    </a:moveTo>
                    <a:lnTo>
                      <a:pt x="206242" y="171450"/>
                    </a:lnTo>
                    <a:lnTo>
                      <a:pt x="416745" y="171450"/>
                    </a:lnTo>
                    <a:lnTo>
                      <a:pt x="423412" y="249555"/>
                    </a:lnTo>
                    <a:cubicBezTo>
                      <a:pt x="411982" y="311468"/>
                      <a:pt x="352927" y="352425"/>
                      <a:pt x="290062" y="340995"/>
                    </a:cubicBezTo>
                    <a:cubicBezTo>
                      <a:pt x="244342" y="332423"/>
                      <a:pt x="208147" y="296228"/>
                      <a:pt x="199575" y="249555"/>
                    </a:cubicBezTo>
                    <a:close/>
                    <a:moveTo>
                      <a:pt x="237675" y="408623"/>
                    </a:moveTo>
                    <a:cubicBezTo>
                      <a:pt x="248152" y="400050"/>
                      <a:pt x="254820" y="385763"/>
                      <a:pt x="254820" y="371475"/>
                    </a:cubicBezTo>
                    <a:lnTo>
                      <a:pt x="254820" y="369570"/>
                    </a:lnTo>
                    <a:cubicBezTo>
                      <a:pt x="291015" y="384810"/>
                      <a:pt x="332925" y="384810"/>
                      <a:pt x="369120" y="369570"/>
                    </a:cubicBezTo>
                    <a:lnTo>
                      <a:pt x="369120" y="371475"/>
                    </a:lnTo>
                    <a:cubicBezTo>
                      <a:pt x="369120" y="385763"/>
                      <a:pt x="375787" y="399098"/>
                      <a:pt x="386265" y="408623"/>
                    </a:cubicBezTo>
                    <a:cubicBezTo>
                      <a:pt x="362452" y="416243"/>
                      <a:pt x="336735" y="419100"/>
                      <a:pt x="311970" y="419100"/>
                    </a:cubicBezTo>
                    <a:cubicBezTo>
                      <a:pt x="287205" y="419100"/>
                      <a:pt x="261487" y="416243"/>
                      <a:pt x="237675" y="408623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030F5F88-DB0D-4E5C-BE76-4946F3F7EF09}"/>
                  </a:ext>
                </a:extLst>
              </p:cNvPr>
              <p:cNvSpPr/>
              <p:nvPr/>
            </p:nvSpPr>
            <p:spPr>
              <a:xfrm>
                <a:off x="11295926" y="6413634"/>
                <a:ext cx="555307" cy="297180"/>
              </a:xfrm>
              <a:custGeom>
                <a:avLst/>
                <a:gdLst>
                  <a:gd name="connsiteX0" fmla="*/ 482918 w 555307"/>
                  <a:gd name="connsiteY0" fmla="*/ 23813 h 297180"/>
                  <a:gd name="connsiteX1" fmla="*/ 459105 w 555307"/>
                  <a:gd name="connsiteY1" fmla="*/ 0 h 297180"/>
                  <a:gd name="connsiteX2" fmla="*/ 459105 w 555307"/>
                  <a:gd name="connsiteY2" fmla="*/ 0 h 297180"/>
                  <a:gd name="connsiteX3" fmla="*/ 96203 w 555307"/>
                  <a:gd name="connsiteY3" fmla="*/ 0 h 297180"/>
                  <a:gd name="connsiteX4" fmla="*/ 72390 w 555307"/>
                  <a:gd name="connsiteY4" fmla="*/ 23813 h 297180"/>
                  <a:gd name="connsiteX5" fmla="*/ 72390 w 555307"/>
                  <a:gd name="connsiteY5" fmla="*/ 23813 h 297180"/>
                  <a:gd name="connsiteX6" fmla="*/ 72390 w 555307"/>
                  <a:gd name="connsiteY6" fmla="*/ 260985 h 297180"/>
                  <a:gd name="connsiteX7" fmla="*/ 0 w 555307"/>
                  <a:gd name="connsiteY7" fmla="*/ 260985 h 297180"/>
                  <a:gd name="connsiteX8" fmla="*/ 0 w 555307"/>
                  <a:gd name="connsiteY8" fmla="*/ 273368 h 297180"/>
                  <a:gd name="connsiteX9" fmla="*/ 23813 w 555307"/>
                  <a:gd name="connsiteY9" fmla="*/ 297180 h 297180"/>
                  <a:gd name="connsiteX10" fmla="*/ 531495 w 555307"/>
                  <a:gd name="connsiteY10" fmla="*/ 297180 h 297180"/>
                  <a:gd name="connsiteX11" fmla="*/ 555308 w 555307"/>
                  <a:gd name="connsiteY11" fmla="*/ 273368 h 297180"/>
                  <a:gd name="connsiteX12" fmla="*/ 555308 w 555307"/>
                  <a:gd name="connsiteY12" fmla="*/ 260985 h 297180"/>
                  <a:gd name="connsiteX13" fmla="*/ 482918 w 555307"/>
                  <a:gd name="connsiteY13" fmla="*/ 260985 h 297180"/>
                  <a:gd name="connsiteX14" fmla="*/ 482918 w 555307"/>
                  <a:gd name="connsiteY14" fmla="*/ 23813 h 297180"/>
                  <a:gd name="connsiteX15" fmla="*/ 227648 w 555307"/>
                  <a:gd name="connsiteY15" fmla="*/ 180975 h 297180"/>
                  <a:gd name="connsiteX16" fmla="*/ 214313 w 555307"/>
                  <a:gd name="connsiteY16" fmla="*/ 194310 h 297180"/>
                  <a:gd name="connsiteX17" fmla="*/ 160973 w 555307"/>
                  <a:gd name="connsiteY17" fmla="*/ 140970 h 297180"/>
                  <a:gd name="connsiteX18" fmla="*/ 214313 w 555307"/>
                  <a:gd name="connsiteY18" fmla="*/ 87630 h 297180"/>
                  <a:gd name="connsiteX19" fmla="*/ 227648 w 555307"/>
                  <a:gd name="connsiteY19" fmla="*/ 100965 h 297180"/>
                  <a:gd name="connsiteX20" fmla="*/ 187642 w 555307"/>
                  <a:gd name="connsiteY20" fmla="*/ 140970 h 297180"/>
                  <a:gd name="connsiteX21" fmla="*/ 227648 w 555307"/>
                  <a:gd name="connsiteY21" fmla="*/ 180975 h 297180"/>
                  <a:gd name="connsiteX22" fmla="*/ 263843 w 555307"/>
                  <a:gd name="connsiteY22" fmla="*/ 200978 h 297180"/>
                  <a:gd name="connsiteX23" fmla="*/ 246698 w 555307"/>
                  <a:gd name="connsiteY23" fmla="*/ 193358 h 297180"/>
                  <a:gd name="connsiteX24" fmla="*/ 291465 w 555307"/>
                  <a:gd name="connsiteY24" fmla="*/ 85725 h 297180"/>
                  <a:gd name="connsiteX25" fmla="*/ 308610 w 555307"/>
                  <a:gd name="connsiteY25" fmla="*/ 93345 h 297180"/>
                  <a:gd name="connsiteX26" fmla="*/ 263843 w 555307"/>
                  <a:gd name="connsiteY26" fmla="*/ 200978 h 297180"/>
                  <a:gd name="connsiteX27" fmla="*/ 340043 w 555307"/>
                  <a:gd name="connsiteY27" fmla="*/ 195263 h 297180"/>
                  <a:gd name="connsiteX28" fmla="*/ 326708 w 555307"/>
                  <a:gd name="connsiteY28" fmla="*/ 181928 h 297180"/>
                  <a:gd name="connsiteX29" fmla="*/ 366713 w 555307"/>
                  <a:gd name="connsiteY29" fmla="*/ 141922 h 297180"/>
                  <a:gd name="connsiteX30" fmla="*/ 326708 w 555307"/>
                  <a:gd name="connsiteY30" fmla="*/ 101918 h 297180"/>
                  <a:gd name="connsiteX31" fmla="*/ 340043 w 555307"/>
                  <a:gd name="connsiteY31" fmla="*/ 88582 h 297180"/>
                  <a:gd name="connsiteX32" fmla="*/ 393383 w 555307"/>
                  <a:gd name="connsiteY32" fmla="*/ 141922 h 297180"/>
                  <a:gd name="connsiteX33" fmla="*/ 340043 w 555307"/>
                  <a:gd name="connsiteY33" fmla="*/ 195263 h 297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555307" h="297180">
                    <a:moveTo>
                      <a:pt x="482918" y="23813"/>
                    </a:moveTo>
                    <a:cubicBezTo>
                      <a:pt x="482918" y="10478"/>
                      <a:pt x="472440" y="0"/>
                      <a:pt x="459105" y="0"/>
                    </a:cubicBezTo>
                    <a:lnTo>
                      <a:pt x="459105" y="0"/>
                    </a:lnTo>
                    <a:lnTo>
                      <a:pt x="96203" y="0"/>
                    </a:lnTo>
                    <a:cubicBezTo>
                      <a:pt x="82868" y="0"/>
                      <a:pt x="72390" y="10478"/>
                      <a:pt x="72390" y="23813"/>
                    </a:cubicBezTo>
                    <a:lnTo>
                      <a:pt x="72390" y="23813"/>
                    </a:lnTo>
                    <a:lnTo>
                      <a:pt x="72390" y="260985"/>
                    </a:lnTo>
                    <a:lnTo>
                      <a:pt x="0" y="260985"/>
                    </a:lnTo>
                    <a:lnTo>
                      <a:pt x="0" y="273368"/>
                    </a:lnTo>
                    <a:cubicBezTo>
                      <a:pt x="0" y="286703"/>
                      <a:pt x="10478" y="297180"/>
                      <a:pt x="23813" y="297180"/>
                    </a:cubicBezTo>
                    <a:lnTo>
                      <a:pt x="531495" y="297180"/>
                    </a:lnTo>
                    <a:cubicBezTo>
                      <a:pt x="544830" y="297180"/>
                      <a:pt x="555308" y="286703"/>
                      <a:pt x="555308" y="273368"/>
                    </a:cubicBezTo>
                    <a:lnTo>
                      <a:pt x="555308" y="260985"/>
                    </a:lnTo>
                    <a:lnTo>
                      <a:pt x="482918" y="260985"/>
                    </a:lnTo>
                    <a:lnTo>
                      <a:pt x="482918" y="23813"/>
                    </a:lnTo>
                    <a:close/>
                    <a:moveTo>
                      <a:pt x="227648" y="180975"/>
                    </a:moveTo>
                    <a:lnTo>
                      <a:pt x="214313" y="194310"/>
                    </a:lnTo>
                    <a:lnTo>
                      <a:pt x="160973" y="140970"/>
                    </a:lnTo>
                    <a:lnTo>
                      <a:pt x="214313" y="87630"/>
                    </a:lnTo>
                    <a:lnTo>
                      <a:pt x="227648" y="100965"/>
                    </a:lnTo>
                    <a:lnTo>
                      <a:pt x="187642" y="140970"/>
                    </a:lnTo>
                    <a:lnTo>
                      <a:pt x="227648" y="180975"/>
                    </a:lnTo>
                    <a:close/>
                    <a:moveTo>
                      <a:pt x="263843" y="200978"/>
                    </a:moveTo>
                    <a:lnTo>
                      <a:pt x="246698" y="193358"/>
                    </a:lnTo>
                    <a:lnTo>
                      <a:pt x="291465" y="85725"/>
                    </a:lnTo>
                    <a:lnTo>
                      <a:pt x="308610" y="93345"/>
                    </a:lnTo>
                    <a:lnTo>
                      <a:pt x="263843" y="200978"/>
                    </a:lnTo>
                    <a:close/>
                    <a:moveTo>
                      <a:pt x="340043" y="195263"/>
                    </a:moveTo>
                    <a:lnTo>
                      <a:pt x="326708" y="181928"/>
                    </a:lnTo>
                    <a:lnTo>
                      <a:pt x="366713" y="141922"/>
                    </a:lnTo>
                    <a:lnTo>
                      <a:pt x="326708" y="101918"/>
                    </a:lnTo>
                    <a:lnTo>
                      <a:pt x="340043" y="88582"/>
                    </a:lnTo>
                    <a:lnTo>
                      <a:pt x="393383" y="141922"/>
                    </a:lnTo>
                    <a:lnTo>
                      <a:pt x="340043" y="195263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  <p:sp>
        <p:nvSpPr>
          <p:cNvPr id="25" name="Footer Placeholder 11">
            <a:extLst>
              <a:ext uri="{FF2B5EF4-FFF2-40B4-BE49-F238E27FC236}">
                <a16:creationId xmlns:a16="http://schemas.microsoft.com/office/drawing/2014/main" id="{CBB3517A-0331-4FDE-BB6B-245A54871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1001" y="40414"/>
            <a:ext cx="6079955" cy="312084"/>
          </a:xfrm>
        </p:spPr>
        <p:txBody>
          <a:bodyPr/>
          <a:lstStyle/>
          <a:p>
            <a:r>
              <a:rPr lang="cy-GB" sz="1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Camu ymlaen - Marchnata  Llwybr Arfordir Cymru: </a:t>
            </a:r>
            <a:r>
              <a:rPr lang="cy-GB" sz="10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Ysgrifennu gwefan hyrwyddo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352567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F538D-D025-4B6F-A34C-A9E72ADA1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476250"/>
            <a:ext cx="8775700" cy="594893"/>
          </a:xfrm>
        </p:spPr>
        <p:txBody>
          <a:bodyPr/>
          <a:lstStyle/>
          <a:p>
            <a:r>
              <a:rPr lang="en-GB" dirty="0" err="1"/>
              <a:t>Dewis</a:t>
            </a:r>
            <a:r>
              <a:rPr lang="en-GB" dirty="0"/>
              <a:t> y </a:t>
            </a:r>
            <a:r>
              <a:rPr lang="en-GB" dirty="0" err="1"/>
              <a:t>lluniau</a:t>
            </a:r>
            <a:r>
              <a:rPr lang="en-GB" dirty="0"/>
              <a:t> </a:t>
            </a:r>
            <a:r>
              <a:rPr lang="en-GB" dirty="0" err="1"/>
              <a:t>cywir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F548BD-C30A-4512-8ACA-BF1ECC669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79DAB-90E4-4F14-9B31-761BB9951B41}" type="slidenum">
              <a:rPr lang="en-GB" smtClean="0"/>
              <a:pPr/>
              <a:t>28</a:t>
            </a:fld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A8D287-8211-4D38-9D7E-DEA48ABF3882}"/>
              </a:ext>
            </a:extLst>
          </p:cNvPr>
          <p:cNvSpPr txBox="1"/>
          <p:nvPr/>
        </p:nvSpPr>
        <p:spPr>
          <a:xfrm>
            <a:off x="431052" y="2055300"/>
            <a:ext cx="1097550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000" b="1" i="0" u="none" strike="noStrike" baseline="0" dirty="0">
              <a:solidFill>
                <a:schemeClr val="accent1"/>
              </a:solidFill>
              <a:latin typeface="+mj-lt"/>
            </a:endParaRPr>
          </a:p>
          <a:p>
            <a:endParaRPr lang="en-GB" sz="2400" b="1" dirty="0"/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GB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5884CA-E2BE-4FCF-BDB5-EA0F57F785F0}"/>
              </a:ext>
            </a:extLst>
          </p:cNvPr>
          <p:cNvSpPr txBox="1"/>
          <p:nvPr/>
        </p:nvSpPr>
        <p:spPr>
          <a:xfrm>
            <a:off x="337267" y="1201743"/>
            <a:ext cx="8129291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chemeClr val="accent1"/>
                </a:solidFill>
                <a:latin typeface="+mj-lt"/>
              </a:rPr>
              <a:t>Wrth</a:t>
            </a:r>
            <a:r>
              <a:rPr lang="en-GB" sz="2400" b="1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GB" sz="2400" b="1" dirty="0" err="1">
                <a:solidFill>
                  <a:schemeClr val="accent1"/>
                </a:solidFill>
                <a:latin typeface="+mj-lt"/>
              </a:rPr>
              <a:t>ddewis</a:t>
            </a:r>
            <a:r>
              <a:rPr lang="en-GB" sz="2400" b="1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GB" sz="2400" b="1" dirty="0" err="1">
                <a:solidFill>
                  <a:schemeClr val="accent1"/>
                </a:solidFill>
                <a:latin typeface="+mj-lt"/>
              </a:rPr>
              <a:t>delweddau</a:t>
            </a:r>
            <a:r>
              <a:rPr lang="en-GB" sz="2400" b="1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GB" sz="2400" b="1" dirty="0" err="1">
                <a:solidFill>
                  <a:schemeClr val="accent1"/>
                </a:solidFill>
                <a:latin typeface="+mj-lt"/>
              </a:rPr>
              <a:t>ar</a:t>
            </a:r>
            <a:r>
              <a:rPr lang="en-GB" sz="2400" b="1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GB" sz="2400" b="1" dirty="0" err="1">
                <a:solidFill>
                  <a:schemeClr val="accent1"/>
                </a:solidFill>
                <a:latin typeface="+mj-lt"/>
              </a:rPr>
              <a:t>gyfer</a:t>
            </a:r>
            <a:r>
              <a:rPr lang="en-GB" sz="2400" b="1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GB" sz="2400" b="1" dirty="0" err="1">
                <a:solidFill>
                  <a:schemeClr val="accent1"/>
                </a:solidFill>
                <a:latin typeface="+mj-lt"/>
              </a:rPr>
              <a:t>eich</a:t>
            </a:r>
            <a:r>
              <a:rPr lang="en-GB" sz="2400" b="1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GB" sz="2400" b="1" dirty="0" err="1">
                <a:solidFill>
                  <a:schemeClr val="accent1"/>
                </a:solidFill>
                <a:latin typeface="+mj-lt"/>
              </a:rPr>
              <a:t>gwefan</a:t>
            </a:r>
            <a:r>
              <a:rPr lang="en-GB" sz="2400" b="1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GB" sz="2400" b="1" dirty="0" err="1">
                <a:solidFill>
                  <a:schemeClr val="accent1"/>
                </a:solidFill>
                <a:latin typeface="+mj-lt"/>
              </a:rPr>
              <a:t>ystyriwch</a:t>
            </a:r>
            <a:r>
              <a:rPr lang="en-GB" sz="2400" b="1" dirty="0">
                <a:solidFill>
                  <a:schemeClr val="accent1"/>
                </a:solidFill>
                <a:latin typeface="+mj-lt"/>
              </a:rPr>
              <a:t>:</a:t>
            </a:r>
          </a:p>
          <a:p>
            <a:endParaRPr lang="en-GB" sz="1000" b="1" dirty="0"/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A </a:t>
            </a:r>
            <a:r>
              <a:rPr lang="en-GB" sz="2400" dirty="0" err="1"/>
              <a:t>yw’r</a:t>
            </a:r>
            <a:r>
              <a:rPr lang="en-GB" sz="2400" dirty="0"/>
              <a:t> </a:t>
            </a:r>
            <a:r>
              <a:rPr lang="en-GB" sz="2400" dirty="0" err="1"/>
              <a:t>lluniau’n</a:t>
            </a:r>
            <a:r>
              <a:rPr lang="en-GB" sz="2400" dirty="0"/>
              <a:t> </a:t>
            </a:r>
            <a:r>
              <a:rPr lang="en-GB" sz="2400" dirty="0" err="1"/>
              <a:t>helpu’r</a:t>
            </a:r>
            <a:r>
              <a:rPr lang="en-GB" sz="2400" dirty="0"/>
              <a:t> </a:t>
            </a:r>
            <a:r>
              <a:rPr lang="en-GB" sz="2400" dirty="0" err="1"/>
              <a:t>defnyddiwr</a:t>
            </a:r>
            <a:r>
              <a:rPr lang="en-GB" sz="2400" dirty="0"/>
              <a:t> i </a:t>
            </a:r>
            <a:r>
              <a:rPr lang="en-GB" sz="2400" dirty="0" err="1"/>
              <a:t>ddeall</a:t>
            </a:r>
            <a:r>
              <a:rPr lang="en-GB" sz="2400" dirty="0"/>
              <a:t> y </a:t>
            </a:r>
            <a:r>
              <a:rPr lang="en-GB" sz="2400" dirty="0" err="1"/>
              <a:t>pwynt</a:t>
            </a:r>
            <a:r>
              <a:rPr lang="en-GB" sz="2400" dirty="0"/>
              <a:t> </a:t>
            </a:r>
            <a:r>
              <a:rPr lang="en-GB" sz="2400" dirty="0" err="1"/>
              <a:t>yr</a:t>
            </a:r>
            <a:r>
              <a:rPr lang="en-GB" sz="2400" dirty="0"/>
              <a:t> </a:t>
            </a:r>
            <a:r>
              <a:rPr lang="en-GB" sz="2400" dirty="0" err="1"/>
              <a:t>ydych</a:t>
            </a:r>
            <a:r>
              <a:rPr lang="en-GB" sz="2400" dirty="0"/>
              <a:t> yn </a:t>
            </a:r>
            <a:r>
              <a:rPr lang="en-GB" sz="2400" dirty="0" err="1"/>
              <a:t>ceisio’i</a:t>
            </a:r>
            <a:r>
              <a:rPr lang="en-GB" sz="2400" dirty="0"/>
              <a:t> </a:t>
            </a:r>
            <a:r>
              <a:rPr lang="en-GB" sz="2400" dirty="0" err="1"/>
              <a:t>wneud</a:t>
            </a:r>
            <a:r>
              <a:rPr lang="en-GB" sz="2400" dirty="0"/>
              <a:t>? </a:t>
            </a:r>
            <a:endParaRPr lang="en-GB" sz="1000" dirty="0"/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cy-GB" sz="2400" dirty="0"/>
              <a:t>A yw’r llun yn siarad â’r gynulleidfa darged? Er enghraifft, os ydych am  apelio at deuluoedd, llun o deulu allan yn cerdded fyddai orau.</a:t>
            </a:r>
            <a:endParaRPr lang="en-GB" sz="2400" dirty="0"/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A </a:t>
            </a:r>
            <a:r>
              <a:rPr lang="en-GB" sz="2400" dirty="0" err="1"/>
              <a:t>yw’r</a:t>
            </a:r>
            <a:r>
              <a:rPr lang="en-GB" sz="2400" dirty="0"/>
              <a:t> </a:t>
            </a:r>
            <a:r>
              <a:rPr lang="en-GB" sz="2400" dirty="0" err="1"/>
              <a:t>llun</a:t>
            </a:r>
            <a:r>
              <a:rPr lang="en-GB" sz="2400" dirty="0"/>
              <a:t> </a:t>
            </a:r>
            <a:r>
              <a:rPr lang="en-GB" sz="2400" dirty="0" err="1"/>
              <a:t>hwn</a:t>
            </a:r>
            <a:r>
              <a:rPr lang="en-GB" sz="2400" dirty="0"/>
              <a:t> yn </a:t>
            </a:r>
            <a:r>
              <a:rPr lang="en-GB" sz="2400" dirty="0" err="1"/>
              <a:t>creu</a:t>
            </a:r>
            <a:r>
              <a:rPr lang="en-GB" sz="2400" dirty="0"/>
              <a:t> </a:t>
            </a:r>
            <a:r>
              <a:rPr lang="en-GB" sz="2400" dirty="0" err="1"/>
              <a:t>apêl</a:t>
            </a:r>
            <a:r>
              <a:rPr lang="en-GB" sz="2400" dirty="0"/>
              <a:t> </a:t>
            </a:r>
            <a:r>
              <a:rPr lang="en-GB" sz="2400" dirty="0" err="1"/>
              <a:t>emosiynol</a:t>
            </a:r>
            <a:r>
              <a:rPr lang="en-GB" sz="2400" dirty="0"/>
              <a:t>? Er </a:t>
            </a:r>
            <a:r>
              <a:rPr lang="en-GB" sz="2400" dirty="0" err="1"/>
              <a:t>enghraifft</a:t>
            </a:r>
            <a:r>
              <a:rPr lang="en-GB" sz="2400" dirty="0"/>
              <a:t>, a </a:t>
            </a:r>
            <a:r>
              <a:rPr lang="en-GB" sz="2400" dirty="0" err="1"/>
              <a:t>yw’n</a:t>
            </a:r>
            <a:r>
              <a:rPr lang="en-GB" sz="2400" dirty="0"/>
              <a:t> </a:t>
            </a:r>
            <a:r>
              <a:rPr lang="en-GB" sz="2400" dirty="0" err="1"/>
              <a:t>annog</a:t>
            </a:r>
            <a:r>
              <a:rPr lang="en-GB" sz="2400" dirty="0"/>
              <a:t> y </a:t>
            </a:r>
            <a:r>
              <a:rPr lang="en-GB" sz="2400" dirty="0" err="1"/>
              <a:t>cwsmer</a:t>
            </a:r>
            <a:r>
              <a:rPr lang="en-GB" sz="2400" dirty="0"/>
              <a:t> i </a:t>
            </a:r>
            <a:r>
              <a:rPr lang="en-GB" sz="2400" dirty="0" err="1"/>
              <a:t>ymweld</a:t>
            </a:r>
            <a:r>
              <a:rPr lang="en-GB" sz="2400" dirty="0"/>
              <a:t> </a:t>
            </a:r>
            <a:r>
              <a:rPr lang="en-GB" sz="2400" dirty="0" err="1"/>
              <a:t>â’r</a:t>
            </a:r>
            <a:r>
              <a:rPr lang="en-GB" sz="2400" dirty="0"/>
              <a:t> </a:t>
            </a:r>
            <a:r>
              <a:rPr lang="en-GB" sz="2400" dirty="0" err="1"/>
              <a:t>safle</a:t>
            </a:r>
            <a:r>
              <a:rPr lang="en-GB" sz="2400" dirty="0"/>
              <a:t> a </a:t>
            </a:r>
            <a:r>
              <a:rPr lang="en-GB" sz="2400" dirty="0" err="1"/>
              <a:t>cherdded</a:t>
            </a:r>
            <a:r>
              <a:rPr lang="en-GB" sz="2400" dirty="0"/>
              <a:t> </a:t>
            </a:r>
            <a:r>
              <a:rPr lang="en-GB" sz="2400" dirty="0" err="1"/>
              <a:t>ar</a:t>
            </a:r>
            <a:r>
              <a:rPr lang="en-GB" sz="2400" dirty="0"/>
              <a:t> </a:t>
            </a:r>
            <a:r>
              <a:rPr lang="en-GB" sz="2400" dirty="0" err="1"/>
              <a:t>hyd</a:t>
            </a:r>
            <a:r>
              <a:rPr lang="en-GB" sz="2400" dirty="0"/>
              <a:t> y </a:t>
            </a:r>
            <a:r>
              <a:rPr lang="en-GB" sz="2400" dirty="0" err="1"/>
              <a:t>traeth</a:t>
            </a:r>
            <a:r>
              <a:rPr lang="en-GB" sz="2400" dirty="0"/>
              <a:t> </a:t>
            </a:r>
            <a:r>
              <a:rPr lang="en-GB" sz="2400" dirty="0" err="1"/>
              <a:t>drosto’i</a:t>
            </a:r>
            <a:r>
              <a:rPr lang="en-GB" sz="2400" dirty="0"/>
              <a:t> </a:t>
            </a:r>
            <a:r>
              <a:rPr lang="en-GB" sz="2400" dirty="0" err="1"/>
              <a:t>hun</a:t>
            </a:r>
            <a:r>
              <a:rPr lang="en-GB" sz="2400" dirty="0"/>
              <a:t>?</a:t>
            </a:r>
            <a:endParaRPr lang="en-GB" sz="1000" dirty="0"/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Mae </a:t>
            </a:r>
            <a:r>
              <a:rPr lang="en-GB" sz="2400" dirty="0" err="1"/>
              <a:t>lluniau</a:t>
            </a:r>
            <a:r>
              <a:rPr lang="en-GB" sz="2400" dirty="0"/>
              <a:t> o </a:t>
            </a:r>
            <a:r>
              <a:rPr lang="en-GB" sz="2400" dirty="0" err="1"/>
              <a:t>ansawdd</a:t>
            </a:r>
            <a:r>
              <a:rPr lang="en-GB" sz="2400" dirty="0"/>
              <a:t> </a:t>
            </a:r>
            <a:r>
              <a:rPr lang="en-GB" sz="2400" dirty="0" err="1"/>
              <a:t>uchel</a:t>
            </a:r>
            <a:r>
              <a:rPr lang="en-GB" sz="2400" dirty="0"/>
              <a:t> yn </a:t>
            </a:r>
            <a:r>
              <a:rPr lang="en-GB" sz="2400" dirty="0" err="1"/>
              <a:t>hanfodol</a:t>
            </a:r>
            <a:r>
              <a:rPr lang="en-GB" sz="2400" dirty="0"/>
              <a:t>!</a:t>
            </a:r>
          </a:p>
        </p:txBody>
      </p:sp>
      <p:pic>
        <p:nvPicPr>
          <p:cNvPr id="8" name="Picture 7" descr="A picture containing tree, outdoor, person&#10;&#10;Description automatically generated">
            <a:extLst>
              <a:ext uri="{FF2B5EF4-FFF2-40B4-BE49-F238E27FC236}">
                <a16:creationId xmlns:a16="http://schemas.microsoft.com/office/drawing/2014/main" id="{7828FADA-F945-4AC7-99DB-37BD16731A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558" y="2386111"/>
            <a:ext cx="3453882" cy="2302588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A257670-F7C2-4B3C-B2A1-393549A3A2D4}"/>
              </a:ext>
            </a:extLst>
          </p:cNvPr>
          <p:cNvGrpSpPr/>
          <p:nvPr/>
        </p:nvGrpSpPr>
        <p:grpSpPr>
          <a:xfrm>
            <a:off x="139700" y="5901190"/>
            <a:ext cx="11745373" cy="937760"/>
            <a:chOff x="139700" y="5901190"/>
            <a:chExt cx="11745373" cy="937760"/>
          </a:xfrm>
        </p:grpSpPr>
        <p:pic>
          <p:nvPicPr>
            <p:cNvPr id="13" name="Picture 12" descr="Logo, company name&#10;&#10;Description automatically generated">
              <a:extLst>
                <a:ext uri="{FF2B5EF4-FFF2-40B4-BE49-F238E27FC236}">
                  <a16:creationId xmlns:a16="http://schemas.microsoft.com/office/drawing/2014/main" id="{B362FECC-1A14-4351-9DA5-E6A641BB0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00" y="5924549"/>
              <a:ext cx="1068739" cy="914401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5C2E7D0-088C-4A2B-9BBB-33FAA2DA1F4A}"/>
                </a:ext>
              </a:extLst>
            </p:cNvPr>
            <p:cNvGrpSpPr/>
            <p:nvPr/>
          </p:nvGrpSpPr>
          <p:grpSpPr>
            <a:xfrm>
              <a:off x="10355618" y="6098221"/>
              <a:ext cx="752283" cy="610062"/>
              <a:chOff x="10355618" y="6098221"/>
              <a:chExt cx="752283" cy="610062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FE426FF5-7ECD-44C8-949D-EBAF83247052}"/>
                  </a:ext>
                </a:extLst>
              </p:cNvPr>
              <p:cNvSpPr/>
              <p:nvPr/>
            </p:nvSpPr>
            <p:spPr>
              <a:xfrm>
                <a:off x="10355618" y="6552420"/>
                <a:ext cx="113953" cy="155863"/>
              </a:xfrm>
              <a:custGeom>
                <a:avLst/>
                <a:gdLst>
                  <a:gd name="connsiteX0" fmla="*/ 53167 w 113953"/>
                  <a:gd name="connsiteY0" fmla="*/ 14114 h 155863"/>
                  <a:gd name="connsiteX1" fmla="*/ 14114 w 113953"/>
                  <a:gd name="connsiteY1" fmla="*/ 3637 h 155863"/>
                  <a:gd name="connsiteX2" fmla="*/ 3637 w 113953"/>
                  <a:gd name="connsiteY2" fmla="*/ 42689 h 155863"/>
                  <a:gd name="connsiteX3" fmla="*/ 60787 w 113953"/>
                  <a:gd name="connsiteY3" fmla="*/ 141749 h 155863"/>
                  <a:gd name="connsiteX4" fmla="*/ 99839 w 113953"/>
                  <a:gd name="connsiteY4" fmla="*/ 152227 h 155863"/>
                  <a:gd name="connsiteX5" fmla="*/ 110317 w 113953"/>
                  <a:gd name="connsiteY5" fmla="*/ 113174 h 155863"/>
                  <a:gd name="connsiteX6" fmla="*/ 53167 w 113953"/>
                  <a:gd name="connsiteY6" fmla="*/ 14114 h 155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3953" h="155863">
                    <a:moveTo>
                      <a:pt x="53167" y="14114"/>
                    </a:moveTo>
                    <a:cubicBezTo>
                      <a:pt x="45547" y="779"/>
                      <a:pt x="27449" y="-3983"/>
                      <a:pt x="14114" y="3637"/>
                    </a:cubicBezTo>
                    <a:cubicBezTo>
                      <a:pt x="779" y="11257"/>
                      <a:pt x="-3983" y="29354"/>
                      <a:pt x="3637" y="42689"/>
                    </a:cubicBezTo>
                    <a:lnTo>
                      <a:pt x="60787" y="141749"/>
                    </a:lnTo>
                    <a:cubicBezTo>
                      <a:pt x="68407" y="155084"/>
                      <a:pt x="86504" y="159847"/>
                      <a:pt x="99839" y="152227"/>
                    </a:cubicBezTo>
                    <a:cubicBezTo>
                      <a:pt x="113174" y="144607"/>
                      <a:pt x="117937" y="126509"/>
                      <a:pt x="110317" y="113174"/>
                    </a:cubicBezTo>
                    <a:lnTo>
                      <a:pt x="53167" y="14114"/>
                    </a:lnTo>
                    <a:close/>
                  </a:path>
                </a:pathLst>
              </a:custGeom>
              <a:solidFill>
                <a:srgbClr val="3C3C4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A5E3600B-A818-4C6E-A794-4586E57C911C}"/>
                  </a:ext>
                </a:extLst>
              </p:cNvPr>
              <p:cNvSpPr/>
              <p:nvPr/>
            </p:nvSpPr>
            <p:spPr>
              <a:xfrm>
                <a:off x="10427835" y="6098221"/>
                <a:ext cx="680066" cy="604517"/>
              </a:xfrm>
              <a:custGeom>
                <a:avLst/>
                <a:gdLst>
                  <a:gd name="connsiteX0" fmla="*/ 399098 w 680066"/>
                  <a:gd name="connsiteY0" fmla="*/ 526416 h 604517"/>
                  <a:gd name="connsiteX1" fmla="*/ 266700 w 680066"/>
                  <a:gd name="connsiteY1" fmla="*/ 564516 h 604517"/>
                  <a:gd name="connsiteX2" fmla="*/ 235267 w 680066"/>
                  <a:gd name="connsiteY2" fmla="*/ 530226 h 604517"/>
                  <a:gd name="connsiteX3" fmla="*/ 407670 w 680066"/>
                  <a:gd name="connsiteY3" fmla="*/ 480696 h 604517"/>
                  <a:gd name="connsiteX4" fmla="*/ 399098 w 680066"/>
                  <a:gd name="connsiteY4" fmla="*/ 526416 h 604517"/>
                  <a:gd name="connsiteX5" fmla="*/ 677228 w 680066"/>
                  <a:gd name="connsiteY5" fmla="*/ 378779 h 604517"/>
                  <a:gd name="connsiteX6" fmla="*/ 613410 w 680066"/>
                  <a:gd name="connsiteY6" fmla="*/ 268289 h 604517"/>
                  <a:gd name="connsiteX7" fmla="*/ 527685 w 680066"/>
                  <a:gd name="connsiteY7" fmla="*/ 119699 h 604517"/>
                  <a:gd name="connsiteX8" fmla="*/ 463868 w 680066"/>
                  <a:gd name="connsiteY8" fmla="*/ 9209 h 604517"/>
                  <a:gd name="connsiteX9" fmla="*/ 434340 w 680066"/>
                  <a:gd name="connsiteY9" fmla="*/ 5399 h 604517"/>
                  <a:gd name="connsiteX10" fmla="*/ 0 w 680066"/>
                  <a:gd name="connsiteY10" fmla="*/ 424499 h 604517"/>
                  <a:gd name="connsiteX11" fmla="*/ 85725 w 680066"/>
                  <a:gd name="connsiteY11" fmla="*/ 573089 h 604517"/>
                  <a:gd name="connsiteX12" fmla="*/ 194310 w 680066"/>
                  <a:gd name="connsiteY12" fmla="*/ 542609 h 604517"/>
                  <a:gd name="connsiteX13" fmla="*/ 242888 w 680066"/>
                  <a:gd name="connsiteY13" fmla="*/ 594996 h 604517"/>
                  <a:gd name="connsiteX14" fmla="*/ 271463 w 680066"/>
                  <a:gd name="connsiteY14" fmla="*/ 603569 h 604517"/>
                  <a:gd name="connsiteX15" fmla="*/ 415290 w 680066"/>
                  <a:gd name="connsiteY15" fmla="*/ 562611 h 604517"/>
                  <a:gd name="connsiteX16" fmla="*/ 421958 w 680066"/>
                  <a:gd name="connsiteY16" fmla="*/ 559754 h 604517"/>
                  <a:gd name="connsiteX17" fmla="*/ 435293 w 680066"/>
                  <a:gd name="connsiteY17" fmla="*/ 540704 h 604517"/>
                  <a:gd name="connsiteX18" fmla="*/ 448628 w 680066"/>
                  <a:gd name="connsiteY18" fmla="*/ 470219 h 604517"/>
                  <a:gd name="connsiteX19" fmla="*/ 666750 w 680066"/>
                  <a:gd name="connsiteY19" fmla="*/ 408306 h 604517"/>
                  <a:gd name="connsiteX20" fmla="*/ 677228 w 680066"/>
                  <a:gd name="connsiteY20" fmla="*/ 378779 h 604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80066" h="604517">
                    <a:moveTo>
                      <a:pt x="399098" y="526416"/>
                    </a:moveTo>
                    <a:lnTo>
                      <a:pt x="266700" y="564516"/>
                    </a:lnTo>
                    <a:lnTo>
                      <a:pt x="235267" y="530226"/>
                    </a:lnTo>
                    <a:lnTo>
                      <a:pt x="407670" y="480696"/>
                    </a:lnTo>
                    <a:lnTo>
                      <a:pt x="399098" y="526416"/>
                    </a:lnTo>
                    <a:close/>
                    <a:moveTo>
                      <a:pt x="677228" y="378779"/>
                    </a:moveTo>
                    <a:lnTo>
                      <a:pt x="613410" y="268289"/>
                    </a:lnTo>
                    <a:lnTo>
                      <a:pt x="527685" y="119699"/>
                    </a:lnTo>
                    <a:lnTo>
                      <a:pt x="463868" y="9209"/>
                    </a:lnTo>
                    <a:cubicBezTo>
                      <a:pt x="457200" y="-1269"/>
                      <a:pt x="442913" y="-3174"/>
                      <a:pt x="434340" y="5399"/>
                    </a:cubicBezTo>
                    <a:lnTo>
                      <a:pt x="0" y="424499"/>
                    </a:lnTo>
                    <a:lnTo>
                      <a:pt x="85725" y="573089"/>
                    </a:lnTo>
                    <a:lnTo>
                      <a:pt x="194310" y="542609"/>
                    </a:lnTo>
                    <a:lnTo>
                      <a:pt x="242888" y="594996"/>
                    </a:lnTo>
                    <a:cubicBezTo>
                      <a:pt x="250508" y="602616"/>
                      <a:pt x="260985" y="606426"/>
                      <a:pt x="271463" y="603569"/>
                    </a:cubicBezTo>
                    <a:lnTo>
                      <a:pt x="415290" y="562611"/>
                    </a:lnTo>
                    <a:cubicBezTo>
                      <a:pt x="417195" y="561659"/>
                      <a:pt x="420053" y="560706"/>
                      <a:pt x="421958" y="559754"/>
                    </a:cubicBezTo>
                    <a:cubicBezTo>
                      <a:pt x="428625" y="555944"/>
                      <a:pt x="434340" y="548324"/>
                      <a:pt x="435293" y="540704"/>
                    </a:cubicBezTo>
                    <a:lnTo>
                      <a:pt x="448628" y="470219"/>
                    </a:lnTo>
                    <a:lnTo>
                      <a:pt x="666750" y="408306"/>
                    </a:lnTo>
                    <a:cubicBezTo>
                      <a:pt x="678180" y="403544"/>
                      <a:pt x="683895" y="389256"/>
                      <a:pt x="677228" y="378779"/>
                    </a:cubicBezTo>
                    <a:close/>
                  </a:path>
                </a:pathLst>
              </a:custGeom>
              <a:solidFill>
                <a:srgbClr val="3C3C4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854D134-16D9-4ED7-BD9F-02D8EBB65D52}"/>
                </a:ext>
              </a:extLst>
            </p:cNvPr>
            <p:cNvGrpSpPr/>
            <p:nvPr/>
          </p:nvGrpSpPr>
          <p:grpSpPr>
            <a:xfrm>
              <a:off x="11261134" y="5901190"/>
              <a:ext cx="623939" cy="809624"/>
              <a:chOff x="11261134" y="5901190"/>
              <a:chExt cx="623939" cy="809624"/>
            </a:xfrm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13DE3DBB-8FE2-49BA-9768-1EED270A6D82}"/>
                  </a:ext>
                </a:extLst>
              </p:cNvPr>
              <p:cNvSpPr/>
              <p:nvPr/>
            </p:nvSpPr>
            <p:spPr>
              <a:xfrm>
                <a:off x="11261134" y="5901190"/>
                <a:ext cx="623939" cy="754379"/>
              </a:xfrm>
              <a:custGeom>
                <a:avLst/>
                <a:gdLst>
                  <a:gd name="connsiteX0" fmla="*/ 151950 w 623939"/>
                  <a:gd name="connsiteY0" fmla="*/ 404813 h 754379"/>
                  <a:gd name="connsiteX1" fmla="*/ 51937 w 623939"/>
                  <a:gd name="connsiteY1" fmla="*/ 461963 h 754379"/>
                  <a:gd name="connsiteX2" fmla="*/ 16695 w 623939"/>
                  <a:gd name="connsiteY2" fmla="*/ 532448 h 754379"/>
                  <a:gd name="connsiteX3" fmla="*/ 502 w 623939"/>
                  <a:gd name="connsiteY3" fmla="*/ 673418 h 754379"/>
                  <a:gd name="connsiteX4" fmla="*/ 24315 w 623939"/>
                  <a:gd name="connsiteY4" fmla="*/ 726758 h 754379"/>
                  <a:gd name="connsiteX5" fmla="*/ 78607 w 623939"/>
                  <a:gd name="connsiteY5" fmla="*/ 754380 h 754379"/>
                  <a:gd name="connsiteX6" fmla="*/ 87180 w 623939"/>
                  <a:gd name="connsiteY6" fmla="*/ 754380 h 754379"/>
                  <a:gd name="connsiteX7" fmla="*/ 87180 w 623939"/>
                  <a:gd name="connsiteY7" fmla="*/ 717233 h 754379"/>
                  <a:gd name="connsiteX8" fmla="*/ 45270 w 623939"/>
                  <a:gd name="connsiteY8" fmla="*/ 695325 h 754379"/>
                  <a:gd name="connsiteX9" fmla="*/ 37650 w 623939"/>
                  <a:gd name="connsiteY9" fmla="*/ 678180 h 754379"/>
                  <a:gd name="connsiteX10" fmla="*/ 54795 w 623939"/>
                  <a:gd name="connsiteY10" fmla="*/ 535305 h 754379"/>
                  <a:gd name="connsiteX11" fmla="*/ 54795 w 623939"/>
                  <a:gd name="connsiteY11" fmla="*/ 533400 h 754379"/>
                  <a:gd name="connsiteX12" fmla="*/ 76702 w 623939"/>
                  <a:gd name="connsiteY12" fmla="*/ 490538 h 754379"/>
                  <a:gd name="connsiteX13" fmla="*/ 191002 w 623939"/>
                  <a:gd name="connsiteY13" fmla="*/ 429578 h 754379"/>
                  <a:gd name="connsiteX14" fmla="*/ 311970 w 623939"/>
                  <a:gd name="connsiteY14" fmla="*/ 457200 h 754379"/>
                  <a:gd name="connsiteX15" fmla="*/ 432937 w 623939"/>
                  <a:gd name="connsiteY15" fmla="*/ 429578 h 754379"/>
                  <a:gd name="connsiteX16" fmla="*/ 547237 w 623939"/>
                  <a:gd name="connsiteY16" fmla="*/ 490538 h 754379"/>
                  <a:gd name="connsiteX17" fmla="*/ 569145 w 623939"/>
                  <a:gd name="connsiteY17" fmla="*/ 533400 h 754379"/>
                  <a:gd name="connsiteX18" fmla="*/ 586290 w 623939"/>
                  <a:gd name="connsiteY18" fmla="*/ 677228 h 754379"/>
                  <a:gd name="connsiteX19" fmla="*/ 578670 w 623939"/>
                  <a:gd name="connsiteY19" fmla="*/ 694373 h 754379"/>
                  <a:gd name="connsiteX20" fmla="*/ 578670 w 623939"/>
                  <a:gd name="connsiteY20" fmla="*/ 694373 h 754379"/>
                  <a:gd name="connsiteX21" fmla="*/ 536760 w 623939"/>
                  <a:gd name="connsiteY21" fmla="*/ 716280 h 754379"/>
                  <a:gd name="connsiteX22" fmla="*/ 536760 w 623939"/>
                  <a:gd name="connsiteY22" fmla="*/ 753428 h 754379"/>
                  <a:gd name="connsiteX23" fmla="*/ 545332 w 623939"/>
                  <a:gd name="connsiteY23" fmla="*/ 753428 h 754379"/>
                  <a:gd name="connsiteX24" fmla="*/ 599625 w 623939"/>
                  <a:gd name="connsiteY24" fmla="*/ 725805 h 754379"/>
                  <a:gd name="connsiteX25" fmla="*/ 599625 w 623939"/>
                  <a:gd name="connsiteY25" fmla="*/ 725805 h 754379"/>
                  <a:gd name="connsiteX26" fmla="*/ 623437 w 623939"/>
                  <a:gd name="connsiteY26" fmla="*/ 672465 h 754379"/>
                  <a:gd name="connsiteX27" fmla="*/ 607245 w 623939"/>
                  <a:gd name="connsiteY27" fmla="*/ 532448 h 754379"/>
                  <a:gd name="connsiteX28" fmla="*/ 572002 w 623939"/>
                  <a:gd name="connsiteY28" fmla="*/ 461963 h 754379"/>
                  <a:gd name="connsiteX29" fmla="*/ 471990 w 623939"/>
                  <a:gd name="connsiteY29" fmla="*/ 404813 h 754379"/>
                  <a:gd name="connsiteX30" fmla="*/ 473895 w 623939"/>
                  <a:gd name="connsiteY30" fmla="*/ 168593 h 754379"/>
                  <a:gd name="connsiteX31" fmla="*/ 468180 w 623939"/>
                  <a:gd name="connsiteY31" fmla="*/ 122873 h 754379"/>
                  <a:gd name="connsiteX32" fmla="*/ 382455 w 623939"/>
                  <a:gd name="connsiteY32" fmla="*/ 17145 h 754379"/>
                  <a:gd name="connsiteX33" fmla="*/ 370072 w 623939"/>
                  <a:gd name="connsiteY33" fmla="*/ 18097 h 754379"/>
                  <a:gd name="connsiteX34" fmla="*/ 361500 w 623939"/>
                  <a:gd name="connsiteY34" fmla="*/ 24765 h 754379"/>
                  <a:gd name="connsiteX35" fmla="*/ 351975 w 623939"/>
                  <a:gd name="connsiteY35" fmla="*/ 11430 h 754379"/>
                  <a:gd name="connsiteX36" fmla="*/ 339592 w 623939"/>
                  <a:gd name="connsiteY36" fmla="*/ 2858 h 754379"/>
                  <a:gd name="connsiteX37" fmla="*/ 311970 w 623939"/>
                  <a:gd name="connsiteY37" fmla="*/ 0 h 754379"/>
                  <a:gd name="connsiteX38" fmla="*/ 207195 w 623939"/>
                  <a:gd name="connsiteY38" fmla="*/ 39053 h 754379"/>
                  <a:gd name="connsiteX39" fmla="*/ 151950 w 623939"/>
                  <a:gd name="connsiteY39" fmla="*/ 165735 h 754379"/>
                  <a:gd name="connsiteX40" fmla="*/ 151950 w 623939"/>
                  <a:gd name="connsiteY40" fmla="*/ 404813 h 754379"/>
                  <a:gd name="connsiteX41" fmla="*/ 199575 w 623939"/>
                  <a:gd name="connsiteY41" fmla="*/ 249555 h 754379"/>
                  <a:gd name="connsiteX42" fmla="*/ 206242 w 623939"/>
                  <a:gd name="connsiteY42" fmla="*/ 171450 h 754379"/>
                  <a:gd name="connsiteX43" fmla="*/ 416745 w 623939"/>
                  <a:gd name="connsiteY43" fmla="*/ 171450 h 754379"/>
                  <a:gd name="connsiteX44" fmla="*/ 423412 w 623939"/>
                  <a:gd name="connsiteY44" fmla="*/ 249555 h 754379"/>
                  <a:gd name="connsiteX45" fmla="*/ 290062 w 623939"/>
                  <a:gd name="connsiteY45" fmla="*/ 340995 h 754379"/>
                  <a:gd name="connsiteX46" fmla="*/ 199575 w 623939"/>
                  <a:gd name="connsiteY46" fmla="*/ 249555 h 754379"/>
                  <a:gd name="connsiteX47" fmla="*/ 237675 w 623939"/>
                  <a:gd name="connsiteY47" fmla="*/ 408623 h 754379"/>
                  <a:gd name="connsiteX48" fmla="*/ 254820 w 623939"/>
                  <a:gd name="connsiteY48" fmla="*/ 371475 h 754379"/>
                  <a:gd name="connsiteX49" fmla="*/ 254820 w 623939"/>
                  <a:gd name="connsiteY49" fmla="*/ 369570 h 754379"/>
                  <a:gd name="connsiteX50" fmla="*/ 369120 w 623939"/>
                  <a:gd name="connsiteY50" fmla="*/ 369570 h 754379"/>
                  <a:gd name="connsiteX51" fmla="*/ 369120 w 623939"/>
                  <a:gd name="connsiteY51" fmla="*/ 371475 h 754379"/>
                  <a:gd name="connsiteX52" fmla="*/ 386265 w 623939"/>
                  <a:gd name="connsiteY52" fmla="*/ 408623 h 754379"/>
                  <a:gd name="connsiteX53" fmla="*/ 311970 w 623939"/>
                  <a:gd name="connsiteY53" fmla="*/ 419100 h 754379"/>
                  <a:gd name="connsiteX54" fmla="*/ 237675 w 623939"/>
                  <a:gd name="connsiteY54" fmla="*/ 408623 h 754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623939" h="754379">
                    <a:moveTo>
                      <a:pt x="151950" y="404813"/>
                    </a:moveTo>
                    <a:cubicBezTo>
                      <a:pt x="115755" y="419100"/>
                      <a:pt x="82417" y="438150"/>
                      <a:pt x="51937" y="461963"/>
                    </a:cubicBezTo>
                    <a:cubicBezTo>
                      <a:pt x="30982" y="479108"/>
                      <a:pt x="17647" y="504825"/>
                      <a:pt x="16695" y="532448"/>
                    </a:cubicBezTo>
                    <a:lnTo>
                      <a:pt x="502" y="673418"/>
                    </a:lnTo>
                    <a:cubicBezTo>
                      <a:pt x="-2355" y="694373"/>
                      <a:pt x="7170" y="715328"/>
                      <a:pt x="24315" y="726758"/>
                    </a:cubicBezTo>
                    <a:cubicBezTo>
                      <a:pt x="41460" y="738188"/>
                      <a:pt x="59557" y="746760"/>
                      <a:pt x="78607" y="754380"/>
                    </a:cubicBezTo>
                    <a:lnTo>
                      <a:pt x="87180" y="754380"/>
                    </a:lnTo>
                    <a:lnTo>
                      <a:pt x="87180" y="717233"/>
                    </a:lnTo>
                    <a:cubicBezTo>
                      <a:pt x="72892" y="711518"/>
                      <a:pt x="58605" y="703898"/>
                      <a:pt x="45270" y="695325"/>
                    </a:cubicBezTo>
                    <a:cubicBezTo>
                      <a:pt x="39555" y="691515"/>
                      <a:pt x="36697" y="684848"/>
                      <a:pt x="37650" y="678180"/>
                    </a:cubicBezTo>
                    <a:lnTo>
                      <a:pt x="54795" y="535305"/>
                    </a:lnTo>
                    <a:lnTo>
                      <a:pt x="54795" y="533400"/>
                    </a:lnTo>
                    <a:cubicBezTo>
                      <a:pt x="55747" y="516255"/>
                      <a:pt x="63367" y="501015"/>
                      <a:pt x="76702" y="490538"/>
                    </a:cubicBezTo>
                    <a:cubicBezTo>
                      <a:pt x="102420" y="468630"/>
                      <a:pt x="139567" y="448628"/>
                      <a:pt x="191002" y="429578"/>
                    </a:cubicBezTo>
                    <a:cubicBezTo>
                      <a:pt x="219577" y="446723"/>
                      <a:pt x="263392" y="457200"/>
                      <a:pt x="311970" y="457200"/>
                    </a:cubicBezTo>
                    <a:cubicBezTo>
                      <a:pt x="360547" y="457200"/>
                      <a:pt x="404362" y="446723"/>
                      <a:pt x="432937" y="429578"/>
                    </a:cubicBezTo>
                    <a:cubicBezTo>
                      <a:pt x="485325" y="448628"/>
                      <a:pt x="521520" y="468630"/>
                      <a:pt x="547237" y="490538"/>
                    </a:cubicBezTo>
                    <a:cubicBezTo>
                      <a:pt x="560572" y="501015"/>
                      <a:pt x="568192" y="517208"/>
                      <a:pt x="569145" y="533400"/>
                    </a:cubicBezTo>
                    <a:lnTo>
                      <a:pt x="586290" y="677228"/>
                    </a:lnTo>
                    <a:cubicBezTo>
                      <a:pt x="587242" y="683895"/>
                      <a:pt x="584385" y="690563"/>
                      <a:pt x="578670" y="694373"/>
                    </a:cubicBezTo>
                    <a:lnTo>
                      <a:pt x="578670" y="694373"/>
                    </a:lnTo>
                    <a:cubicBezTo>
                      <a:pt x="565335" y="702945"/>
                      <a:pt x="552000" y="710565"/>
                      <a:pt x="536760" y="716280"/>
                    </a:cubicBezTo>
                    <a:lnTo>
                      <a:pt x="536760" y="753428"/>
                    </a:lnTo>
                    <a:lnTo>
                      <a:pt x="545332" y="753428"/>
                    </a:lnTo>
                    <a:cubicBezTo>
                      <a:pt x="564382" y="746760"/>
                      <a:pt x="582480" y="737235"/>
                      <a:pt x="599625" y="725805"/>
                    </a:cubicBezTo>
                    <a:lnTo>
                      <a:pt x="599625" y="725805"/>
                    </a:lnTo>
                    <a:cubicBezTo>
                      <a:pt x="616770" y="713423"/>
                      <a:pt x="626295" y="693420"/>
                      <a:pt x="623437" y="672465"/>
                    </a:cubicBezTo>
                    <a:lnTo>
                      <a:pt x="607245" y="532448"/>
                    </a:lnTo>
                    <a:cubicBezTo>
                      <a:pt x="606292" y="504825"/>
                      <a:pt x="592957" y="479108"/>
                      <a:pt x="572002" y="461963"/>
                    </a:cubicBezTo>
                    <a:cubicBezTo>
                      <a:pt x="541522" y="438150"/>
                      <a:pt x="508185" y="418148"/>
                      <a:pt x="471990" y="404813"/>
                    </a:cubicBezTo>
                    <a:cubicBezTo>
                      <a:pt x="471990" y="356235"/>
                      <a:pt x="473895" y="222885"/>
                      <a:pt x="473895" y="168593"/>
                    </a:cubicBezTo>
                    <a:cubicBezTo>
                      <a:pt x="473895" y="153353"/>
                      <a:pt x="471990" y="138113"/>
                      <a:pt x="468180" y="122873"/>
                    </a:cubicBezTo>
                    <a:cubicBezTo>
                      <a:pt x="455797" y="77153"/>
                      <a:pt x="424365" y="39053"/>
                      <a:pt x="382455" y="17145"/>
                    </a:cubicBezTo>
                    <a:cubicBezTo>
                      <a:pt x="378645" y="15240"/>
                      <a:pt x="372930" y="15240"/>
                      <a:pt x="370072" y="18097"/>
                    </a:cubicBezTo>
                    <a:lnTo>
                      <a:pt x="361500" y="24765"/>
                    </a:lnTo>
                    <a:lnTo>
                      <a:pt x="351975" y="11430"/>
                    </a:lnTo>
                    <a:cubicBezTo>
                      <a:pt x="349117" y="6667"/>
                      <a:pt x="344355" y="3810"/>
                      <a:pt x="339592" y="2858"/>
                    </a:cubicBezTo>
                    <a:cubicBezTo>
                      <a:pt x="330067" y="953"/>
                      <a:pt x="321495" y="0"/>
                      <a:pt x="311970" y="0"/>
                    </a:cubicBezTo>
                    <a:cubicBezTo>
                      <a:pt x="273870" y="0"/>
                      <a:pt x="235770" y="14288"/>
                      <a:pt x="207195" y="39053"/>
                    </a:cubicBezTo>
                    <a:cubicBezTo>
                      <a:pt x="171000" y="71438"/>
                      <a:pt x="150997" y="117157"/>
                      <a:pt x="151950" y="165735"/>
                    </a:cubicBezTo>
                    <a:lnTo>
                      <a:pt x="151950" y="404813"/>
                    </a:lnTo>
                    <a:close/>
                    <a:moveTo>
                      <a:pt x="199575" y="249555"/>
                    </a:moveTo>
                    <a:lnTo>
                      <a:pt x="206242" y="171450"/>
                    </a:lnTo>
                    <a:lnTo>
                      <a:pt x="416745" y="171450"/>
                    </a:lnTo>
                    <a:lnTo>
                      <a:pt x="423412" y="249555"/>
                    </a:lnTo>
                    <a:cubicBezTo>
                      <a:pt x="411982" y="311468"/>
                      <a:pt x="352927" y="352425"/>
                      <a:pt x="290062" y="340995"/>
                    </a:cubicBezTo>
                    <a:cubicBezTo>
                      <a:pt x="244342" y="332423"/>
                      <a:pt x="208147" y="296228"/>
                      <a:pt x="199575" y="249555"/>
                    </a:cubicBezTo>
                    <a:close/>
                    <a:moveTo>
                      <a:pt x="237675" y="408623"/>
                    </a:moveTo>
                    <a:cubicBezTo>
                      <a:pt x="248152" y="400050"/>
                      <a:pt x="254820" y="385763"/>
                      <a:pt x="254820" y="371475"/>
                    </a:cubicBezTo>
                    <a:lnTo>
                      <a:pt x="254820" y="369570"/>
                    </a:lnTo>
                    <a:cubicBezTo>
                      <a:pt x="291015" y="384810"/>
                      <a:pt x="332925" y="384810"/>
                      <a:pt x="369120" y="369570"/>
                    </a:cubicBezTo>
                    <a:lnTo>
                      <a:pt x="369120" y="371475"/>
                    </a:lnTo>
                    <a:cubicBezTo>
                      <a:pt x="369120" y="385763"/>
                      <a:pt x="375787" y="399098"/>
                      <a:pt x="386265" y="408623"/>
                    </a:cubicBezTo>
                    <a:cubicBezTo>
                      <a:pt x="362452" y="416243"/>
                      <a:pt x="336735" y="419100"/>
                      <a:pt x="311970" y="419100"/>
                    </a:cubicBezTo>
                    <a:cubicBezTo>
                      <a:pt x="287205" y="419100"/>
                      <a:pt x="261487" y="416243"/>
                      <a:pt x="237675" y="408623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6984E221-6B25-4974-912C-276A7BB3495D}"/>
                  </a:ext>
                </a:extLst>
              </p:cNvPr>
              <p:cNvSpPr/>
              <p:nvPr/>
            </p:nvSpPr>
            <p:spPr>
              <a:xfrm>
                <a:off x="11295926" y="6413634"/>
                <a:ext cx="555307" cy="297180"/>
              </a:xfrm>
              <a:custGeom>
                <a:avLst/>
                <a:gdLst>
                  <a:gd name="connsiteX0" fmla="*/ 482918 w 555307"/>
                  <a:gd name="connsiteY0" fmla="*/ 23813 h 297180"/>
                  <a:gd name="connsiteX1" fmla="*/ 459105 w 555307"/>
                  <a:gd name="connsiteY1" fmla="*/ 0 h 297180"/>
                  <a:gd name="connsiteX2" fmla="*/ 459105 w 555307"/>
                  <a:gd name="connsiteY2" fmla="*/ 0 h 297180"/>
                  <a:gd name="connsiteX3" fmla="*/ 96203 w 555307"/>
                  <a:gd name="connsiteY3" fmla="*/ 0 h 297180"/>
                  <a:gd name="connsiteX4" fmla="*/ 72390 w 555307"/>
                  <a:gd name="connsiteY4" fmla="*/ 23813 h 297180"/>
                  <a:gd name="connsiteX5" fmla="*/ 72390 w 555307"/>
                  <a:gd name="connsiteY5" fmla="*/ 23813 h 297180"/>
                  <a:gd name="connsiteX6" fmla="*/ 72390 w 555307"/>
                  <a:gd name="connsiteY6" fmla="*/ 260985 h 297180"/>
                  <a:gd name="connsiteX7" fmla="*/ 0 w 555307"/>
                  <a:gd name="connsiteY7" fmla="*/ 260985 h 297180"/>
                  <a:gd name="connsiteX8" fmla="*/ 0 w 555307"/>
                  <a:gd name="connsiteY8" fmla="*/ 273368 h 297180"/>
                  <a:gd name="connsiteX9" fmla="*/ 23813 w 555307"/>
                  <a:gd name="connsiteY9" fmla="*/ 297180 h 297180"/>
                  <a:gd name="connsiteX10" fmla="*/ 531495 w 555307"/>
                  <a:gd name="connsiteY10" fmla="*/ 297180 h 297180"/>
                  <a:gd name="connsiteX11" fmla="*/ 555308 w 555307"/>
                  <a:gd name="connsiteY11" fmla="*/ 273368 h 297180"/>
                  <a:gd name="connsiteX12" fmla="*/ 555308 w 555307"/>
                  <a:gd name="connsiteY12" fmla="*/ 260985 h 297180"/>
                  <a:gd name="connsiteX13" fmla="*/ 482918 w 555307"/>
                  <a:gd name="connsiteY13" fmla="*/ 260985 h 297180"/>
                  <a:gd name="connsiteX14" fmla="*/ 482918 w 555307"/>
                  <a:gd name="connsiteY14" fmla="*/ 23813 h 297180"/>
                  <a:gd name="connsiteX15" fmla="*/ 227648 w 555307"/>
                  <a:gd name="connsiteY15" fmla="*/ 180975 h 297180"/>
                  <a:gd name="connsiteX16" fmla="*/ 214313 w 555307"/>
                  <a:gd name="connsiteY16" fmla="*/ 194310 h 297180"/>
                  <a:gd name="connsiteX17" fmla="*/ 160973 w 555307"/>
                  <a:gd name="connsiteY17" fmla="*/ 140970 h 297180"/>
                  <a:gd name="connsiteX18" fmla="*/ 214313 w 555307"/>
                  <a:gd name="connsiteY18" fmla="*/ 87630 h 297180"/>
                  <a:gd name="connsiteX19" fmla="*/ 227648 w 555307"/>
                  <a:gd name="connsiteY19" fmla="*/ 100965 h 297180"/>
                  <a:gd name="connsiteX20" fmla="*/ 187642 w 555307"/>
                  <a:gd name="connsiteY20" fmla="*/ 140970 h 297180"/>
                  <a:gd name="connsiteX21" fmla="*/ 227648 w 555307"/>
                  <a:gd name="connsiteY21" fmla="*/ 180975 h 297180"/>
                  <a:gd name="connsiteX22" fmla="*/ 263843 w 555307"/>
                  <a:gd name="connsiteY22" fmla="*/ 200978 h 297180"/>
                  <a:gd name="connsiteX23" fmla="*/ 246698 w 555307"/>
                  <a:gd name="connsiteY23" fmla="*/ 193358 h 297180"/>
                  <a:gd name="connsiteX24" fmla="*/ 291465 w 555307"/>
                  <a:gd name="connsiteY24" fmla="*/ 85725 h 297180"/>
                  <a:gd name="connsiteX25" fmla="*/ 308610 w 555307"/>
                  <a:gd name="connsiteY25" fmla="*/ 93345 h 297180"/>
                  <a:gd name="connsiteX26" fmla="*/ 263843 w 555307"/>
                  <a:gd name="connsiteY26" fmla="*/ 200978 h 297180"/>
                  <a:gd name="connsiteX27" fmla="*/ 340043 w 555307"/>
                  <a:gd name="connsiteY27" fmla="*/ 195263 h 297180"/>
                  <a:gd name="connsiteX28" fmla="*/ 326708 w 555307"/>
                  <a:gd name="connsiteY28" fmla="*/ 181928 h 297180"/>
                  <a:gd name="connsiteX29" fmla="*/ 366713 w 555307"/>
                  <a:gd name="connsiteY29" fmla="*/ 141922 h 297180"/>
                  <a:gd name="connsiteX30" fmla="*/ 326708 w 555307"/>
                  <a:gd name="connsiteY30" fmla="*/ 101918 h 297180"/>
                  <a:gd name="connsiteX31" fmla="*/ 340043 w 555307"/>
                  <a:gd name="connsiteY31" fmla="*/ 88582 h 297180"/>
                  <a:gd name="connsiteX32" fmla="*/ 393383 w 555307"/>
                  <a:gd name="connsiteY32" fmla="*/ 141922 h 297180"/>
                  <a:gd name="connsiteX33" fmla="*/ 340043 w 555307"/>
                  <a:gd name="connsiteY33" fmla="*/ 195263 h 297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555307" h="297180">
                    <a:moveTo>
                      <a:pt x="482918" y="23813"/>
                    </a:moveTo>
                    <a:cubicBezTo>
                      <a:pt x="482918" y="10478"/>
                      <a:pt x="472440" y="0"/>
                      <a:pt x="459105" y="0"/>
                    </a:cubicBezTo>
                    <a:lnTo>
                      <a:pt x="459105" y="0"/>
                    </a:lnTo>
                    <a:lnTo>
                      <a:pt x="96203" y="0"/>
                    </a:lnTo>
                    <a:cubicBezTo>
                      <a:pt x="82868" y="0"/>
                      <a:pt x="72390" y="10478"/>
                      <a:pt x="72390" y="23813"/>
                    </a:cubicBezTo>
                    <a:lnTo>
                      <a:pt x="72390" y="23813"/>
                    </a:lnTo>
                    <a:lnTo>
                      <a:pt x="72390" y="260985"/>
                    </a:lnTo>
                    <a:lnTo>
                      <a:pt x="0" y="260985"/>
                    </a:lnTo>
                    <a:lnTo>
                      <a:pt x="0" y="273368"/>
                    </a:lnTo>
                    <a:cubicBezTo>
                      <a:pt x="0" y="286703"/>
                      <a:pt x="10478" y="297180"/>
                      <a:pt x="23813" y="297180"/>
                    </a:cubicBezTo>
                    <a:lnTo>
                      <a:pt x="531495" y="297180"/>
                    </a:lnTo>
                    <a:cubicBezTo>
                      <a:pt x="544830" y="297180"/>
                      <a:pt x="555308" y="286703"/>
                      <a:pt x="555308" y="273368"/>
                    </a:cubicBezTo>
                    <a:lnTo>
                      <a:pt x="555308" y="260985"/>
                    </a:lnTo>
                    <a:lnTo>
                      <a:pt x="482918" y="260985"/>
                    </a:lnTo>
                    <a:lnTo>
                      <a:pt x="482918" y="23813"/>
                    </a:lnTo>
                    <a:close/>
                    <a:moveTo>
                      <a:pt x="227648" y="180975"/>
                    </a:moveTo>
                    <a:lnTo>
                      <a:pt x="214313" y="194310"/>
                    </a:lnTo>
                    <a:lnTo>
                      <a:pt x="160973" y="140970"/>
                    </a:lnTo>
                    <a:lnTo>
                      <a:pt x="214313" y="87630"/>
                    </a:lnTo>
                    <a:lnTo>
                      <a:pt x="227648" y="100965"/>
                    </a:lnTo>
                    <a:lnTo>
                      <a:pt x="187642" y="140970"/>
                    </a:lnTo>
                    <a:lnTo>
                      <a:pt x="227648" y="180975"/>
                    </a:lnTo>
                    <a:close/>
                    <a:moveTo>
                      <a:pt x="263843" y="200978"/>
                    </a:moveTo>
                    <a:lnTo>
                      <a:pt x="246698" y="193358"/>
                    </a:lnTo>
                    <a:lnTo>
                      <a:pt x="291465" y="85725"/>
                    </a:lnTo>
                    <a:lnTo>
                      <a:pt x="308610" y="93345"/>
                    </a:lnTo>
                    <a:lnTo>
                      <a:pt x="263843" y="200978"/>
                    </a:lnTo>
                    <a:close/>
                    <a:moveTo>
                      <a:pt x="340043" y="195263"/>
                    </a:moveTo>
                    <a:lnTo>
                      <a:pt x="326708" y="181928"/>
                    </a:lnTo>
                    <a:lnTo>
                      <a:pt x="366713" y="141922"/>
                    </a:lnTo>
                    <a:lnTo>
                      <a:pt x="326708" y="101918"/>
                    </a:lnTo>
                    <a:lnTo>
                      <a:pt x="340043" y="88582"/>
                    </a:lnTo>
                    <a:lnTo>
                      <a:pt x="393383" y="141922"/>
                    </a:lnTo>
                    <a:lnTo>
                      <a:pt x="340043" y="195263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  <p:sp>
        <p:nvSpPr>
          <p:cNvPr id="25" name="Footer Placeholder 11">
            <a:extLst>
              <a:ext uri="{FF2B5EF4-FFF2-40B4-BE49-F238E27FC236}">
                <a16:creationId xmlns:a16="http://schemas.microsoft.com/office/drawing/2014/main" id="{03616E43-1312-486C-BE2A-67AF2FBF1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1001" y="40414"/>
            <a:ext cx="6079955" cy="312084"/>
          </a:xfrm>
        </p:spPr>
        <p:txBody>
          <a:bodyPr/>
          <a:lstStyle/>
          <a:p>
            <a:r>
              <a:rPr lang="cy-GB" sz="1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Camu ymlaen - Marchnata  Llwybr Arfordir Cymru: </a:t>
            </a:r>
            <a:r>
              <a:rPr lang="cy-GB" sz="10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Ysgrifennu gwefan hyrwyddo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83578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F538D-D025-4B6F-A34C-A9E72ADA1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476250"/>
            <a:ext cx="8775700" cy="1012395"/>
          </a:xfrm>
        </p:spPr>
        <p:txBody>
          <a:bodyPr/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cy-GB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Adnabod llwyddiant</a:t>
            </a:r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F548BD-C30A-4512-8ACA-BF1ECC669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79DAB-90E4-4F14-9B31-761BB9951B41}" type="slidenum">
              <a:rPr lang="en-GB" smtClean="0"/>
              <a:pPr/>
              <a:t>29</a:t>
            </a:fld>
            <a:endParaRPr lang="en-GB" dirty="0"/>
          </a:p>
        </p:txBody>
      </p:sp>
      <p:pic>
        <p:nvPicPr>
          <p:cNvPr id="7" name="Picture 6" descr="A picture containing sky, outdoor, mountain, nature&#10;&#10;Description automatically generated">
            <a:extLst>
              <a:ext uri="{FF2B5EF4-FFF2-40B4-BE49-F238E27FC236}">
                <a16:creationId xmlns:a16="http://schemas.microsoft.com/office/drawing/2014/main" id="{9B12D1A7-B6C9-4768-A389-BF4D2B9EDA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249" y="2466779"/>
            <a:ext cx="6639136" cy="4005612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F21284E-9864-4092-8CC0-1A30F76A14C3}"/>
              </a:ext>
            </a:extLst>
          </p:cNvPr>
          <p:cNvSpPr txBox="1"/>
          <p:nvPr/>
        </p:nvSpPr>
        <p:spPr>
          <a:xfrm>
            <a:off x="323386" y="1454384"/>
            <a:ext cx="93950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1"/>
                </a:solidFill>
              </a:rPr>
              <a:t>Sut </a:t>
            </a:r>
            <a:r>
              <a:rPr lang="en-GB" sz="2400" b="1" dirty="0" err="1">
                <a:solidFill>
                  <a:schemeClr val="accent1"/>
                </a:solidFill>
              </a:rPr>
              <a:t>fyddwch</a:t>
            </a:r>
            <a:r>
              <a:rPr lang="en-GB" sz="2400" b="1" dirty="0">
                <a:solidFill>
                  <a:schemeClr val="accent1"/>
                </a:solidFill>
              </a:rPr>
              <a:t> </a:t>
            </a:r>
            <a:r>
              <a:rPr lang="en-GB" sz="2400" b="1" dirty="0" err="1">
                <a:solidFill>
                  <a:schemeClr val="accent1"/>
                </a:solidFill>
              </a:rPr>
              <a:t>chi’n</a:t>
            </a:r>
            <a:r>
              <a:rPr lang="en-GB" sz="2400" b="1" dirty="0">
                <a:solidFill>
                  <a:schemeClr val="accent1"/>
                </a:solidFill>
              </a:rPr>
              <a:t> </a:t>
            </a:r>
            <a:r>
              <a:rPr lang="en-GB" sz="2400" b="1" dirty="0" err="1">
                <a:solidFill>
                  <a:schemeClr val="accent1"/>
                </a:solidFill>
              </a:rPr>
              <a:t>gwybod</a:t>
            </a:r>
            <a:r>
              <a:rPr lang="en-GB" sz="2400" b="1" dirty="0">
                <a:solidFill>
                  <a:schemeClr val="accent1"/>
                </a:solidFill>
              </a:rPr>
              <a:t> a </a:t>
            </a:r>
            <a:r>
              <a:rPr lang="en-GB" sz="2400" b="1" dirty="0" err="1">
                <a:solidFill>
                  <a:schemeClr val="accent1"/>
                </a:solidFill>
              </a:rPr>
              <a:t>yw</a:t>
            </a:r>
            <a:r>
              <a:rPr lang="en-GB" sz="2400" b="1" dirty="0">
                <a:solidFill>
                  <a:schemeClr val="accent1"/>
                </a:solidFill>
              </a:rPr>
              <a:t> </a:t>
            </a:r>
            <a:r>
              <a:rPr lang="en-GB" sz="2400" b="1" dirty="0" err="1">
                <a:solidFill>
                  <a:schemeClr val="accent1"/>
                </a:solidFill>
              </a:rPr>
              <a:t>eich</a:t>
            </a:r>
            <a:r>
              <a:rPr lang="en-GB" sz="2400" b="1" dirty="0">
                <a:solidFill>
                  <a:schemeClr val="accent1"/>
                </a:solidFill>
              </a:rPr>
              <a:t> </a:t>
            </a:r>
            <a:r>
              <a:rPr lang="en-GB" sz="2400" b="1" dirty="0" err="1">
                <a:solidFill>
                  <a:schemeClr val="accent1"/>
                </a:solidFill>
              </a:rPr>
              <a:t>gwefan</a:t>
            </a:r>
            <a:r>
              <a:rPr lang="en-GB" sz="2400" b="1" dirty="0">
                <a:solidFill>
                  <a:schemeClr val="accent1"/>
                </a:solidFill>
              </a:rPr>
              <a:t> </a:t>
            </a:r>
            <a:r>
              <a:rPr lang="en-GB" sz="2400" b="1" dirty="0" err="1">
                <a:solidFill>
                  <a:schemeClr val="accent1"/>
                </a:solidFill>
              </a:rPr>
              <a:t>hyrwyddo</a:t>
            </a:r>
            <a:r>
              <a:rPr lang="en-GB" sz="2400" b="1" dirty="0">
                <a:solidFill>
                  <a:schemeClr val="accent1"/>
                </a:solidFill>
              </a:rPr>
              <a:t> </a:t>
            </a:r>
            <a:r>
              <a:rPr lang="en-GB" sz="2400" b="1" dirty="0" err="1">
                <a:solidFill>
                  <a:schemeClr val="accent1"/>
                </a:solidFill>
              </a:rPr>
              <a:t>wedi</a:t>
            </a:r>
            <a:r>
              <a:rPr lang="en-GB" sz="2400" b="1" dirty="0">
                <a:solidFill>
                  <a:schemeClr val="accent1"/>
                </a:solidFill>
              </a:rPr>
              <a:t> </a:t>
            </a:r>
            <a:r>
              <a:rPr lang="en-GB" sz="2400" b="1" dirty="0" err="1">
                <a:solidFill>
                  <a:schemeClr val="accent1"/>
                </a:solidFill>
              </a:rPr>
              <a:t>cael</a:t>
            </a:r>
            <a:r>
              <a:rPr lang="en-GB" sz="2400" b="1" dirty="0">
                <a:solidFill>
                  <a:schemeClr val="accent1"/>
                </a:solidFill>
              </a:rPr>
              <a:t> </a:t>
            </a:r>
            <a:r>
              <a:rPr lang="en-GB" sz="2400" b="1" dirty="0" err="1">
                <a:solidFill>
                  <a:schemeClr val="accent1"/>
                </a:solidFill>
              </a:rPr>
              <a:t>effaith</a:t>
            </a:r>
            <a:r>
              <a:rPr lang="en-GB" sz="2400" b="1" dirty="0">
                <a:solidFill>
                  <a:schemeClr val="accent1"/>
                </a:solidFill>
              </a:rPr>
              <a:t> ac a </a:t>
            </a:r>
            <a:r>
              <a:rPr lang="en-GB" sz="2400" b="1" dirty="0" err="1">
                <a:solidFill>
                  <a:schemeClr val="accent1"/>
                </a:solidFill>
              </a:rPr>
              <a:t>ydych</a:t>
            </a:r>
            <a:r>
              <a:rPr lang="en-GB" sz="2400" b="1" dirty="0">
                <a:solidFill>
                  <a:schemeClr val="accent1"/>
                </a:solidFill>
              </a:rPr>
              <a:t> </a:t>
            </a:r>
            <a:r>
              <a:rPr lang="en-GB" sz="2400" b="1" dirty="0" err="1">
                <a:solidFill>
                  <a:schemeClr val="accent1"/>
                </a:solidFill>
              </a:rPr>
              <a:t>wedi</a:t>
            </a:r>
            <a:r>
              <a:rPr lang="en-GB" sz="2400" b="1" dirty="0">
                <a:solidFill>
                  <a:schemeClr val="accent1"/>
                </a:solidFill>
              </a:rPr>
              <a:t> </a:t>
            </a:r>
            <a:r>
              <a:rPr lang="en-GB" sz="2400" b="1" dirty="0" err="1">
                <a:solidFill>
                  <a:schemeClr val="accent1"/>
                </a:solidFill>
              </a:rPr>
              <a:t>bodloni</a:t>
            </a:r>
            <a:r>
              <a:rPr lang="en-GB" sz="2400" b="1" dirty="0">
                <a:solidFill>
                  <a:schemeClr val="accent1"/>
                </a:solidFill>
              </a:rPr>
              <a:t> </a:t>
            </a:r>
            <a:r>
              <a:rPr lang="en-GB" sz="2400" b="1" dirty="0" err="1">
                <a:solidFill>
                  <a:schemeClr val="accent1"/>
                </a:solidFill>
              </a:rPr>
              <a:t>brîff</a:t>
            </a:r>
            <a:r>
              <a:rPr lang="en-GB" sz="2400" b="1" dirty="0">
                <a:solidFill>
                  <a:schemeClr val="accent1"/>
                </a:solidFill>
              </a:rPr>
              <a:t> y ‘</a:t>
            </a:r>
            <a:r>
              <a:rPr lang="en-GB" sz="2400" b="1" dirty="0" err="1">
                <a:solidFill>
                  <a:schemeClr val="accent1"/>
                </a:solidFill>
              </a:rPr>
              <a:t>cleient</a:t>
            </a:r>
            <a:r>
              <a:rPr lang="en-GB" sz="2400" b="1" dirty="0">
                <a:solidFill>
                  <a:schemeClr val="accent1"/>
                </a:solidFill>
              </a:rPr>
              <a:t>’? </a:t>
            </a:r>
            <a:endParaRPr lang="en-GB" sz="2400" b="1" i="0" u="none" strike="noStrike" baseline="0" dirty="0">
              <a:solidFill>
                <a:schemeClr val="accent1"/>
              </a:solidFill>
              <a:latin typeface="+mj-lt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822EA14-E3F4-4D55-8888-9E8699358418}"/>
              </a:ext>
            </a:extLst>
          </p:cNvPr>
          <p:cNvGrpSpPr/>
          <p:nvPr/>
        </p:nvGrpSpPr>
        <p:grpSpPr>
          <a:xfrm>
            <a:off x="139700" y="5901190"/>
            <a:ext cx="11745373" cy="937760"/>
            <a:chOff x="139700" y="5901190"/>
            <a:chExt cx="11745373" cy="937760"/>
          </a:xfrm>
        </p:grpSpPr>
        <p:pic>
          <p:nvPicPr>
            <p:cNvPr id="13" name="Picture 12" descr="Logo, company name&#10;&#10;Description automatically generated">
              <a:extLst>
                <a:ext uri="{FF2B5EF4-FFF2-40B4-BE49-F238E27FC236}">
                  <a16:creationId xmlns:a16="http://schemas.microsoft.com/office/drawing/2014/main" id="{B220CDBB-44E9-409C-95F0-3284FAEAB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00" y="5924549"/>
              <a:ext cx="1068739" cy="914401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BAFA395-1F73-4AF5-B61B-8B1B25368917}"/>
                </a:ext>
              </a:extLst>
            </p:cNvPr>
            <p:cNvGrpSpPr/>
            <p:nvPr/>
          </p:nvGrpSpPr>
          <p:grpSpPr>
            <a:xfrm>
              <a:off x="10355618" y="6098221"/>
              <a:ext cx="752283" cy="610062"/>
              <a:chOff x="10355618" y="6098221"/>
              <a:chExt cx="752283" cy="610062"/>
            </a:xfrm>
          </p:grpSpPr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1708A971-F4C7-420F-B1BD-034DBDD46DC2}"/>
                  </a:ext>
                </a:extLst>
              </p:cNvPr>
              <p:cNvSpPr/>
              <p:nvPr/>
            </p:nvSpPr>
            <p:spPr>
              <a:xfrm>
                <a:off x="10355618" y="6552420"/>
                <a:ext cx="113953" cy="155863"/>
              </a:xfrm>
              <a:custGeom>
                <a:avLst/>
                <a:gdLst>
                  <a:gd name="connsiteX0" fmla="*/ 53167 w 113953"/>
                  <a:gd name="connsiteY0" fmla="*/ 14114 h 155863"/>
                  <a:gd name="connsiteX1" fmla="*/ 14114 w 113953"/>
                  <a:gd name="connsiteY1" fmla="*/ 3637 h 155863"/>
                  <a:gd name="connsiteX2" fmla="*/ 3637 w 113953"/>
                  <a:gd name="connsiteY2" fmla="*/ 42689 h 155863"/>
                  <a:gd name="connsiteX3" fmla="*/ 60787 w 113953"/>
                  <a:gd name="connsiteY3" fmla="*/ 141749 h 155863"/>
                  <a:gd name="connsiteX4" fmla="*/ 99839 w 113953"/>
                  <a:gd name="connsiteY4" fmla="*/ 152227 h 155863"/>
                  <a:gd name="connsiteX5" fmla="*/ 110317 w 113953"/>
                  <a:gd name="connsiteY5" fmla="*/ 113174 h 155863"/>
                  <a:gd name="connsiteX6" fmla="*/ 53167 w 113953"/>
                  <a:gd name="connsiteY6" fmla="*/ 14114 h 155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3953" h="155863">
                    <a:moveTo>
                      <a:pt x="53167" y="14114"/>
                    </a:moveTo>
                    <a:cubicBezTo>
                      <a:pt x="45547" y="779"/>
                      <a:pt x="27449" y="-3983"/>
                      <a:pt x="14114" y="3637"/>
                    </a:cubicBezTo>
                    <a:cubicBezTo>
                      <a:pt x="779" y="11257"/>
                      <a:pt x="-3983" y="29354"/>
                      <a:pt x="3637" y="42689"/>
                    </a:cubicBezTo>
                    <a:lnTo>
                      <a:pt x="60787" y="141749"/>
                    </a:lnTo>
                    <a:cubicBezTo>
                      <a:pt x="68407" y="155084"/>
                      <a:pt x="86504" y="159847"/>
                      <a:pt x="99839" y="152227"/>
                    </a:cubicBezTo>
                    <a:cubicBezTo>
                      <a:pt x="113174" y="144607"/>
                      <a:pt x="117937" y="126509"/>
                      <a:pt x="110317" y="113174"/>
                    </a:cubicBezTo>
                    <a:lnTo>
                      <a:pt x="53167" y="14114"/>
                    </a:lnTo>
                    <a:close/>
                  </a:path>
                </a:pathLst>
              </a:custGeom>
              <a:solidFill>
                <a:srgbClr val="3C3C4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F9D70081-D55E-4A8B-9AE0-587F97425050}"/>
                  </a:ext>
                </a:extLst>
              </p:cNvPr>
              <p:cNvSpPr/>
              <p:nvPr/>
            </p:nvSpPr>
            <p:spPr>
              <a:xfrm>
                <a:off x="10427835" y="6098221"/>
                <a:ext cx="680066" cy="604517"/>
              </a:xfrm>
              <a:custGeom>
                <a:avLst/>
                <a:gdLst>
                  <a:gd name="connsiteX0" fmla="*/ 399098 w 680066"/>
                  <a:gd name="connsiteY0" fmla="*/ 526416 h 604517"/>
                  <a:gd name="connsiteX1" fmla="*/ 266700 w 680066"/>
                  <a:gd name="connsiteY1" fmla="*/ 564516 h 604517"/>
                  <a:gd name="connsiteX2" fmla="*/ 235267 w 680066"/>
                  <a:gd name="connsiteY2" fmla="*/ 530226 h 604517"/>
                  <a:gd name="connsiteX3" fmla="*/ 407670 w 680066"/>
                  <a:gd name="connsiteY3" fmla="*/ 480696 h 604517"/>
                  <a:gd name="connsiteX4" fmla="*/ 399098 w 680066"/>
                  <a:gd name="connsiteY4" fmla="*/ 526416 h 604517"/>
                  <a:gd name="connsiteX5" fmla="*/ 677228 w 680066"/>
                  <a:gd name="connsiteY5" fmla="*/ 378779 h 604517"/>
                  <a:gd name="connsiteX6" fmla="*/ 613410 w 680066"/>
                  <a:gd name="connsiteY6" fmla="*/ 268289 h 604517"/>
                  <a:gd name="connsiteX7" fmla="*/ 527685 w 680066"/>
                  <a:gd name="connsiteY7" fmla="*/ 119699 h 604517"/>
                  <a:gd name="connsiteX8" fmla="*/ 463868 w 680066"/>
                  <a:gd name="connsiteY8" fmla="*/ 9209 h 604517"/>
                  <a:gd name="connsiteX9" fmla="*/ 434340 w 680066"/>
                  <a:gd name="connsiteY9" fmla="*/ 5399 h 604517"/>
                  <a:gd name="connsiteX10" fmla="*/ 0 w 680066"/>
                  <a:gd name="connsiteY10" fmla="*/ 424499 h 604517"/>
                  <a:gd name="connsiteX11" fmla="*/ 85725 w 680066"/>
                  <a:gd name="connsiteY11" fmla="*/ 573089 h 604517"/>
                  <a:gd name="connsiteX12" fmla="*/ 194310 w 680066"/>
                  <a:gd name="connsiteY12" fmla="*/ 542609 h 604517"/>
                  <a:gd name="connsiteX13" fmla="*/ 242888 w 680066"/>
                  <a:gd name="connsiteY13" fmla="*/ 594996 h 604517"/>
                  <a:gd name="connsiteX14" fmla="*/ 271463 w 680066"/>
                  <a:gd name="connsiteY14" fmla="*/ 603569 h 604517"/>
                  <a:gd name="connsiteX15" fmla="*/ 415290 w 680066"/>
                  <a:gd name="connsiteY15" fmla="*/ 562611 h 604517"/>
                  <a:gd name="connsiteX16" fmla="*/ 421958 w 680066"/>
                  <a:gd name="connsiteY16" fmla="*/ 559754 h 604517"/>
                  <a:gd name="connsiteX17" fmla="*/ 435293 w 680066"/>
                  <a:gd name="connsiteY17" fmla="*/ 540704 h 604517"/>
                  <a:gd name="connsiteX18" fmla="*/ 448628 w 680066"/>
                  <a:gd name="connsiteY18" fmla="*/ 470219 h 604517"/>
                  <a:gd name="connsiteX19" fmla="*/ 666750 w 680066"/>
                  <a:gd name="connsiteY19" fmla="*/ 408306 h 604517"/>
                  <a:gd name="connsiteX20" fmla="*/ 677228 w 680066"/>
                  <a:gd name="connsiteY20" fmla="*/ 378779 h 604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80066" h="604517">
                    <a:moveTo>
                      <a:pt x="399098" y="526416"/>
                    </a:moveTo>
                    <a:lnTo>
                      <a:pt x="266700" y="564516"/>
                    </a:lnTo>
                    <a:lnTo>
                      <a:pt x="235267" y="530226"/>
                    </a:lnTo>
                    <a:lnTo>
                      <a:pt x="407670" y="480696"/>
                    </a:lnTo>
                    <a:lnTo>
                      <a:pt x="399098" y="526416"/>
                    </a:lnTo>
                    <a:close/>
                    <a:moveTo>
                      <a:pt x="677228" y="378779"/>
                    </a:moveTo>
                    <a:lnTo>
                      <a:pt x="613410" y="268289"/>
                    </a:lnTo>
                    <a:lnTo>
                      <a:pt x="527685" y="119699"/>
                    </a:lnTo>
                    <a:lnTo>
                      <a:pt x="463868" y="9209"/>
                    </a:lnTo>
                    <a:cubicBezTo>
                      <a:pt x="457200" y="-1269"/>
                      <a:pt x="442913" y="-3174"/>
                      <a:pt x="434340" y="5399"/>
                    </a:cubicBezTo>
                    <a:lnTo>
                      <a:pt x="0" y="424499"/>
                    </a:lnTo>
                    <a:lnTo>
                      <a:pt x="85725" y="573089"/>
                    </a:lnTo>
                    <a:lnTo>
                      <a:pt x="194310" y="542609"/>
                    </a:lnTo>
                    <a:lnTo>
                      <a:pt x="242888" y="594996"/>
                    </a:lnTo>
                    <a:cubicBezTo>
                      <a:pt x="250508" y="602616"/>
                      <a:pt x="260985" y="606426"/>
                      <a:pt x="271463" y="603569"/>
                    </a:cubicBezTo>
                    <a:lnTo>
                      <a:pt x="415290" y="562611"/>
                    </a:lnTo>
                    <a:cubicBezTo>
                      <a:pt x="417195" y="561659"/>
                      <a:pt x="420053" y="560706"/>
                      <a:pt x="421958" y="559754"/>
                    </a:cubicBezTo>
                    <a:cubicBezTo>
                      <a:pt x="428625" y="555944"/>
                      <a:pt x="434340" y="548324"/>
                      <a:pt x="435293" y="540704"/>
                    </a:cubicBezTo>
                    <a:lnTo>
                      <a:pt x="448628" y="470219"/>
                    </a:lnTo>
                    <a:lnTo>
                      <a:pt x="666750" y="408306"/>
                    </a:lnTo>
                    <a:cubicBezTo>
                      <a:pt x="678180" y="403544"/>
                      <a:pt x="683895" y="389256"/>
                      <a:pt x="677228" y="378779"/>
                    </a:cubicBezTo>
                    <a:close/>
                  </a:path>
                </a:pathLst>
              </a:custGeom>
              <a:solidFill>
                <a:srgbClr val="3C3C4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23D729F-9384-407E-A6BF-D57571E75941}"/>
                </a:ext>
              </a:extLst>
            </p:cNvPr>
            <p:cNvGrpSpPr/>
            <p:nvPr/>
          </p:nvGrpSpPr>
          <p:grpSpPr>
            <a:xfrm>
              <a:off x="11261134" y="5901190"/>
              <a:ext cx="623939" cy="809624"/>
              <a:chOff x="11261134" y="5901190"/>
              <a:chExt cx="623939" cy="809624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C56539B6-E91F-42D4-A873-B7DFD6A8EBEA}"/>
                  </a:ext>
                </a:extLst>
              </p:cNvPr>
              <p:cNvSpPr/>
              <p:nvPr/>
            </p:nvSpPr>
            <p:spPr>
              <a:xfrm>
                <a:off x="11261134" y="5901190"/>
                <a:ext cx="623939" cy="754379"/>
              </a:xfrm>
              <a:custGeom>
                <a:avLst/>
                <a:gdLst>
                  <a:gd name="connsiteX0" fmla="*/ 151950 w 623939"/>
                  <a:gd name="connsiteY0" fmla="*/ 404813 h 754379"/>
                  <a:gd name="connsiteX1" fmla="*/ 51937 w 623939"/>
                  <a:gd name="connsiteY1" fmla="*/ 461963 h 754379"/>
                  <a:gd name="connsiteX2" fmla="*/ 16695 w 623939"/>
                  <a:gd name="connsiteY2" fmla="*/ 532448 h 754379"/>
                  <a:gd name="connsiteX3" fmla="*/ 502 w 623939"/>
                  <a:gd name="connsiteY3" fmla="*/ 673418 h 754379"/>
                  <a:gd name="connsiteX4" fmla="*/ 24315 w 623939"/>
                  <a:gd name="connsiteY4" fmla="*/ 726758 h 754379"/>
                  <a:gd name="connsiteX5" fmla="*/ 78607 w 623939"/>
                  <a:gd name="connsiteY5" fmla="*/ 754380 h 754379"/>
                  <a:gd name="connsiteX6" fmla="*/ 87180 w 623939"/>
                  <a:gd name="connsiteY6" fmla="*/ 754380 h 754379"/>
                  <a:gd name="connsiteX7" fmla="*/ 87180 w 623939"/>
                  <a:gd name="connsiteY7" fmla="*/ 717233 h 754379"/>
                  <a:gd name="connsiteX8" fmla="*/ 45270 w 623939"/>
                  <a:gd name="connsiteY8" fmla="*/ 695325 h 754379"/>
                  <a:gd name="connsiteX9" fmla="*/ 37650 w 623939"/>
                  <a:gd name="connsiteY9" fmla="*/ 678180 h 754379"/>
                  <a:gd name="connsiteX10" fmla="*/ 54795 w 623939"/>
                  <a:gd name="connsiteY10" fmla="*/ 535305 h 754379"/>
                  <a:gd name="connsiteX11" fmla="*/ 54795 w 623939"/>
                  <a:gd name="connsiteY11" fmla="*/ 533400 h 754379"/>
                  <a:gd name="connsiteX12" fmla="*/ 76702 w 623939"/>
                  <a:gd name="connsiteY12" fmla="*/ 490538 h 754379"/>
                  <a:gd name="connsiteX13" fmla="*/ 191002 w 623939"/>
                  <a:gd name="connsiteY13" fmla="*/ 429578 h 754379"/>
                  <a:gd name="connsiteX14" fmla="*/ 311970 w 623939"/>
                  <a:gd name="connsiteY14" fmla="*/ 457200 h 754379"/>
                  <a:gd name="connsiteX15" fmla="*/ 432937 w 623939"/>
                  <a:gd name="connsiteY15" fmla="*/ 429578 h 754379"/>
                  <a:gd name="connsiteX16" fmla="*/ 547237 w 623939"/>
                  <a:gd name="connsiteY16" fmla="*/ 490538 h 754379"/>
                  <a:gd name="connsiteX17" fmla="*/ 569145 w 623939"/>
                  <a:gd name="connsiteY17" fmla="*/ 533400 h 754379"/>
                  <a:gd name="connsiteX18" fmla="*/ 586290 w 623939"/>
                  <a:gd name="connsiteY18" fmla="*/ 677228 h 754379"/>
                  <a:gd name="connsiteX19" fmla="*/ 578670 w 623939"/>
                  <a:gd name="connsiteY19" fmla="*/ 694373 h 754379"/>
                  <a:gd name="connsiteX20" fmla="*/ 578670 w 623939"/>
                  <a:gd name="connsiteY20" fmla="*/ 694373 h 754379"/>
                  <a:gd name="connsiteX21" fmla="*/ 536760 w 623939"/>
                  <a:gd name="connsiteY21" fmla="*/ 716280 h 754379"/>
                  <a:gd name="connsiteX22" fmla="*/ 536760 w 623939"/>
                  <a:gd name="connsiteY22" fmla="*/ 753428 h 754379"/>
                  <a:gd name="connsiteX23" fmla="*/ 545332 w 623939"/>
                  <a:gd name="connsiteY23" fmla="*/ 753428 h 754379"/>
                  <a:gd name="connsiteX24" fmla="*/ 599625 w 623939"/>
                  <a:gd name="connsiteY24" fmla="*/ 725805 h 754379"/>
                  <a:gd name="connsiteX25" fmla="*/ 599625 w 623939"/>
                  <a:gd name="connsiteY25" fmla="*/ 725805 h 754379"/>
                  <a:gd name="connsiteX26" fmla="*/ 623437 w 623939"/>
                  <a:gd name="connsiteY26" fmla="*/ 672465 h 754379"/>
                  <a:gd name="connsiteX27" fmla="*/ 607245 w 623939"/>
                  <a:gd name="connsiteY27" fmla="*/ 532448 h 754379"/>
                  <a:gd name="connsiteX28" fmla="*/ 572002 w 623939"/>
                  <a:gd name="connsiteY28" fmla="*/ 461963 h 754379"/>
                  <a:gd name="connsiteX29" fmla="*/ 471990 w 623939"/>
                  <a:gd name="connsiteY29" fmla="*/ 404813 h 754379"/>
                  <a:gd name="connsiteX30" fmla="*/ 473895 w 623939"/>
                  <a:gd name="connsiteY30" fmla="*/ 168593 h 754379"/>
                  <a:gd name="connsiteX31" fmla="*/ 468180 w 623939"/>
                  <a:gd name="connsiteY31" fmla="*/ 122873 h 754379"/>
                  <a:gd name="connsiteX32" fmla="*/ 382455 w 623939"/>
                  <a:gd name="connsiteY32" fmla="*/ 17145 h 754379"/>
                  <a:gd name="connsiteX33" fmla="*/ 370072 w 623939"/>
                  <a:gd name="connsiteY33" fmla="*/ 18097 h 754379"/>
                  <a:gd name="connsiteX34" fmla="*/ 361500 w 623939"/>
                  <a:gd name="connsiteY34" fmla="*/ 24765 h 754379"/>
                  <a:gd name="connsiteX35" fmla="*/ 351975 w 623939"/>
                  <a:gd name="connsiteY35" fmla="*/ 11430 h 754379"/>
                  <a:gd name="connsiteX36" fmla="*/ 339592 w 623939"/>
                  <a:gd name="connsiteY36" fmla="*/ 2858 h 754379"/>
                  <a:gd name="connsiteX37" fmla="*/ 311970 w 623939"/>
                  <a:gd name="connsiteY37" fmla="*/ 0 h 754379"/>
                  <a:gd name="connsiteX38" fmla="*/ 207195 w 623939"/>
                  <a:gd name="connsiteY38" fmla="*/ 39053 h 754379"/>
                  <a:gd name="connsiteX39" fmla="*/ 151950 w 623939"/>
                  <a:gd name="connsiteY39" fmla="*/ 165735 h 754379"/>
                  <a:gd name="connsiteX40" fmla="*/ 151950 w 623939"/>
                  <a:gd name="connsiteY40" fmla="*/ 404813 h 754379"/>
                  <a:gd name="connsiteX41" fmla="*/ 199575 w 623939"/>
                  <a:gd name="connsiteY41" fmla="*/ 249555 h 754379"/>
                  <a:gd name="connsiteX42" fmla="*/ 206242 w 623939"/>
                  <a:gd name="connsiteY42" fmla="*/ 171450 h 754379"/>
                  <a:gd name="connsiteX43" fmla="*/ 416745 w 623939"/>
                  <a:gd name="connsiteY43" fmla="*/ 171450 h 754379"/>
                  <a:gd name="connsiteX44" fmla="*/ 423412 w 623939"/>
                  <a:gd name="connsiteY44" fmla="*/ 249555 h 754379"/>
                  <a:gd name="connsiteX45" fmla="*/ 290062 w 623939"/>
                  <a:gd name="connsiteY45" fmla="*/ 340995 h 754379"/>
                  <a:gd name="connsiteX46" fmla="*/ 199575 w 623939"/>
                  <a:gd name="connsiteY46" fmla="*/ 249555 h 754379"/>
                  <a:gd name="connsiteX47" fmla="*/ 237675 w 623939"/>
                  <a:gd name="connsiteY47" fmla="*/ 408623 h 754379"/>
                  <a:gd name="connsiteX48" fmla="*/ 254820 w 623939"/>
                  <a:gd name="connsiteY48" fmla="*/ 371475 h 754379"/>
                  <a:gd name="connsiteX49" fmla="*/ 254820 w 623939"/>
                  <a:gd name="connsiteY49" fmla="*/ 369570 h 754379"/>
                  <a:gd name="connsiteX50" fmla="*/ 369120 w 623939"/>
                  <a:gd name="connsiteY50" fmla="*/ 369570 h 754379"/>
                  <a:gd name="connsiteX51" fmla="*/ 369120 w 623939"/>
                  <a:gd name="connsiteY51" fmla="*/ 371475 h 754379"/>
                  <a:gd name="connsiteX52" fmla="*/ 386265 w 623939"/>
                  <a:gd name="connsiteY52" fmla="*/ 408623 h 754379"/>
                  <a:gd name="connsiteX53" fmla="*/ 311970 w 623939"/>
                  <a:gd name="connsiteY53" fmla="*/ 419100 h 754379"/>
                  <a:gd name="connsiteX54" fmla="*/ 237675 w 623939"/>
                  <a:gd name="connsiteY54" fmla="*/ 408623 h 754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623939" h="754379">
                    <a:moveTo>
                      <a:pt x="151950" y="404813"/>
                    </a:moveTo>
                    <a:cubicBezTo>
                      <a:pt x="115755" y="419100"/>
                      <a:pt x="82417" y="438150"/>
                      <a:pt x="51937" y="461963"/>
                    </a:cubicBezTo>
                    <a:cubicBezTo>
                      <a:pt x="30982" y="479108"/>
                      <a:pt x="17647" y="504825"/>
                      <a:pt x="16695" y="532448"/>
                    </a:cubicBezTo>
                    <a:lnTo>
                      <a:pt x="502" y="673418"/>
                    </a:lnTo>
                    <a:cubicBezTo>
                      <a:pt x="-2355" y="694373"/>
                      <a:pt x="7170" y="715328"/>
                      <a:pt x="24315" y="726758"/>
                    </a:cubicBezTo>
                    <a:cubicBezTo>
                      <a:pt x="41460" y="738188"/>
                      <a:pt x="59557" y="746760"/>
                      <a:pt x="78607" y="754380"/>
                    </a:cubicBezTo>
                    <a:lnTo>
                      <a:pt x="87180" y="754380"/>
                    </a:lnTo>
                    <a:lnTo>
                      <a:pt x="87180" y="717233"/>
                    </a:lnTo>
                    <a:cubicBezTo>
                      <a:pt x="72892" y="711518"/>
                      <a:pt x="58605" y="703898"/>
                      <a:pt x="45270" y="695325"/>
                    </a:cubicBezTo>
                    <a:cubicBezTo>
                      <a:pt x="39555" y="691515"/>
                      <a:pt x="36697" y="684848"/>
                      <a:pt x="37650" y="678180"/>
                    </a:cubicBezTo>
                    <a:lnTo>
                      <a:pt x="54795" y="535305"/>
                    </a:lnTo>
                    <a:lnTo>
                      <a:pt x="54795" y="533400"/>
                    </a:lnTo>
                    <a:cubicBezTo>
                      <a:pt x="55747" y="516255"/>
                      <a:pt x="63367" y="501015"/>
                      <a:pt x="76702" y="490538"/>
                    </a:cubicBezTo>
                    <a:cubicBezTo>
                      <a:pt x="102420" y="468630"/>
                      <a:pt x="139567" y="448628"/>
                      <a:pt x="191002" y="429578"/>
                    </a:cubicBezTo>
                    <a:cubicBezTo>
                      <a:pt x="219577" y="446723"/>
                      <a:pt x="263392" y="457200"/>
                      <a:pt x="311970" y="457200"/>
                    </a:cubicBezTo>
                    <a:cubicBezTo>
                      <a:pt x="360547" y="457200"/>
                      <a:pt x="404362" y="446723"/>
                      <a:pt x="432937" y="429578"/>
                    </a:cubicBezTo>
                    <a:cubicBezTo>
                      <a:pt x="485325" y="448628"/>
                      <a:pt x="521520" y="468630"/>
                      <a:pt x="547237" y="490538"/>
                    </a:cubicBezTo>
                    <a:cubicBezTo>
                      <a:pt x="560572" y="501015"/>
                      <a:pt x="568192" y="517208"/>
                      <a:pt x="569145" y="533400"/>
                    </a:cubicBezTo>
                    <a:lnTo>
                      <a:pt x="586290" y="677228"/>
                    </a:lnTo>
                    <a:cubicBezTo>
                      <a:pt x="587242" y="683895"/>
                      <a:pt x="584385" y="690563"/>
                      <a:pt x="578670" y="694373"/>
                    </a:cubicBezTo>
                    <a:lnTo>
                      <a:pt x="578670" y="694373"/>
                    </a:lnTo>
                    <a:cubicBezTo>
                      <a:pt x="565335" y="702945"/>
                      <a:pt x="552000" y="710565"/>
                      <a:pt x="536760" y="716280"/>
                    </a:cubicBezTo>
                    <a:lnTo>
                      <a:pt x="536760" y="753428"/>
                    </a:lnTo>
                    <a:lnTo>
                      <a:pt x="545332" y="753428"/>
                    </a:lnTo>
                    <a:cubicBezTo>
                      <a:pt x="564382" y="746760"/>
                      <a:pt x="582480" y="737235"/>
                      <a:pt x="599625" y="725805"/>
                    </a:cubicBezTo>
                    <a:lnTo>
                      <a:pt x="599625" y="725805"/>
                    </a:lnTo>
                    <a:cubicBezTo>
                      <a:pt x="616770" y="713423"/>
                      <a:pt x="626295" y="693420"/>
                      <a:pt x="623437" y="672465"/>
                    </a:cubicBezTo>
                    <a:lnTo>
                      <a:pt x="607245" y="532448"/>
                    </a:lnTo>
                    <a:cubicBezTo>
                      <a:pt x="606292" y="504825"/>
                      <a:pt x="592957" y="479108"/>
                      <a:pt x="572002" y="461963"/>
                    </a:cubicBezTo>
                    <a:cubicBezTo>
                      <a:pt x="541522" y="438150"/>
                      <a:pt x="508185" y="418148"/>
                      <a:pt x="471990" y="404813"/>
                    </a:cubicBezTo>
                    <a:cubicBezTo>
                      <a:pt x="471990" y="356235"/>
                      <a:pt x="473895" y="222885"/>
                      <a:pt x="473895" y="168593"/>
                    </a:cubicBezTo>
                    <a:cubicBezTo>
                      <a:pt x="473895" y="153353"/>
                      <a:pt x="471990" y="138113"/>
                      <a:pt x="468180" y="122873"/>
                    </a:cubicBezTo>
                    <a:cubicBezTo>
                      <a:pt x="455797" y="77153"/>
                      <a:pt x="424365" y="39053"/>
                      <a:pt x="382455" y="17145"/>
                    </a:cubicBezTo>
                    <a:cubicBezTo>
                      <a:pt x="378645" y="15240"/>
                      <a:pt x="372930" y="15240"/>
                      <a:pt x="370072" y="18097"/>
                    </a:cubicBezTo>
                    <a:lnTo>
                      <a:pt x="361500" y="24765"/>
                    </a:lnTo>
                    <a:lnTo>
                      <a:pt x="351975" y="11430"/>
                    </a:lnTo>
                    <a:cubicBezTo>
                      <a:pt x="349117" y="6667"/>
                      <a:pt x="344355" y="3810"/>
                      <a:pt x="339592" y="2858"/>
                    </a:cubicBezTo>
                    <a:cubicBezTo>
                      <a:pt x="330067" y="953"/>
                      <a:pt x="321495" y="0"/>
                      <a:pt x="311970" y="0"/>
                    </a:cubicBezTo>
                    <a:cubicBezTo>
                      <a:pt x="273870" y="0"/>
                      <a:pt x="235770" y="14288"/>
                      <a:pt x="207195" y="39053"/>
                    </a:cubicBezTo>
                    <a:cubicBezTo>
                      <a:pt x="171000" y="71438"/>
                      <a:pt x="150997" y="117157"/>
                      <a:pt x="151950" y="165735"/>
                    </a:cubicBezTo>
                    <a:lnTo>
                      <a:pt x="151950" y="404813"/>
                    </a:lnTo>
                    <a:close/>
                    <a:moveTo>
                      <a:pt x="199575" y="249555"/>
                    </a:moveTo>
                    <a:lnTo>
                      <a:pt x="206242" y="171450"/>
                    </a:lnTo>
                    <a:lnTo>
                      <a:pt x="416745" y="171450"/>
                    </a:lnTo>
                    <a:lnTo>
                      <a:pt x="423412" y="249555"/>
                    </a:lnTo>
                    <a:cubicBezTo>
                      <a:pt x="411982" y="311468"/>
                      <a:pt x="352927" y="352425"/>
                      <a:pt x="290062" y="340995"/>
                    </a:cubicBezTo>
                    <a:cubicBezTo>
                      <a:pt x="244342" y="332423"/>
                      <a:pt x="208147" y="296228"/>
                      <a:pt x="199575" y="249555"/>
                    </a:cubicBezTo>
                    <a:close/>
                    <a:moveTo>
                      <a:pt x="237675" y="408623"/>
                    </a:moveTo>
                    <a:cubicBezTo>
                      <a:pt x="248152" y="400050"/>
                      <a:pt x="254820" y="385763"/>
                      <a:pt x="254820" y="371475"/>
                    </a:cubicBezTo>
                    <a:lnTo>
                      <a:pt x="254820" y="369570"/>
                    </a:lnTo>
                    <a:cubicBezTo>
                      <a:pt x="291015" y="384810"/>
                      <a:pt x="332925" y="384810"/>
                      <a:pt x="369120" y="369570"/>
                    </a:cubicBezTo>
                    <a:lnTo>
                      <a:pt x="369120" y="371475"/>
                    </a:lnTo>
                    <a:cubicBezTo>
                      <a:pt x="369120" y="385763"/>
                      <a:pt x="375787" y="399098"/>
                      <a:pt x="386265" y="408623"/>
                    </a:cubicBezTo>
                    <a:cubicBezTo>
                      <a:pt x="362452" y="416243"/>
                      <a:pt x="336735" y="419100"/>
                      <a:pt x="311970" y="419100"/>
                    </a:cubicBezTo>
                    <a:cubicBezTo>
                      <a:pt x="287205" y="419100"/>
                      <a:pt x="261487" y="416243"/>
                      <a:pt x="237675" y="408623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F9A9C3BC-B2F5-4B30-8F09-564925CCA7D3}"/>
                  </a:ext>
                </a:extLst>
              </p:cNvPr>
              <p:cNvSpPr/>
              <p:nvPr/>
            </p:nvSpPr>
            <p:spPr>
              <a:xfrm>
                <a:off x="11295926" y="6413634"/>
                <a:ext cx="555307" cy="297180"/>
              </a:xfrm>
              <a:custGeom>
                <a:avLst/>
                <a:gdLst>
                  <a:gd name="connsiteX0" fmla="*/ 482918 w 555307"/>
                  <a:gd name="connsiteY0" fmla="*/ 23813 h 297180"/>
                  <a:gd name="connsiteX1" fmla="*/ 459105 w 555307"/>
                  <a:gd name="connsiteY1" fmla="*/ 0 h 297180"/>
                  <a:gd name="connsiteX2" fmla="*/ 459105 w 555307"/>
                  <a:gd name="connsiteY2" fmla="*/ 0 h 297180"/>
                  <a:gd name="connsiteX3" fmla="*/ 96203 w 555307"/>
                  <a:gd name="connsiteY3" fmla="*/ 0 h 297180"/>
                  <a:gd name="connsiteX4" fmla="*/ 72390 w 555307"/>
                  <a:gd name="connsiteY4" fmla="*/ 23813 h 297180"/>
                  <a:gd name="connsiteX5" fmla="*/ 72390 w 555307"/>
                  <a:gd name="connsiteY5" fmla="*/ 23813 h 297180"/>
                  <a:gd name="connsiteX6" fmla="*/ 72390 w 555307"/>
                  <a:gd name="connsiteY6" fmla="*/ 260985 h 297180"/>
                  <a:gd name="connsiteX7" fmla="*/ 0 w 555307"/>
                  <a:gd name="connsiteY7" fmla="*/ 260985 h 297180"/>
                  <a:gd name="connsiteX8" fmla="*/ 0 w 555307"/>
                  <a:gd name="connsiteY8" fmla="*/ 273368 h 297180"/>
                  <a:gd name="connsiteX9" fmla="*/ 23813 w 555307"/>
                  <a:gd name="connsiteY9" fmla="*/ 297180 h 297180"/>
                  <a:gd name="connsiteX10" fmla="*/ 531495 w 555307"/>
                  <a:gd name="connsiteY10" fmla="*/ 297180 h 297180"/>
                  <a:gd name="connsiteX11" fmla="*/ 555308 w 555307"/>
                  <a:gd name="connsiteY11" fmla="*/ 273368 h 297180"/>
                  <a:gd name="connsiteX12" fmla="*/ 555308 w 555307"/>
                  <a:gd name="connsiteY12" fmla="*/ 260985 h 297180"/>
                  <a:gd name="connsiteX13" fmla="*/ 482918 w 555307"/>
                  <a:gd name="connsiteY13" fmla="*/ 260985 h 297180"/>
                  <a:gd name="connsiteX14" fmla="*/ 482918 w 555307"/>
                  <a:gd name="connsiteY14" fmla="*/ 23813 h 297180"/>
                  <a:gd name="connsiteX15" fmla="*/ 227648 w 555307"/>
                  <a:gd name="connsiteY15" fmla="*/ 180975 h 297180"/>
                  <a:gd name="connsiteX16" fmla="*/ 214313 w 555307"/>
                  <a:gd name="connsiteY16" fmla="*/ 194310 h 297180"/>
                  <a:gd name="connsiteX17" fmla="*/ 160973 w 555307"/>
                  <a:gd name="connsiteY17" fmla="*/ 140970 h 297180"/>
                  <a:gd name="connsiteX18" fmla="*/ 214313 w 555307"/>
                  <a:gd name="connsiteY18" fmla="*/ 87630 h 297180"/>
                  <a:gd name="connsiteX19" fmla="*/ 227648 w 555307"/>
                  <a:gd name="connsiteY19" fmla="*/ 100965 h 297180"/>
                  <a:gd name="connsiteX20" fmla="*/ 187642 w 555307"/>
                  <a:gd name="connsiteY20" fmla="*/ 140970 h 297180"/>
                  <a:gd name="connsiteX21" fmla="*/ 227648 w 555307"/>
                  <a:gd name="connsiteY21" fmla="*/ 180975 h 297180"/>
                  <a:gd name="connsiteX22" fmla="*/ 263843 w 555307"/>
                  <a:gd name="connsiteY22" fmla="*/ 200978 h 297180"/>
                  <a:gd name="connsiteX23" fmla="*/ 246698 w 555307"/>
                  <a:gd name="connsiteY23" fmla="*/ 193358 h 297180"/>
                  <a:gd name="connsiteX24" fmla="*/ 291465 w 555307"/>
                  <a:gd name="connsiteY24" fmla="*/ 85725 h 297180"/>
                  <a:gd name="connsiteX25" fmla="*/ 308610 w 555307"/>
                  <a:gd name="connsiteY25" fmla="*/ 93345 h 297180"/>
                  <a:gd name="connsiteX26" fmla="*/ 263843 w 555307"/>
                  <a:gd name="connsiteY26" fmla="*/ 200978 h 297180"/>
                  <a:gd name="connsiteX27" fmla="*/ 340043 w 555307"/>
                  <a:gd name="connsiteY27" fmla="*/ 195263 h 297180"/>
                  <a:gd name="connsiteX28" fmla="*/ 326708 w 555307"/>
                  <a:gd name="connsiteY28" fmla="*/ 181928 h 297180"/>
                  <a:gd name="connsiteX29" fmla="*/ 366713 w 555307"/>
                  <a:gd name="connsiteY29" fmla="*/ 141922 h 297180"/>
                  <a:gd name="connsiteX30" fmla="*/ 326708 w 555307"/>
                  <a:gd name="connsiteY30" fmla="*/ 101918 h 297180"/>
                  <a:gd name="connsiteX31" fmla="*/ 340043 w 555307"/>
                  <a:gd name="connsiteY31" fmla="*/ 88582 h 297180"/>
                  <a:gd name="connsiteX32" fmla="*/ 393383 w 555307"/>
                  <a:gd name="connsiteY32" fmla="*/ 141922 h 297180"/>
                  <a:gd name="connsiteX33" fmla="*/ 340043 w 555307"/>
                  <a:gd name="connsiteY33" fmla="*/ 195263 h 297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555307" h="297180">
                    <a:moveTo>
                      <a:pt x="482918" y="23813"/>
                    </a:moveTo>
                    <a:cubicBezTo>
                      <a:pt x="482918" y="10478"/>
                      <a:pt x="472440" y="0"/>
                      <a:pt x="459105" y="0"/>
                    </a:cubicBezTo>
                    <a:lnTo>
                      <a:pt x="459105" y="0"/>
                    </a:lnTo>
                    <a:lnTo>
                      <a:pt x="96203" y="0"/>
                    </a:lnTo>
                    <a:cubicBezTo>
                      <a:pt x="82868" y="0"/>
                      <a:pt x="72390" y="10478"/>
                      <a:pt x="72390" y="23813"/>
                    </a:cubicBezTo>
                    <a:lnTo>
                      <a:pt x="72390" y="23813"/>
                    </a:lnTo>
                    <a:lnTo>
                      <a:pt x="72390" y="260985"/>
                    </a:lnTo>
                    <a:lnTo>
                      <a:pt x="0" y="260985"/>
                    </a:lnTo>
                    <a:lnTo>
                      <a:pt x="0" y="273368"/>
                    </a:lnTo>
                    <a:cubicBezTo>
                      <a:pt x="0" y="286703"/>
                      <a:pt x="10478" y="297180"/>
                      <a:pt x="23813" y="297180"/>
                    </a:cubicBezTo>
                    <a:lnTo>
                      <a:pt x="531495" y="297180"/>
                    </a:lnTo>
                    <a:cubicBezTo>
                      <a:pt x="544830" y="297180"/>
                      <a:pt x="555308" y="286703"/>
                      <a:pt x="555308" y="273368"/>
                    </a:cubicBezTo>
                    <a:lnTo>
                      <a:pt x="555308" y="260985"/>
                    </a:lnTo>
                    <a:lnTo>
                      <a:pt x="482918" y="260985"/>
                    </a:lnTo>
                    <a:lnTo>
                      <a:pt x="482918" y="23813"/>
                    </a:lnTo>
                    <a:close/>
                    <a:moveTo>
                      <a:pt x="227648" y="180975"/>
                    </a:moveTo>
                    <a:lnTo>
                      <a:pt x="214313" y="194310"/>
                    </a:lnTo>
                    <a:lnTo>
                      <a:pt x="160973" y="140970"/>
                    </a:lnTo>
                    <a:lnTo>
                      <a:pt x="214313" y="87630"/>
                    </a:lnTo>
                    <a:lnTo>
                      <a:pt x="227648" y="100965"/>
                    </a:lnTo>
                    <a:lnTo>
                      <a:pt x="187642" y="140970"/>
                    </a:lnTo>
                    <a:lnTo>
                      <a:pt x="227648" y="180975"/>
                    </a:lnTo>
                    <a:close/>
                    <a:moveTo>
                      <a:pt x="263843" y="200978"/>
                    </a:moveTo>
                    <a:lnTo>
                      <a:pt x="246698" y="193358"/>
                    </a:lnTo>
                    <a:lnTo>
                      <a:pt x="291465" y="85725"/>
                    </a:lnTo>
                    <a:lnTo>
                      <a:pt x="308610" y="93345"/>
                    </a:lnTo>
                    <a:lnTo>
                      <a:pt x="263843" y="200978"/>
                    </a:lnTo>
                    <a:close/>
                    <a:moveTo>
                      <a:pt x="340043" y="195263"/>
                    </a:moveTo>
                    <a:lnTo>
                      <a:pt x="326708" y="181928"/>
                    </a:lnTo>
                    <a:lnTo>
                      <a:pt x="366713" y="141922"/>
                    </a:lnTo>
                    <a:lnTo>
                      <a:pt x="326708" y="101918"/>
                    </a:lnTo>
                    <a:lnTo>
                      <a:pt x="340043" y="88582"/>
                    </a:lnTo>
                    <a:lnTo>
                      <a:pt x="393383" y="141922"/>
                    </a:lnTo>
                    <a:lnTo>
                      <a:pt x="340043" y="195263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  <p:sp>
        <p:nvSpPr>
          <p:cNvPr id="25" name="Footer Placeholder 11">
            <a:extLst>
              <a:ext uri="{FF2B5EF4-FFF2-40B4-BE49-F238E27FC236}">
                <a16:creationId xmlns:a16="http://schemas.microsoft.com/office/drawing/2014/main" id="{18442A79-A106-4A99-90FA-79E714D41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1001" y="40414"/>
            <a:ext cx="6079955" cy="312084"/>
          </a:xfrm>
        </p:spPr>
        <p:txBody>
          <a:bodyPr/>
          <a:lstStyle/>
          <a:p>
            <a:r>
              <a:rPr lang="cy-GB" sz="1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Camu ymlaen - Marchnata  Llwybr Arfordir Cymru: </a:t>
            </a:r>
            <a:r>
              <a:rPr lang="cy-GB" sz="10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Ysgrifennu gwefan hyrwyddo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3812791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157C59-DE62-478C-B872-DAF85B28B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79DAB-90E4-4F14-9B31-761BB9951B41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7D6ED09-13A0-47ED-9E4E-1354645C29BD}"/>
              </a:ext>
            </a:extLst>
          </p:cNvPr>
          <p:cNvSpPr txBox="1">
            <a:spLocks/>
          </p:cNvSpPr>
          <p:nvPr/>
        </p:nvSpPr>
        <p:spPr>
          <a:xfrm>
            <a:off x="431053" y="281781"/>
            <a:ext cx="8775700" cy="12239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Beth yw marchnata?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58B6A1A-17EE-40A6-AE6D-A1EAC74162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128" y="1327869"/>
            <a:ext cx="11328400" cy="4536356"/>
          </a:xfrm>
        </p:spPr>
        <p:txBody>
          <a:bodyPr/>
          <a:lstStyle/>
          <a:p>
            <a:r>
              <a:rPr lang="cy-GB" dirty="0"/>
              <a:t>Gan weithio mewn grwpiau bychain, trafodwch ac ysgrifennwch: </a:t>
            </a:r>
            <a:endParaRPr lang="en-GB" dirty="0"/>
          </a:p>
          <a:p>
            <a:pPr algn="l"/>
            <a:endParaRPr lang="en-GB" sz="1000" b="0" i="0" u="none" strike="noStrike" baseline="0" dirty="0">
              <a:solidFill>
                <a:srgbClr val="3C3C41"/>
              </a:solidFill>
            </a:endParaRPr>
          </a:p>
          <a:p>
            <a:pPr marL="631825" indent="-631825">
              <a:spcBef>
                <a:spcPts val="0"/>
              </a:spcBef>
              <a:spcAft>
                <a:spcPts val="1000"/>
              </a:spcAft>
            </a:pPr>
            <a:r>
              <a:rPr lang="en-GB" b="1" i="0" u="none" strike="noStrike" baseline="0" dirty="0">
                <a:solidFill>
                  <a:srgbClr val="3C3C41"/>
                </a:solidFill>
              </a:rPr>
              <a:t>• </a:t>
            </a:r>
            <a:r>
              <a:rPr lang="en-GB" b="0" dirty="0">
                <a:solidFill>
                  <a:srgbClr val="3C3C41"/>
                </a:solidFill>
              </a:rPr>
              <a:t>	</a:t>
            </a:r>
            <a:r>
              <a:rPr lang="en-GB" b="0" dirty="0">
                <a:solidFill>
                  <a:schemeClr val="tx1"/>
                </a:solidFill>
              </a:rPr>
              <a:t>Beth </a:t>
            </a:r>
            <a:r>
              <a:rPr lang="en-GB" b="0" dirty="0" err="1">
                <a:solidFill>
                  <a:schemeClr val="tx1"/>
                </a:solidFill>
              </a:rPr>
              <a:t>mae’r</a:t>
            </a:r>
            <a:r>
              <a:rPr lang="en-GB" b="0" dirty="0">
                <a:solidFill>
                  <a:schemeClr val="tx1"/>
                </a:solidFill>
              </a:rPr>
              <a:t> term ‘</a:t>
            </a:r>
            <a:r>
              <a:rPr lang="en-GB" b="0" dirty="0" err="1">
                <a:solidFill>
                  <a:schemeClr val="tx1"/>
                </a:solidFill>
              </a:rPr>
              <a:t>marchnata</a:t>
            </a:r>
            <a:r>
              <a:rPr lang="en-GB" b="0" dirty="0">
                <a:solidFill>
                  <a:schemeClr val="tx1"/>
                </a:solidFill>
              </a:rPr>
              <a:t>’ yn </a:t>
            </a:r>
            <a:r>
              <a:rPr lang="en-GB" b="0" dirty="0" err="1">
                <a:solidFill>
                  <a:schemeClr val="tx1"/>
                </a:solidFill>
              </a:rPr>
              <a:t>ei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olygu</a:t>
            </a:r>
            <a:r>
              <a:rPr lang="en-GB" b="0" dirty="0">
                <a:solidFill>
                  <a:schemeClr val="tx1"/>
                </a:solidFill>
              </a:rPr>
              <a:t>? </a:t>
            </a:r>
          </a:p>
          <a:p>
            <a:pPr marL="631825" indent="-631825">
              <a:spcBef>
                <a:spcPts val="0"/>
              </a:spcBef>
              <a:spcAft>
                <a:spcPts val="1000"/>
              </a:spcAft>
            </a:pPr>
            <a:r>
              <a:rPr lang="en-GB" b="0" dirty="0">
                <a:solidFill>
                  <a:schemeClr val="tx1"/>
                </a:solidFill>
              </a:rPr>
              <a:t>•	Beth </a:t>
            </a:r>
            <a:r>
              <a:rPr lang="en-GB" b="0" dirty="0" err="1">
                <a:solidFill>
                  <a:schemeClr val="tx1"/>
                </a:solidFill>
              </a:rPr>
              <a:t>mae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marchnata</a:t>
            </a:r>
            <a:r>
              <a:rPr lang="en-GB" b="0" dirty="0">
                <a:solidFill>
                  <a:schemeClr val="tx1"/>
                </a:solidFill>
              </a:rPr>
              <a:t> yn </a:t>
            </a:r>
            <a:r>
              <a:rPr lang="en-GB" b="0" dirty="0" err="1">
                <a:solidFill>
                  <a:schemeClr val="tx1"/>
                </a:solidFill>
              </a:rPr>
              <a:t>ei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wneud</a:t>
            </a:r>
            <a:r>
              <a:rPr lang="en-GB" b="0" dirty="0">
                <a:solidFill>
                  <a:schemeClr val="tx1"/>
                </a:solidFill>
              </a:rPr>
              <a:t>?</a:t>
            </a:r>
          </a:p>
          <a:p>
            <a:pPr marL="631825" indent="-631825">
              <a:spcBef>
                <a:spcPts val="0"/>
              </a:spcBef>
              <a:spcAft>
                <a:spcPts val="1000"/>
              </a:spcAft>
            </a:pPr>
            <a:r>
              <a:rPr lang="en-GB" b="0" dirty="0">
                <a:solidFill>
                  <a:schemeClr val="tx1"/>
                </a:solidFill>
              </a:rPr>
              <a:t>•	Pam </a:t>
            </a:r>
            <a:r>
              <a:rPr lang="en-GB" b="0" dirty="0" err="1">
                <a:solidFill>
                  <a:schemeClr val="tx1"/>
                </a:solidFill>
              </a:rPr>
              <a:t>mae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pobl</a:t>
            </a:r>
            <a:r>
              <a:rPr lang="en-GB" b="0" dirty="0">
                <a:solidFill>
                  <a:schemeClr val="tx1"/>
                </a:solidFill>
              </a:rPr>
              <a:t> yn </a:t>
            </a:r>
            <a:r>
              <a:rPr lang="en-GB" b="0" dirty="0" err="1">
                <a:solidFill>
                  <a:schemeClr val="tx1"/>
                </a:solidFill>
              </a:rPr>
              <a:t>defnyddio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marchnata</a:t>
            </a:r>
            <a:r>
              <a:rPr lang="en-GB" b="0" dirty="0">
                <a:solidFill>
                  <a:schemeClr val="tx1"/>
                </a:solidFill>
              </a:rPr>
              <a:t>?</a:t>
            </a:r>
          </a:p>
          <a:p>
            <a:pPr marL="631825" indent="-631825">
              <a:spcBef>
                <a:spcPts val="0"/>
              </a:spcBef>
              <a:spcAft>
                <a:spcPts val="1000"/>
              </a:spcAft>
            </a:pPr>
            <a:r>
              <a:rPr lang="en-GB" b="0" dirty="0">
                <a:solidFill>
                  <a:schemeClr val="tx1"/>
                </a:solidFill>
              </a:rPr>
              <a:t>•	</a:t>
            </a:r>
            <a:r>
              <a:rPr lang="en-GB" b="0" dirty="0" err="1">
                <a:solidFill>
                  <a:schemeClr val="tx1"/>
                </a:solidFill>
              </a:rPr>
              <a:t>Pwy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sy’n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defnyddio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marchnata</a:t>
            </a:r>
            <a:r>
              <a:rPr lang="en-GB" b="0" dirty="0">
                <a:solidFill>
                  <a:schemeClr val="tx1"/>
                </a:solidFill>
              </a:rPr>
              <a:t>? </a:t>
            </a:r>
            <a:r>
              <a:rPr lang="en-GB" b="0" dirty="0" err="1">
                <a:solidFill>
                  <a:schemeClr val="tx1"/>
                </a:solidFill>
              </a:rPr>
              <a:t>Allwch</a:t>
            </a:r>
            <a:r>
              <a:rPr lang="en-GB" b="0" dirty="0">
                <a:solidFill>
                  <a:schemeClr val="tx1"/>
                </a:solidFill>
              </a:rPr>
              <a:t> chi </a:t>
            </a:r>
            <a:r>
              <a:rPr lang="en-GB" b="0" dirty="0" err="1">
                <a:solidFill>
                  <a:schemeClr val="tx1"/>
                </a:solidFill>
              </a:rPr>
              <a:t>feddwl</a:t>
            </a:r>
            <a:r>
              <a:rPr lang="en-GB" b="0" dirty="0">
                <a:solidFill>
                  <a:schemeClr val="tx1"/>
                </a:solidFill>
              </a:rPr>
              <a:t> am </a:t>
            </a:r>
            <a:r>
              <a:rPr lang="en-GB" b="0" dirty="0" err="1">
                <a:solidFill>
                  <a:schemeClr val="tx1"/>
                </a:solidFill>
              </a:rPr>
              <a:t>unrhyw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gwmnïau</a:t>
            </a:r>
            <a:r>
              <a:rPr lang="en-GB" b="0" dirty="0">
                <a:solidFill>
                  <a:schemeClr val="tx1"/>
                </a:solidFill>
              </a:rPr>
              <a:t> neu </a:t>
            </a:r>
            <a:r>
              <a:rPr lang="en-GB" b="0" dirty="0" err="1">
                <a:solidFill>
                  <a:schemeClr val="tx1"/>
                </a:solidFill>
              </a:rPr>
              <a:t>sefydliadau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sy’n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marchnata’u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cynnyrch</a:t>
            </a:r>
            <a:r>
              <a:rPr lang="en-GB" b="0" dirty="0">
                <a:solidFill>
                  <a:schemeClr val="tx1"/>
                </a:solidFill>
              </a:rPr>
              <a:t>?</a:t>
            </a:r>
          </a:p>
          <a:p>
            <a:pPr marL="631825" indent="-631825">
              <a:spcBef>
                <a:spcPts val="0"/>
              </a:spcBef>
              <a:spcAft>
                <a:spcPts val="1000"/>
              </a:spcAft>
            </a:pPr>
            <a:r>
              <a:rPr lang="en-GB" b="0" dirty="0">
                <a:solidFill>
                  <a:schemeClr val="tx1"/>
                </a:solidFill>
              </a:rPr>
              <a:t>•	</a:t>
            </a:r>
            <a:r>
              <a:rPr lang="en-GB" b="0" dirty="0" err="1">
                <a:solidFill>
                  <a:schemeClr val="tx1"/>
                </a:solidFill>
              </a:rPr>
              <a:t>Pryd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mae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pethau’n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cael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eu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marchnata</a:t>
            </a:r>
            <a:r>
              <a:rPr lang="en-GB" b="0" dirty="0">
                <a:solidFill>
                  <a:schemeClr val="tx1"/>
                </a:solidFill>
              </a:rPr>
              <a:t>?</a:t>
            </a:r>
          </a:p>
          <a:p>
            <a:pPr marL="631825" indent="-631825">
              <a:spcBef>
                <a:spcPts val="0"/>
              </a:spcBef>
              <a:spcAft>
                <a:spcPts val="1000"/>
              </a:spcAft>
            </a:pPr>
            <a:r>
              <a:rPr lang="en-GB" b="0" dirty="0">
                <a:solidFill>
                  <a:schemeClr val="tx1"/>
                </a:solidFill>
              </a:rPr>
              <a:t>•	Beth </a:t>
            </a:r>
            <a:r>
              <a:rPr lang="en-GB" b="0" dirty="0" err="1">
                <a:solidFill>
                  <a:schemeClr val="tx1"/>
                </a:solidFill>
              </a:rPr>
              <a:t>yw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manteision</a:t>
            </a:r>
            <a:r>
              <a:rPr lang="en-GB" b="0" dirty="0">
                <a:solidFill>
                  <a:schemeClr val="tx1"/>
                </a:solidFill>
              </a:rPr>
              <a:t> ac </a:t>
            </a:r>
            <a:r>
              <a:rPr lang="en-GB" b="0" dirty="0" err="1">
                <a:solidFill>
                  <a:schemeClr val="tx1"/>
                </a:solidFill>
              </a:rPr>
              <a:t>anfanteision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marchnata</a:t>
            </a:r>
            <a:r>
              <a:rPr lang="en-GB" b="0" dirty="0">
                <a:solidFill>
                  <a:schemeClr val="tx1"/>
                </a:solidFill>
              </a:rPr>
              <a:t> i </a:t>
            </a:r>
            <a:r>
              <a:rPr lang="en-GB" b="0" dirty="0" err="1">
                <a:solidFill>
                  <a:schemeClr val="tx1"/>
                </a:solidFill>
              </a:rPr>
              <a:t>sefydlia</a:t>
            </a:r>
            <a:r>
              <a:rPr lang="en-GB" b="0" dirty="0" err="1">
                <a:solidFill>
                  <a:srgbClr val="3C3C41"/>
                </a:solidFill>
              </a:rPr>
              <a:t>d</a:t>
            </a:r>
            <a:r>
              <a:rPr lang="en-GB" b="0" dirty="0">
                <a:solidFill>
                  <a:srgbClr val="3C3C41"/>
                </a:solidFill>
              </a:rPr>
              <a:t>?</a:t>
            </a:r>
          </a:p>
          <a:p>
            <a:pPr algn="l"/>
            <a:endParaRPr lang="en-GB" b="0" i="0" u="none" strike="noStrike" baseline="0" dirty="0">
              <a:solidFill>
                <a:srgbClr val="3C3C41"/>
              </a:solidFill>
            </a:endParaRPr>
          </a:p>
        </p:txBody>
      </p:sp>
      <p:sp>
        <p:nvSpPr>
          <p:cNvPr id="18" name="Footer Placeholder 11">
            <a:extLst>
              <a:ext uri="{FF2B5EF4-FFF2-40B4-BE49-F238E27FC236}">
                <a16:creationId xmlns:a16="http://schemas.microsoft.com/office/drawing/2014/main" id="{722330A5-622B-4603-9E40-31310FAEF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1001" y="40414"/>
            <a:ext cx="6079955" cy="312084"/>
          </a:xfrm>
        </p:spPr>
        <p:txBody>
          <a:bodyPr/>
          <a:lstStyle/>
          <a:p>
            <a:r>
              <a:rPr lang="cy-GB" sz="1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Camu ymlaen - Marchnata  Llwybr Arfordir Cymru: </a:t>
            </a:r>
            <a:r>
              <a:rPr lang="cy-GB" sz="10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Ysgrifennu gwefan hyrwyddo</a:t>
            </a:r>
            <a:endParaRPr lang="en-GB" sz="1000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DC6DD73-E93D-4F72-B716-D4EA0B8441CE}"/>
              </a:ext>
            </a:extLst>
          </p:cNvPr>
          <p:cNvGrpSpPr/>
          <p:nvPr/>
        </p:nvGrpSpPr>
        <p:grpSpPr>
          <a:xfrm>
            <a:off x="139700" y="5770378"/>
            <a:ext cx="11631256" cy="1068572"/>
            <a:chOff x="139700" y="5770378"/>
            <a:chExt cx="11631256" cy="106857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BDD79E1-EE5E-4D20-B50D-0B99D9664ACA}"/>
                </a:ext>
              </a:extLst>
            </p:cNvPr>
            <p:cNvGrpSpPr/>
            <p:nvPr/>
          </p:nvGrpSpPr>
          <p:grpSpPr>
            <a:xfrm>
              <a:off x="139700" y="5864226"/>
              <a:ext cx="10807186" cy="974724"/>
              <a:chOff x="139700" y="5864226"/>
              <a:chExt cx="10807186" cy="974724"/>
            </a:xfrm>
          </p:grpSpPr>
          <p:pic>
            <p:nvPicPr>
              <p:cNvPr id="25" name="Graphic 24" descr="Megaphone with solid fill">
                <a:extLst>
                  <a:ext uri="{FF2B5EF4-FFF2-40B4-BE49-F238E27FC236}">
                    <a16:creationId xmlns:a16="http://schemas.microsoft.com/office/drawing/2014/main" id="{442302FC-9FC7-4ACD-ACFA-7ED6EE1AE8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32486" y="5864226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26" name="Picture 25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B49EA055-B486-41B3-B33D-3A762B8C12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9700" y="5924549"/>
                <a:ext cx="1068739" cy="914401"/>
              </a:xfrm>
              <a:prstGeom prst="rect">
                <a:avLst/>
              </a:prstGeom>
            </p:spPr>
          </p:pic>
        </p:grpSp>
        <p:pic>
          <p:nvPicPr>
            <p:cNvPr id="24" name="Graphic 23" descr="Programmer female with solid fill">
              <a:extLst>
                <a:ext uri="{FF2B5EF4-FFF2-40B4-BE49-F238E27FC236}">
                  <a16:creationId xmlns:a16="http://schemas.microsoft.com/office/drawing/2014/main" id="{92152065-FF97-4C6C-85C5-50EB5A8D8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856556" y="5770378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163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F538D-D025-4B6F-A34C-A9E72ADA1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476250"/>
            <a:ext cx="8775700" cy="1012395"/>
          </a:xfrm>
        </p:spPr>
        <p:txBody>
          <a:bodyPr/>
          <a:lstStyle/>
          <a:p>
            <a:r>
              <a:rPr lang="en-GB" b="1" i="0" u="none" strike="noStrike" baseline="0" dirty="0" err="1"/>
              <a:t>Gwersi</a:t>
            </a:r>
            <a:r>
              <a:rPr lang="en-GB" b="1" i="0" u="none" strike="noStrike" baseline="0" dirty="0"/>
              <a:t> a </a:t>
            </a:r>
            <a:r>
              <a:rPr lang="en-GB" b="1" i="0" u="none" strike="noStrike" baseline="0" dirty="0" err="1"/>
              <a:t>ddysgwyd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F548BD-C30A-4512-8ACA-BF1ECC669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79DAB-90E4-4F14-9B31-761BB9951B41}" type="slidenum">
              <a:rPr lang="en-GB" smtClean="0"/>
              <a:pPr/>
              <a:t>30</a:t>
            </a:fld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E7D87A-83A3-4F64-AD96-603354E8F177}"/>
              </a:ext>
            </a:extLst>
          </p:cNvPr>
          <p:cNvSpPr txBox="1"/>
          <p:nvPr/>
        </p:nvSpPr>
        <p:spPr>
          <a:xfrm>
            <a:off x="302847" y="1488645"/>
            <a:ext cx="113283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1"/>
                </a:solidFill>
                <a:latin typeface="+mj-lt"/>
              </a:rPr>
              <a:t>Beth </a:t>
            </a:r>
            <a:r>
              <a:rPr lang="en-GB" sz="2400" b="1" dirty="0" err="1">
                <a:solidFill>
                  <a:schemeClr val="accent1"/>
                </a:solidFill>
                <a:latin typeface="+mj-lt"/>
              </a:rPr>
              <a:t>oedd</a:t>
            </a:r>
            <a:r>
              <a:rPr lang="en-GB" sz="2400" b="1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GB" sz="2400" b="1" dirty="0" err="1">
                <a:solidFill>
                  <a:schemeClr val="accent1"/>
                </a:solidFill>
                <a:latin typeface="+mj-lt"/>
              </a:rPr>
              <a:t>llwyddiannau</a:t>
            </a:r>
            <a:r>
              <a:rPr lang="en-GB" sz="2400" b="1" dirty="0">
                <a:solidFill>
                  <a:schemeClr val="accent1"/>
                </a:solidFill>
                <a:latin typeface="+mj-lt"/>
              </a:rPr>
              <a:t> a </a:t>
            </a:r>
            <a:r>
              <a:rPr lang="en-GB" sz="2400" b="1" dirty="0" err="1">
                <a:solidFill>
                  <a:schemeClr val="accent1"/>
                </a:solidFill>
                <a:latin typeface="+mj-lt"/>
              </a:rPr>
              <a:t>gwendidau'r</a:t>
            </a:r>
            <a:r>
              <a:rPr lang="en-GB" sz="2400" b="1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GB" sz="2400" b="1" dirty="0" err="1">
                <a:solidFill>
                  <a:schemeClr val="accent1"/>
                </a:solidFill>
                <a:latin typeface="+mj-lt"/>
              </a:rPr>
              <a:t>prosiect</a:t>
            </a:r>
            <a:r>
              <a:rPr lang="en-GB" sz="2400" b="1" dirty="0">
                <a:solidFill>
                  <a:schemeClr val="accent1"/>
                </a:solidFill>
                <a:latin typeface="+mj-lt"/>
              </a:rPr>
              <a:t>?</a:t>
            </a:r>
          </a:p>
          <a:p>
            <a:endParaRPr lang="en-GB" sz="2400" b="1" dirty="0">
              <a:solidFill>
                <a:srgbClr val="585757"/>
              </a:solidFill>
              <a:latin typeface="+mj-lt"/>
            </a:endParaRPr>
          </a:p>
          <a:p>
            <a:r>
              <a:rPr lang="en-GB" sz="2400" b="1" dirty="0">
                <a:solidFill>
                  <a:schemeClr val="accent1"/>
                </a:solidFill>
                <a:latin typeface="+mj-lt"/>
              </a:rPr>
              <a:t>Beth </a:t>
            </a:r>
            <a:r>
              <a:rPr lang="en-GB" sz="2400" b="1" dirty="0" err="1">
                <a:solidFill>
                  <a:schemeClr val="accent1"/>
                </a:solidFill>
                <a:latin typeface="+mj-lt"/>
              </a:rPr>
              <a:t>sydd</a:t>
            </a:r>
            <a:r>
              <a:rPr lang="en-GB" sz="2400" b="1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GB" sz="2400" b="1" dirty="0" err="1">
                <a:solidFill>
                  <a:schemeClr val="accent1"/>
                </a:solidFill>
                <a:latin typeface="+mj-lt"/>
              </a:rPr>
              <a:t>angen</a:t>
            </a:r>
            <a:r>
              <a:rPr lang="en-GB" sz="2400" b="1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GB" sz="2400" b="1" dirty="0" err="1">
                <a:solidFill>
                  <a:schemeClr val="accent1"/>
                </a:solidFill>
                <a:latin typeface="+mj-lt"/>
              </a:rPr>
              <a:t>ei</a:t>
            </a:r>
            <a:r>
              <a:rPr lang="en-GB" sz="2400" b="1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GB" sz="2400" b="1" dirty="0" err="1">
                <a:solidFill>
                  <a:schemeClr val="accent1"/>
                </a:solidFill>
                <a:latin typeface="+mj-lt"/>
              </a:rPr>
              <a:t>wneud</a:t>
            </a:r>
            <a:r>
              <a:rPr lang="en-GB" sz="2400" b="1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GB" sz="2400" b="1" dirty="0" err="1">
                <a:solidFill>
                  <a:schemeClr val="accent1"/>
                </a:solidFill>
                <a:latin typeface="+mj-lt"/>
              </a:rPr>
              <a:t>i</a:t>
            </a:r>
            <a:r>
              <a:rPr lang="en-GB" sz="2400" b="1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GB" sz="2400" b="1" dirty="0" err="1">
                <a:solidFill>
                  <a:schemeClr val="accent1"/>
                </a:solidFill>
                <a:latin typeface="+mj-lt"/>
              </a:rPr>
              <a:t>sicrhau</a:t>
            </a:r>
            <a:r>
              <a:rPr lang="en-GB" sz="2400" b="1" dirty="0">
                <a:solidFill>
                  <a:schemeClr val="accent1"/>
                </a:solidFill>
                <a:latin typeface="+mj-lt"/>
              </a:rPr>
              <a:t> y </a:t>
            </a:r>
            <a:r>
              <a:rPr lang="en-GB" sz="2400" b="1" dirty="0" err="1">
                <a:solidFill>
                  <a:schemeClr val="accent1"/>
                </a:solidFill>
                <a:latin typeface="+mj-lt"/>
              </a:rPr>
              <a:t>bydd</a:t>
            </a:r>
            <a:r>
              <a:rPr lang="en-GB" sz="2400" b="1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GB" sz="2400" b="1" dirty="0" err="1">
                <a:solidFill>
                  <a:schemeClr val="accent1"/>
                </a:solidFill>
                <a:latin typeface="+mj-lt"/>
              </a:rPr>
              <a:t>pethau’n</a:t>
            </a:r>
            <a:r>
              <a:rPr lang="en-GB" sz="2400" b="1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GB" sz="2400" b="1" dirty="0" err="1">
                <a:solidFill>
                  <a:schemeClr val="accent1"/>
                </a:solidFill>
                <a:latin typeface="+mj-lt"/>
              </a:rPr>
              <a:t>mynd</a:t>
            </a:r>
            <a:r>
              <a:rPr lang="en-GB" sz="2400" b="1" dirty="0">
                <a:solidFill>
                  <a:schemeClr val="accent1"/>
                </a:solidFill>
                <a:latin typeface="+mj-lt"/>
              </a:rPr>
              <a:t> yn </a:t>
            </a:r>
            <a:r>
              <a:rPr lang="en-GB" sz="2400" b="1" dirty="0" err="1">
                <a:solidFill>
                  <a:schemeClr val="accent1"/>
                </a:solidFill>
                <a:latin typeface="+mj-lt"/>
              </a:rPr>
              <a:t>fwy</a:t>
            </a:r>
            <a:r>
              <a:rPr lang="en-GB" sz="2400" b="1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GB" sz="2400" b="1" dirty="0" err="1">
                <a:solidFill>
                  <a:schemeClr val="accent1"/>
                </a:solidFill>
                <a:latin typeface="+mj-lt"/>
              </a:rPr>
              <a:t>llyfn</a:t>
            </a:r>
            <a:r>
              <a:rPr lang="en-GB" sz="2400" b="1" dirty="0">
                <a:solidFill>
                  <a:schemeClr val="accent1"/>
                </a:solidFill>
                <a:latin typeface="+mj-lt"/>
              </a:rPr>
              <a:t> y </a:t>
            </a:r>
            <a:r>
              <a:rPr lang="en-GB" sz="2400" b="1" dirty="0" err="1">
                <a:solidFill>
                  <a:schemeClr val="accent1"/>
                </a:solidFill>
                <a:latin typeface="+mj-lt"/>
              </a:rPr>
              <a:t>tro</a:t>
            </a:r>
            <a:r>
              <a:rPr lang="en-GB" sz="2400" b="1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GB" sz="2400" b="1" dirty="0" err="1">
                <a:solidFill>
                  <a:schemeClr val="accent1"/>
                </a:solidFill>
                <a:latin typeface="+mj-lt"/>
              </a:rPr>
              <a:t>nesaf</a:t>
            </a:r>
            <a:r>
              <a:rPr lang="en-GB" sz="2400" b="1" dirty="0">
                <a:solidFill>
                  <a:schemeClr val="accent1"/>
                </a:solidFill>
                <a:latin typeface="+mj-lt"/>
              </a:rPr>
              <a:t>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30577C3-1056-42DC-BD20-12540E28FB44}"/>
              </a:ext>
            </a:extLst>
          </p:cNvPr>
          <p:cNvGrpSpPr/>
          <p:nvPr/>
        </p:nvGrpSpPr>
        <p:grpSpPr>
          <a:xfrm>
            <a:off x="139700" y="5901190"/>
            <a:ext cx="11745373" cy="937760"/>
            <a:chOff x="139700" y="5901190"/>
            <a:chExt cx="11745373" cy="937760"/>
          </a:xfrm>
        </p:grpSpPr>
        <p:pic>
          <p:nvPicPr>
            <p:cNvPr id="14" name="Picture 13" descr="Logo, company name&#10;&#10;Description automatically generated">
              <a:extLst>
                <a:ext uri="{FF2B5EF4-FFF2-40B4-BE49-F238E27FC236}">
                  <a16:creationId xmlns:a16="http://schemas.microsoft.com/office/drawing/2014/main" id="{5A048474-3D62-41C8-AB60-7D9FE134D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00" y="5924549"/>
              <a:ext cx="1068739" cy="914401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CC6065C-0A06-428E-9372-B3C97D72C91F}"/>
                </a:ext>
              </a:extLst>
            </p:cNvPr>
            <p:cNvGrpSpPr/>
            <p:nvPr/>
          </p:nvGrpSpPr>
          <p:grpSpPr>
            <a:xfrm>
              <a:off x="10355618" y="6098221"/>
              <a:ext cx="752283" cy="610062"/>
              <a:chOff x="10355618" y="6098221"/>
              <a:chExt cx="752283" cy="610062"/>
            </a:xfrm>
          </p:grpSpPr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2CA4E8E8-32DB-4E2D-95E2-E3E56679105A}"/>
                  </a:ext>
                </a:extLst>
              </p:cNvPr>
              <p:cNvSpPr/>
              <p:nvPr/>
            </p:nvSpPr>
            <p:spPr>
              <a:xfrm>
                <a:off x="10355618" y="6552420"/>
                <a:ext cx="113953" cy="155863"/>
              </a:xfrm>
              <a:custGeom>
                <a:avLst/>
                <a:gdLst>
                  <a:gd name="connsiteX0" fmla="*/ 53167 w 113953"/>
                  <a:gd name="connsiteY0" fmla="*/ 14114 h 155863"/>
                  <a:gd name="connsiteX1" fmla="*/ 14114 w 113953"/>
                  <a:gd name="connsiteY1" fmla="*/ 3637 h 155863"/>
                  <a:gd name="connsiteX2" fmla="*/ 3637 w 113953"/>
                  <a:gd name="connsiteY2" fmla="*/ 42689 h 155863"/>
                  <a:gd name="connsiteX3" fmla="*/ 60787 w 113953"/>
                  <a:gd name="connsiteY3" fmla="*/ 141749 h 155863"/>
                  <a:gd name="connsiteX4" fmla="*/ 99839 w 113953"/>
                  <a:gd name="connsiteY4" fmla="*/ 152227 h 155863"/>
                  <a:gd name="connsiteX5" fmla="*/ 110317 w 113953"/>
                  <a:gd name="connsiteY5" fmla="*/ 113174 h 155863"/>
                  <a:gd name="connsiteX6" fmla="*/ 53167 w 113953"/>
                  <a:gd name="connsiteY6" fmla="*/ 14114 h 155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3953" h="155863">
                    <a:moveTo>
                      <a:pt x="53167" y="14114"/>
                    </a:moveTo>
                    <a:cubicBezTo>
                      <a:pt x="45547" y="779"/>
                      <a:pt x="27449" y="-3983"/>
                      <a:pt x="14114" y="3637"/>
                    </a:cubicBezTo>
                    <a:cubicBezTo>
                      <a:pt x="779" y="11257"/>
                      <a:pt x="-3983" y="29354"/>
                      <a:pt x="3637" y="42689"/>
                    </a:cubicBezTo>
                    <a:lnTo>
                      <a:pt x="60787" y="141749"/>
                    </a:lnTo>
                    <a:cubicBezTo>
                      <a:pt x="68407" y="155084"/>
                      <a:pt x="86504" y="159847"/>
                      <a:pt x="99839" y="152227"/>
                    </a:cubicBezTo>
                    <a:cubicBezTo>
                      <a:pt x="113174" y="144607"/>
                      <a:pt x="117937" y="126509"/>
                      <a:pt x="110317" y="113174"/>
                    </a:cubicBezTo>
                    <a:lnTo>
                      <a:pt x="53167" y="14114"/>
                    </a:lnTo>
                    <a:close/>
                  </a:path>
                </a:pathLst>
              </a:custGeom>
              <a:solidFill>
                <a:srgbClr val="3C3C4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A926AA8F-EFB7-40FF-AAC1-9C8CD83A1B8D}"/>
                  </a:ext>
                </a:extLst>
              </p:cNvPr>
              <p:cNvSpPr/>
              <p:nvPr/>
            </p:nvSpPr>
            <p:spPr>
              <a:xfrm>
                <a:off x="10427835" y="6098221"/>
                <a:ext cx="680066" cy="604517"/>
              </a:xfrm>
              <a:custGeom>
                <a:avLst/>
                <a:gdLst>
                  <a:gd name="connsiteX0" fmla="*/ 399098 w 680066"/>
                  <a:gd name="connsiteY0" fmla="*/ 526416 h 604517"/>
                  <a:gd name="connsiteX1" fmla="*/ 266700 w 680066"/>
                  <a:gd name="connsiteY1" fmla="*/ 564516 h 604517"/>
                  <a:gd name="connsiteX2" fmla="*/ 235267 w 680066"/>
                  <a:gd name="connsiteY2" fmla="*/ 530226 h 604517"/>
                  <a:gd name="connsiteX3" fmla="*/ 407670 w 680066"/>
                  <a:gd name="connsiteY3" fmla="*/ 480696 h 604517"/>
                  <a:gd name="connsiteX4" fmla="*/ 399098 w 680066"/>
                  <a:gd name="connsiteY4" fmla="*/ 526416 h 604517"/>
                  <a:gd name="connsiteX5" fmla="*/ 677228 w 680066"/>
                  <a:gd name="connsiteY5" fmla="*/ 378779 h 604517"/>
                  <a:gd name="connsiteX6" fmla="*/ 613410 w 680066"/>
                  <a:gd name="connsiteY6" fmla="*/ 268289 h 604517"/>
                  <a:gd name="connsiteX7" fmla="*/ 527685 w 680066"/>
                  <a:gd name="connsiteY7" fmla="*/ 119699 h 604517"/>
                  <a:gd name="connsiteX8" fmla="*/ 463868 w 680066"/>
                  <a:gd name="connsiteY8" fmla="*/ 9209 h 604517"/>
                  <a:gd name="connsiteX9" fmla="*/ 434340 w 680066"/>
                  <a:gd name="connsiteY9" fmla="*/ 5399 h 604517"/>
                  <a:gd name="connsiteX10" fmla="*/ 0 w 680066"/>
                  <a:gd name="connsiteY10" fmla="*/ 424499 h 604517"/>
                  <a:gd name="connsiteX11" fmla="*/ 85725 w 680066"/>
                  <a:gd name="connsiteY11" fmla="*/ 573089 h 604517"/>
                  <a:gd name="connsiteX12" fmla="*/ 194310 w 680066"/>
                  <a:gd name="connsiteY12" fmla="*/ 542609 h 604517"/>
                  <a:gd name="connsiteX13" fmla="*/ 242888 w 680066"/>
                  <a:gd name="connsiteY13" fmla="*/ 594996 h 604517"/>
                  <a:gd name="connsiteX14" fmla="*/ 271463 w 680066"/>
                  <a:gd name="connsiteY14" fmla="*/ 603569 h 604517"/>
                  <a:gd name="connsiteX15" fmla="*/ 415290 w 680066"/>
                  <a:gd name="connsiteY15" fmla="*/ 562611 h 604517"/>
                  <a:gd name="connsiteX16" fmla="*/ 421958 w 680066"/>
                  <a:gd name="connsiteY16" fmla="*/ 559754 h 604517"/>
                  <a:gd name="connsiteX17" fmla="*/ 435293 w 680066"/>
                  <a:gd name="connsiteY17" fmla="*/ 540704 h 604517"/>
                  <a:gd name="connsiteX18" fmla="*/ 448628 w 680066"/>
                  <a:gd name="connsiteY18" fmla="*/ 470219 h 604517"/>
                  <a:gd name="connsiteX19" fmla="*/ 666750 w 680066"/>
                  <a:gd name="connsiteY19" fmla="*/ 408306 h 604517"/>
                  <a:gd name="connsiteX20" fmla="*/ 677228 w 680066"/>
                  <a:gd name="connsiteY20" fmla="*/ 378779 h 604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80066" h="604517">
                    <a:moveTo>
                      <a:pt x="399098" y="526416"/>
                    </a:moveTo>
                    <a:lnTo>
                      <a:pt x="266700" y="564516"/>
                    </a:lnTo>
                    <a:lnTo>
                      <a:pt x="235267" y="530226"/>
                    </a:lnTo>
                    <a:lnTo>
                      <a:pt x="407670" y="480696"/>
                    </a:lnTo>
                    <a:lnTo>
                      <a:pt x="399098" y="526416"/>
                    </a:lnTo>
                    <a:close/>
                    <a:moveTo>
                      <a:pt x="677228" y="378779"/>
                    </a:moveTo>
                    <a:lnTo>
                      <a:pt x="613410" y="268289"/>
                    </a:lnTo>
                    <a:lnTo>
                      <a:pt x="527685" y="119699"/>
                    </a:lnTo>
                    <a:lnTo>
                      <a:pt x="463868" y="9209"/>
                    </a:lnTo>
                    <a:cubicBezTo>
                      <a:pt x="457200" y="-1269"/>
                      <a:pt x="442913" y="-3174"/>
                      <a:pt x="434340" y="5399"/>
                    </a:cubicBezTo>
                    <a:lnTo>
                      <a:pt x="0" y="424499"/>
                    </a:lnTo>
                    <a:lnTo>
                      <a:pt x="85725" y="573089"/>
                    </a:lnTo>
                    <a:lnTo>
                      <a:pt x="194310" y="542609"/>
                    </a:lnTo>
                    <a:lnTo>
                      <a:pt x="242888" y="594996"/>
                    </a:lnTo>
                    <a:cubicBezTo>
                      <a:pt x="250508" y="602616"/>
                      <a:pt x="260985" y="606426"/>
                      <a:pt x="271463" y="603569"/>
                    </a:cubicBezTo>
                    <a:lnTo>
                      <a:pt x="415290" y="562611"/>
                    </a:lnTo>
                    <a:cubicBezTo>
                      <a:pt x="417195" y="561659"/>
                      <a:pt x="420053" y="560706"/>
                      <a:pt x="421958" y="559754"/>
                    </a:cubicBezTo>
                    <a:cubicBezTo>
                      <a:pt x="428625" y="555944"/>
                      <a:pt x="434340" y="548324"/>
                      <a:pt x="435293" y="540704"/>
                    </a:cubicBezTo>
                    <a:lnTo>
                      <a:pt x="448628" y="470219"/>
                    </a:lnTo>
                    <a:lnTo>
                      <a:pt x="666750" y="408306"/>
                    </a:lnTo>
                    <a:cubicBezTo>
                      <a:pt x="678180" y="403544"/>
                      <a:pt x="683895" y="389256"/>
                      <a:pt x="677228" y="378779"/>
                    </a:cubicBezTo>
                    <a:close/>
                  </a:path>
                </a:pathLst>
              </a:custGeom>
              <a:solidFill>
                <a:srgbClr val="3C3C4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3739072-D8E8-42A1-8563-76912780618C}"/>
                </a:ext>
              </a:extLst>
            </p:cNvPr>
            <p:cNvGrpSpPr/>
            <p:nvPr/>
          </p:nvGrpSpPr>
          <p:grpSpPr>
            <a:xfrm>
              <a:off x="11261134" y="5901190"/>
              <a:ext cx="623939" cy="809624"/>
              <a:chOff x="11261134" y="5901190"/>
              <a:chExt cx="623939" cy="809624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E898D621-85E9-431F-9D9C-17B540577165}"/>
                  </a:ext>
                </a:extLst>
              </p:cNvPr>
              <p:cNvSpPr/>
              <p:nvPr/>
            </p:nvSpPr>
            <p:spPr>
              <a:xfrm>
                <a:off x="11261134" y="5901190"/>
                <a:ext cx="623939" cy="754379"/>
              </a:xfrm>
              <a:custGeom>
                <a:avLst/>
                <a:gdLst>
                  <a:gd name="connsiteX0" fmla="*/ 151950 w 623939"/>
                  <a:gd name="connsiteY0" fmla="*/ 404813 h 754379"/>
                  <a:gd name="connsiteX1" fmla="*/ 51937 w 623939"/>
                  <a:gd name="connsiteY1" fmla="*/ 461963 h 754379"/>
                  <a:gd name="connsiteX2" fmla="*/ 16695 w 623939"/>
                  <a:gd name="connsiteY2" fmla="*/ 532448 h 754379"/>
                  <a:gd name="connsiteX3" fmla="*/ 502 w 623939"/>
                  <a:gd name="connsiteY3" fmla="*/ 673418 h 754379"/>
                  <a:gd name="connsiteX4" fmla="*/ 24315 w 623939"/>
                  <a:gd name="connsiteY4" fmla="*/ 726758 h 754379"/>
                  <a:gd name="connsiteX5" fmla="*/ 78607 w 623939"/>
                  <a:gd name="connsiteY5" fmla="*/ 754380 h 754379"/>
                  <a:gd name="connsiteX6" fmla="*/ 87180 w 623939"/>
                  <a:gd name="connsiteY6" fmla="*/ 754380 h 754379"/>
                  <a:gd name="connsiteX7" fmla="*/ 87180 w 623939"/>
                  <a:gd name="connsiteY7" fmla="*/ 717233 h 754379"/>
                  <a:gd name="connsiteX8" fmla="*/ 45270 w 623939"/>
                  <a:gd name="connsiteY8" fmla="*/ 695325 h 754379"/>
                  <a:gd name="connsiteX9" fmla="*/ 37650 w 623939"/>
                  <a:gd name="connsiteY9" fmla="*/ 678180 h 754379"/>
                  <a:gd name="connsiteX10" fmla="*/ 54795 w 623939"/>
                  <a:gd name="connsiteY10" fmla="*/ 535305 h 754379"/>
                  <a:gd name="connsiteX11" fmla="*/ 54795 w 623939"/>
                  <a:gd name="connsiteY11" fmla="*/ 533400 h 754379"/>
                  <a:gd name="connsiteX12" fmla="*/ 76702 w 623939"/>
                  <a:gd name="connsiteY12" fmla="*/ 490538 h 754379"/>
                  <a:gd name="connsiteX13" fmla="*/ 191002 w 623939"/>
                  <a:gd name="connsiteY13" fmla="*/ 429578 h 754379"/>
                  <a:gd name="connsiteX14" fmla="*/ 311970 w 623939"/>
                  <a:gd name="connsiteY14" fmla="*/ 457200 h 754379"/>
                  <a:gd name="connsiteX15" fmla="*/ 432937 w 623939"/>
                  <a:gd name="connsiteY15" fmla="*/ 429578 h 754379"/>
                  <a:gd name="connsiteX16" fmla="*/ 547237 w 623939"/>
                  <a:gd name="connsiteY16" fmla="*/ 490538 h 754379"/>
                  <a:gd name="connsiteX17" fmla="*/ 569145 w 623939"/>
                  <a:gd name="connsiteY17" fmla="*/ 533400 h 754379"/>
                  <a:gd name="connsiteX18" fmla="*/ 586290 w 623939"/>
                  <a:gd name="connsiteY18" fmla="*/ 677228 h 754379"/>
                  <a:gd name="connsiteX19" fmla="*/ 578670 w 623939"/>
                  <a:gd name="connsiteY19" fmla="*/ 694373 h 754379"/>
                  <a:gd name="connsiteX20" fmla="*/ 578670 w 623939"/>
                  <a:gd name="connsiteY20" fmla="*/ 694373 h 754379"/>
                  <a:gd name="connsiteX21" fmla="*/ 536760 w 623939"/>
                  <a:gd name="connsiteY21" fmla="*/ 716280 h 754379"/>
                  <a:gd name="connsiteX22" fmla="*/ 536760 w 623939"/>
                  <a:gd name="connsiteY22" fmla="*/ 753428 h 754379"/>
                  <a:gd name="connsiteX23" fmla="*/ 545332 w 623939"/>
                  <a:gd name="connsiteY23" fmla="*/ 753428 h 754379"/>
                  <a:gd name="connsiteX24" fmla="*/ 599625 w 623939"/>
                  <a:gd name="connsiteY24" fmla="*/ 725805 h 754379"/>
                  <a:gd name="connsiteX25" fmla="*/ 599625 w 623939"/>
                  <a:gd name="connsiteY25" fmla="*/ 725805 h 754379"/>
                  <a:gd name="connsiteX26" fmla="*/ 623437 w 623939"/>
                  <a:gd name="connsiteY26" fmla="*/ 672465 h 754379"/>
                  <a:gd name="connsiteX27" fmla="*/ 607245 w 623939"/>
                  <a:gd name="connsiteY27" fmla="*/ 532448 h 754379"/>
                  <a:gd name="connsiteX28" fmla="*/ 572002 w 623939"/>
                  <a:gd name="connsiteY28" fmla="*/ 461963 h 754379"/>
                  <a:gd name="connsiteX29" fmla="*/ 471990 w 623939"/>
                  <a:gd name="connsiteY29" fmla="*/ 404813 h 754379"/>
                  <a:gd name="connsiteX30" fmla="*/ 473895 w 623939"/>
                  <a:gd name="connsiteY30" fmla="*/ 168593 h 754379"/>
                  <a:gd name="connsiteX31" fmla="*/ 468180 w 623939"/>
                  <a:gd name="connsiteY31" fmla="*/ 122873 h 754379"/>
                  <a:gd name="connsiteX32" fmla="*/ 382455 w 623939"/>
                  <a:gd name="connsiteY32" fmla="*/ 17145 h 754379"/>
                  <a:gd name="connsiteX33" fmla="*/ 370072 w 623939"/>
                  <a:gd name="connsiteY33" fmla="*/ 18097 h 754379"/>
                  <a:gd name="connsiteX34" fmla="*/ 361500 w 623939"/>
                  <a:gd name="connsiteY34" fmla="*/ 24765 h 754379"/>
                  <a:gd name="connsiteX35" fmla="*/ 351975 w 623939"/>
                  <a:gd name="connsiteY35" fmla="*/ 11430 h 754379"/>
                  <a:gd name="connsiteX36" fmla="*/ 339592 w 623939"/>
                  <a:gd name="connsiteY36" fmla="*/ 2858 h 754379"/>
                  <a:gd name="connsiteX37" fmla="*/ 311970 w 623939"/>
                  <a:gd name="connsiteY37" fmla="*/ 0 h 754379"/>
                  <a:gd name="connsiteX38" fmla="*/ 207195 w 623939"/>
                  <a:gd name="connsiteY38" fmla="*/ 39053 h 754379"/>
                  <a:gd name="connsiteX39" fmla="*/ 151950 w 623939"/>
                  <a:gd name="connsiteY39" fmla="*/ 165735 h 754379"/>
                  <a:gd name="connsiteX40" fmla="*/ 151950 w 623939"/>
                  <a:gd name="connsiteY40" fmla="*/ 404813 h 754379"/>
                  <a:gd name="connsiteX41" fmla="*/ 199575 w 623939"/>
                  <a:gd name="connsiteY41" fmla="*/ 249555 h 754379"/>
                  <a:gd name="connsiteX42" fmla="*/ 206242 w 623939"/>
                  <a:gd name="connsiteY42" fmla="*/ 171450 h 754379"/>
                  <a:gd name="connsiteX43" fmla="*/ 416745 w 623939"/>
                  <a:gd name="connsiteY43" fmla="*/ 171450 h 754379"/>
                  <a:gd name="connsiteX44" fmla="*/ 423412 w 623939"/>
                  <a:gd name="connsiteY44" fmla="*/ 249555 h 754379"/>
                  <a:gd name="connsiteX45" fmla="*/ 290062 w 623939"/>
                  <a:gd name="connsiteY45" fmla="*/ 340995 h 754379"/>
                  <a:gd name="connsiteX46" fmla="*/ 199575 w 623939"/>
                  <a:gd name="connsiteY46" fmla="*/ 249555 h 754379"/>
                  <a:gd name="connsiteX47" fmla="*/ 237675 w 623939"/>
                  <a:gd name="connsiteY47" fmla="*/ 408623 h 754379"/>
                  <a:gd name="connsiteX48" fmla="*/ 254820 w 623939"/>
                  <a:gd name="connsiteY48" fmla="*/ 371475 h 754379"/>
                  <a:gd name="connsiteX49" fmla="*/ 254820 w 623939"/>
                  <a:gd name="connsiteY49" fmla="*/ 369570 h 754379"/>
                  <a:gd name="connsiteX50" fmla="*/ 369120 w 623939"/>
                  <a:gd name="connsiteY50" fmla="*/ 369570 h 754379"/>
                  <a:gd name="connsiteX51" fmla="*/ 369120 w 623939"/>
                  <a:gd name="connsiteY51" fmla="*/ 371475 h 754379"/>
                  <a:gd name="connsiteX52" fmla="*/ 386265 w 623939"/>
                  <a:gd name="connsiteY52" fmla="*/ 408623 h 754379"/>
                  <a:gd name="connsiteX53" fmla="*/ 311970 w 623939"/>
                  <a:gd name="connsiteY53" fmla="*/ 419100 h 754379"/>
                  <a:gd name="connsiteX54" fmla="*/ 237675 w 623939"/>
                  <a:gd name="connsiteY54" fmla="*/ 408623 h 754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623939" h="754379">
                    <a:moveTo>
                      <a:pt x="151950" y="404813"/>
                    </a:moveTo>
                    <a:cubicBezTo>
                      <a:pt x="115755" y="419100"/>
                      <a:pt x="82417" y="438150"/>
                      <a:pt x="51937" y="461963"/>
                    </a:cubicBezTo>
                    <a:cubicBezTo>
                      <a:pt x="30982" y="479108"/>
                      <a:pt x="17647" y="504825"/>
                      <a:pt x="16695" y="532448"/>
                    </a:cubicBezTo>
                    <a:lnTo>
                      <a:pt x="502" y="673418"/>
                    </a:lnTo>
                    <a:cubicBezTo>
                      <a:pt x="-2355" y="694373"/>
                      <a:pt x="7170" y="715328"/>
                      <a:pt x="24315" y="726758"/>
                    </a:cubicBezTo>
                    <a:cubicBezTo>
                      <a:pt x="41460" y="738188"/>
                      <a:pt x="59557" y="746760"/>
                      <a:pt x="78607" y="754380"/>
                    </a:cubicBezTo>
                    <a:lnTo>
                      <a:pt x="87180" y="754380"/>
                    </a:lnTo>
                    <a:lnTo>
                      <a:pt x="87180" y="717233"/>
                    </a:lnTo>
                    <a:cubicBezTo>
                      <a:pt x="72892" y="711518"/>
                      <a:pt x="58605" y="703898"/>
                      <a:pt x="45270" y="695325"/>
                    </a:cubicBezTo>
                    <a:cubicBezTo>
                      <a:pt x="39555" y="691515"/>
                      <a:pt x="36697" y="684848"/>
                      <a:pt x="37650" y="678180"/>
                    </a:cubicBezTo>
                    <a:lnTo>
                      <a:pt x="54795" y="535305"/>
                    </a:lnTo>
                    <a:lnTo>
                      <a:pt x="54795" y="533400"/>
                    </a:lnTo>
                    <a:cubicBezTo>
                      <a:pt x="55747" y="516255"/>
                      <a:pt x="63367" y="501015"/>
                      <a:pt x="76702" y="490538"/>
                    </a:cubicBezTo>
                    <a:cubicBezTo>
                      <a:pt x="102420" y="468630"/>
                      <a:pt x="139567" y="448628"/>
                      <a:pt x="191002" y="429578"/>
                    </a:cubicBezTo>
                    <a:cubicBezTo>
                      <a:pt x="219577" y="446723"/>
                      <a:pt x="263392" y="457200"/>
                      <a:pt x="311970" y="457200"/>
                    </a:cubicBezTo>
                    <a:cubicBezTo>
                      <a:pt x="360547" y="457200"/>
                      <a:pt x="404362" y="446723"/>
                      <a:pt x="432937" y="429578"/>
                    </a:cubicBezTo>
                    <a:cubicBezTo>
                      <a:pt x="485325" y="448628"/>
                      <a:pt x="521520" y="468630"/>
                      <a:pt x="547237" y="490538"/>
                    </a:cubicBezTo>
                    <a:cubicBezTo>
                      <a:pt x="560572" y="501015"/>
                      <a:pt x="568192" y="517208"/>
                      <a:pt x="569145" y="533400"/>
                    </a:cubicBezTo>
                    <a:lnTo>
                      <a:pt x="586290" y="677228"/>
                    </a:lnTo>
                    <a:cubicBezTo>
                      <a:pt x="587242" y="683895"/>
                      <a:pt x="584385" y="690563"/>
                      <a:pt x="578670" y="694373"/>
                    </a:cubicBezTo>
                    <a:lnTo>
                      <a:pt x="578670" y="694373"/>
                    </a:lnTo>
                    <a:cubicBezTo>
                      <a:pt x="565335" y="702945"/>
                      <a:pt x="552000" y="710565"/>
                      <a:pt x="536760" y="716280"/>
                    </a:cubicBezTo>
                    <a:lnTo>
                      <a:pt x="536760" y="753428"/>
                    </a:lnTo>
                    <a:lnTo>
                      <a:pt x="545332" y="753428"/>
                    </a:lnTo>
                    <a:cubicBezTo>
                      <a:pt x="564382" y="746760"/>
                      <a:pt x="582480" y="737235"/>
                      <a:pt x="599625" y="725805"/>
                    </a:cubicBezTo>
                    <a:lnTo>
                      <a:pt x="599625" y="725805"/>
                    </a:lnTo>
                    <a:cubicBezTo>
                      <a:pt x="616770" y="713423"/>
                      <a:pt x="626295" y="693420"/>
                      <a:pt x="623437" y="672465"/>
                    </a:cubicBezTo>
                    <a:lnTo>
                      <a:pt x="607245" y="532448"/>
                    </a:lnTo>
                    <a:cubicBezTo>
                      <a:pt x="606292" y="504825"/>
                      <a:pt x="592957" y="479108"/>
                      <a:pt x="572002" y="461963"/>
                    </a:cubicBezTo>
                    <a:cubicBezTo>
                      <a:pt x="541522" y="438150"/>
                      <a:pt x="508185" y="418148"/>
                      <a:pt x="471990" y="404813"/>
                    </a:cubicBezTo>
                    <a:cubicBezTo>
                      <a:pt x="471990" y="356235"/>
                      <a:pt x="473895" y="222885"/>
                      <a:pt x="473895" y="168593"/>
                    </a:cubicBezTo>
                    <a:cubicBezTo>
                      <a:pt x="473895" y="153353"/>
                      <a:pt x="471990" y="138113"/>
                      <a:pt x="468180" y="122873"/>
                    </a:cubicBezTo>
                    <a:cubicBezTo>
                      <a:pt x="455797" y="77153"/>
                      <a:pt x="424365" y="39053"/>
                      <a:pt x="382455" y="17145"/>
                    </a:cubicBezTo>
                    <a:cubicBezTo>
                      <a:pt x="378645" y="15240"/>
                      <a:pt x="372930" y="15240"/>
                      <a:pt x="370072" y="18097"/>
                    </a:cubicBezTo>
                    <a:lnTo>
                      <a:pt x="361500" y="24765"/>
                    </a:lnTo>
                    <a:lnTo>
                      <a:pt x="351975" y="11430"/>
                    </a:lnTo>
                    <a:cubicBezTo>
                      <a:pt x="349117" y="6667"/>
                      <a:pt x="344355" y="3810"/>
                      <a:pt x="339592" y="2858"/>
                    </a:cubicBezTo>
                    <a:cubicBezTo>
                      <a:pt x="330067" y="953"/>
                      <a:pt x="321495" y="0"/>
                      <a:pt x="311970" y="0"/>
                    </a:cubicBezTo>
                    <a:cubicBezTo>
                      <a:pt x="273870" y="0"/>
                      <a:pt x="235770" y="14288"/>
                      <a:pt x="207195" y="39053"/>
                    </a:cubicBezTo>
                    <a:cubicBezTo>
                      <a:pt x="171000" y="71438"/>
                      <a:pt x="150997" y="117157"/>
                      <a:pt x="151950" y="165735"/>
                    </a:cubicBezTo>
                    <a:lnTo>
                      <a:pt x="151950" y="404813"/>
                    </a:lnTo>
                    <a:close/>
                    <a:moveTo>
                      <a:pt x="199575" y="249555"/>
                    </a:moveTo>
                    <a:lnTo>
                      <a:pt x="206242" y="171450"/>
                    </a:lnTo>
                    <a:lnTo>
                      <a:pt x="416745" y="171450"/>
                    </a:lnTo>
                    <a:lnTo>
                      <a:pt x="423412" y="249555"/>
                    </a:lnTo>
                    <a:cubicBezTo>
                      <a:pt x="411982" y="311468"/>
                      <a:pt x="352927" y="352425"/>
                      <a:pt x="290062" y="340995"/>
                    </a:cubicBezTo>
                    <a:cubicBezTo>
                      <a:pt x="244342" y="332423"/>
                      <a:pt x="208147" y="296228"/>
                      <a:pt x="199575" y="249555"/>
                    </a:cubicBezTo>
                    <a:close/>
                    <a:moveTo>
                      <a:pt x="237675" y="408623"/>
                    </a:moveTo>
                    <a:cubicBezTo>
                      <a:pt x="248152" y="400050"/>
                      <a:pt x="254820" y="385763"/>
                      <a:pt x="254820" y="371475"/>
                    </a:cubicBezTo>
                    <a:lnTo>
                      <a:pt x="254820" y="369570"/>
                    </a:lnTo>
                    <a:cubicBezTo>
                      <a:pt x="291015" y="384810"/>
                      <a:pt x="332925" y="384810"/>
                      <a:pt x="369120" y="369570"/>
                    </a:cubicBezTo>
                    <a:lnTo>
                      <a:pt x="369120" y="371475"/>
                    </a:lnTo>
                    <a:cubicBezTo>
                      <a:pt x="369120" y="385763"/>
                      <a:pt x="375787" y="399098"/>
                      <a:pt x="386265" y="408623"/>
                    </a:cubicBezTo>
                    <a:cubicBezTo>
                      <a:pt x="362452" y="416243"/>
                      <a:pt x="336735" y="419100"/>
                      <a:pt x="311970" y="419100"/>
                    </a:cubicBezTo>
                    <a:cubicBezTo>
                      <a:pt x="287205" y="419100"/>
                      <a:pt x="261487" y="416243"/>
                      <a:pt x="237675" y="408623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8D005D9C-8958-42FE-A661-DDC3D0C8998E}"/>
                  </a:ext>
                </a:extLst>
              </p:cNvPr>
              <p:cNvSpPr/>
              <p:nvPr/>
            </p:nvSpPr>
            <p:spPr>
              <a:xfrm>
                <a:off x="11295926" y="6413634"/>
                <a:ext cx="555307" cy="297180"/>
              </a:xfrm>
              <a:custGeom>
                <a:avLst/>
                <a:gdLst>
                  <a:gd name="connsiteX0" fmla="*/ 482918 w 555307"/>
                  <a:gd name="connsiteY0" fmla="*/ 23813 h 297180"/>
                  <a:gd name="connsiteX1" fmla="*/ 459105 w 555307"/>
                  <a:gd name="connsiteY1" fmla="*/ 0 h 297180"/>
                  <a:gd name="connsiteX2" fmla="*/ 459105 w 555307"/>
                  <a:gd name="connsiteY2" fmla="*/ 0 h 297180"/>
                  <a:gd name="connsiteX3" fmla="*/ 96203 w 555307"/>
                  <a:gd name="connsiteY3" fmla="*/ 0 h 297180"/>
                  <a:gd name="connsiteX4" fmla="*/ 72390 w 555307"/>
                  <a:gd name="connsiteY4" fmla="*/ 23813 h 297180"/>
                  <a:gd name="connsiteX5" fmla="*/ 72390 w 555307"/>
                  <a:gd name="connsiteY5" fmla="*/ 23813 h 297180"/>
                  <a:gd name="connsiteX6" fmla="*/ 72390 w 555307"/>
                  <a:gd name="connsiteY6" fmla="*/ 260985 h 297180"/>
                  <a:gd name="connsiteX7" fmla="*/ 0 w 555307"/>
                  <a:gd name="connsiteY7" fmla="*/ 260985 h 297180"/>
                  <a:gd name="connsiteX8" fmla="*/ 0 w 555307"/>
                  <a:gd name="connsiteY8" fmla="*/ 273368 h 297180"/>
                  <a:gd name="connsiteX9" fmla="*/ 23813 w 555307"/>
                  <a:gd name="connsiteY9" fmla="*/ 297180 h 297180"/>
                  <a:gd name="connsiteX10" fmla="*/ 531495 w 555307"/>
                  <a:gd name="connsiteY10" fmla="*/ 297180 h 297180"/>
                  <a:gd name="connsiteX11" fmla="*/ 555308 w 555307"/>
                  <a:gd name="connsiteY11" fmla="*/ 273368 h 297180"/>
                  <a:gd name="connsiteX12" fmla="*/ 555308 w 555307"/>
                  <a:gd name="connsiteY12" fmla="*/ 260985 h 297180"/>
                  <a:gd name="connsiteX13" fmla="*/ 482918 w 555307"/>
                  <a:gd name="connsiteY13" fmla="*/ 260985 h 297180"/>
                  <a:gd name="connsiteX14" fmla="*/ 482918 w 555307"/>
                  <a:gd name="connsiteY14" fmla="*/ 23813 h 297180"/>
                  <a:gd name="connsiteX15" fmla="*/ 227648 w 555307"/>
                  <a:gd name="connsiteY15" fmla="*/ 180975 h 297180"/>
                  <a:gd name="connsiteX16" fmla="*/ 214313 w 555307"/>
                  <a:gd name="connsiteY16" fmla="*/ 194310 h 297180"/>
                  <a:gd name="connsiteX17" fmla="*/ 160973 w 555307"/>
                  <a:gd name="connsiteY17" fmla="*/ 140970 h 297180"/>
                  <a:gd name="connsiteX18" fmla="*/ 214313 w 555307"/>
                  <a:gd name="connsiteY18" fmla="*/ 87630 h 297180"/>
                  <a:gd name="connsiteX19" fmla="*/ 227648 w 555307"/>
                  <a:gd name="connsiteY19" fmla="*/ 100965 h 297180"/>
                  <a:gd name="connsiteX20" fmla="*/ 187642 w 555307"/>
                  <a:gd name="connsiteY20" fmla="*/ 140970 h 297180"/>
                  <a:gd name="connsiteX21" fmla="*/ 227648 w 555307"/>
                  <a:gd name="connsiteY21" fmla="*/ 180975 h 297180"/>
                  <a:gd name="connsiteX22" fmla="*/ 263843 w 555307"/>
                  <a:gd name="connsiteY22" fmla="*/ 200978 h 297180"/>
                  <a:gd name="connsiteX23" fmla="*/ 246698 w 555307"/>
                  <a:gd name="connsiteY23" fmla="*/ 193358 h 297180"/>
                  <a:gd name="connsiteX24" fmla="*/ 291465 w 555307"/>
                  <a:gd name="connsiteY24" fmla="*/ 85725 h 297180"/>
                  <a:gd name="connsiteX25" fmla="*/ 308610 w 555307"/>
                  <a:gd name="connsiteY25" fmla="*/ 93345 h 297180"/>
                  <a:gd name="connsiteX26" fmla="*/ 263843 w 555307"/>
                  <a:gd name="connsiteY26" fmla="*/ 200978 h 297180"/>
                  <a:gd name="connsiteX27" fmla="*/ 340043 w 555307"/>
                  <a:gd name="connsiteY27" fmla="*/ 195263 h 297180"/>
                  <a:gd name="connsiteX28" fmla="*/ 326708 w 555307"/>
                  <a:gd name="connsiteY28" fmla="*/ 181928 h 297180"/>
                  <a:gd name="connsiteX29" fmla="*/ 366713 w 555307"/>
                  <a:gd name="connsiteY29" fmla="*/ 141922 h 297180"/>
                  <a:gd name="connsiteX30" fmla="*/ 326708 w 555307"/>
                  <a:gd name="connsiteY30" fmla="*/ 101918 h 297180"/>
                  <a:gd name="connsiteX31" fmla="*/ 340043 w 555307"/>
                  <a:gd name="connsiteY31" fmla="*/ 88582 h 297180"/>
                  <a:gd name="connsiteX32" fmla="*/ 393383 w 555307"/>
                  <a:gd name="connsiteY32" fmla="*/ 141922 h 297180"/>
                  <a:gd name="connsiteX33" fmla="*/ 340043 w 555307"/>
                  <a:gd name="connsiteY33" fmla="*/ 195263 h 297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555307" h="297180">
                    <a:moveTo>
                      <a:pt x="482918" y="23813"/>
                    </a:moveTo>
                    <a:cubicBezTo>
                      <a:pt x="482918" y="10478"/>
                      <a:pt x="472440" y="0"/>
                      <a:pt x="459105" y="0"/>
                    </a:cubicBezTo>
                    <a:lnTo>
                      <a:pt x="459105" y="0"/>
                    </a:lnTo>
                    <a:lnTo>
                      <a:pt x="96203" y="0"/>
                    </a:lnTo>
                    <a:cubicBezTo>
                      <a:pt x="82868" y="0"/>
                      <a:pt x="72390" y="10478"/>
                      <a:pt x="72390" y="23813"/>
                    </a:cubicBezTo>
                    <a:lnTo>
                      <a:pt x="72390" y="23813"/>
                    </a:lnTo>
                    <a:lnTo>
                      <a:pt x="72390" y="260985"/>
                    </a:lnTo>
                    <a:lnTo>
                      <a:pt x="0" y="260985"/>
                    </a:lnTo>
                    <a:lnTo>
                      <a:pt x="0" y="273368"/>
                    </a:lnTo>
                    <a:cubicBezTo>
                      <a:pt x="0" y="286703"/>
                      <a:pt x="10478" y="297180"/>
                      <a:pt x="23813" y="297180"/>
                    </a:cubicBezTo>
                    <a:lnTo>
                      <a:pt x="531495" y="297180"/>
                    </a:lnTo>
                    <a:cubicBezTo>
                      <a:pt x="544830" y="297180"/>
                      <a:pt x="555308" y="286703"/>
                      <a:pt x="555308" y="273368"/>
                    </a:cubicBezTo>
                    <a:lnTo>
                      <a:pt x="555308" y="260985"/>
                    </a:lnTo>
                    <a:lnTo>
                      <a:pt x="482918" y="260985"/>
                    </a:lnTo>
                    <a:lnTo>
                      <a:pt x="482918" y="23813"/>
                    </a:lnTo>
                    <a:close/>
                    <a:moveTo>
                      <a:pt x="227648" y="180975"/>
                    </a:moveTo>
                    <a:lnTo>
                      <a:pt x="214313" y="194310"/>
                    </a:lnTo>
                    <a:lnTo>
                      <a:pt x="160973" y="140970"/>
                    </a:lnTo>
                    <a:lnTo>
                      <a:pt x="214313" y="87630"/>
                    </a:lnTo>
                    <a:lnTo>
                      <a:pt x="227648" y="100965"/>
                    </a:lnTo>
                    <a:lnTo>
                      <a:pt x="187642" y="140970"/>
                    </a:lnTo>
                    <a:lnTo>
                      <a:pt x="227648" y="180975"/>
                    </a:lnTo>
                    <a:close/>
                    <a:moveTo>
                      <a:pt x="263843" y="200978"/>
                    </a:moveTo>
                    <a:lnTo>
                      <a:pt x="246698" y="193358"/>
                    </a:lnTo>
                    <a:lnTo>
                      <a:pt x="291465" y="85725"/>
                    </a:lnTo>
                    <a:lnTo>
                      <a:pt x="308610" y="93345"/>
                    </a:lnTo>
                    <a:lnTo>
                      <a:pt x="263843" y="200978"/>
                    </a:lnTo>
                    <a:close/>
                    <a:moveTo>
                      <a:pt x="340043" y="195263"/>
                    </a:moveTo>
                    <a:lnTo>
                      <a:pt x="326708" y="181928"/>
                    </a:lnTo>
                    <a:lnTo>
                      <a:pt x="366713" y="141922"/>
                    </a:lnTo>
                    <a:lnTo>
                      <a:pt x="326708" y="101918"/>
                    </a:lnTo>
                    <a:lnTo>
                      <a:pt x="340043" y="88582"/>
                    </a:lnTo>
                    <a:lnTo>
                      <a:pt x="393383" y="141922"/>
                    </a:lnTo>
                    <a:lnTo>
                      <a:pt x="340043" y="195263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  <p:pic>
        <p:nvPicPr>
          <p:cNvPr id="25" name="Picture 24" descr="A picture containing grass, outdoor, hill, hillside&#10;&#10;Description automatically generated">
            <a:extLst>
              <a:ext uri="{FF2B5EF4-FFF2-40B4-BE49-F238E27FC236}">
                <a16:creationId xmlns:a16="http://schemas.microsoft.com/office/drawing/2014/main" id="{1F25F07C-6811-401E-9560-D352CFE42F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549" y="2956560"/>
            <a:ext cx="4876800" cy="365379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26" name="Footer Placeholder 11">
            <a:extLst>
              <a:ext uri="{FF2B5EF4-FFF2-40B4-BE49-F238E27FC236}">
                <a16:creationId xmlns:a16="http://schemas.microsoft.com/office/drawing/2014/main" id="{BE63F4D5-69ED-428C-BFDD-4F8C94DE7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1001" y="40414"/>
            <a:ext cx="6079955" cy="312084"/>
          </a:xfrm>
        </p:spPr>
        <p:txBody>
          <a:bodyPr/>
          <a:lstStyle/>
          <a:p>
            <a:r>
              <a:rPr lang="cy-GB" sz="1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Camu ymlaen - Marchnata  Llwybr Arfordir Cymru: </a:t>
            </a:r>
            <a:r>
              <a:rPr lang="cy-GB" sz="10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Ysgrifennu gwefan hyrwyddo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90915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01405-784D-41DB-93A8-691925D1D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2990" y="2481910"/>
            <a:ext cx="5287481" cy="4536356"/>
          </a:xfrm>
        </p:spPr>
        <p:txBody>
          <a:bodyPr/>
          <a:lstStyle/>
          <a:p>
            <a:pPr algn="l"/>
            <a:r>
              <a:rPr lang="en-GB" b="0" i="0" u="none" strike="noStrike" baseline="0" dirty="0" err="1">
                <a:solidFill>
                  <a:schemeClr val="tx1"/>
                </a:solidFill>
              </a:rPr>
              <a:t>Diben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marchnata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yw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sicrhau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bod y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bobl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gywir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yn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gwybod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beth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sydd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gennych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chi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i’w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gynnig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,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eu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perswadio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i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ddod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atoch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chi i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brynu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neu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fod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o’r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un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feddwl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â chi am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yr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hyn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yr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ydych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yn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ei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gynnig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924EE4-23A6-4250-9E20-05931351A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79DAB-90E4-4F14-9B31-761BB9951B41}" type="slidenum">
              <a:rPr lang="en-GB" smtClean="0"/>
              <a:pPr/>
              <a:t>4</a:t>
            </a:fld>
            <a:endParaRPr lang="en-GB" dirty="0"/>
          </a:p>
        </p:txBody>
      </p:sp>
      <p:pic>
        <p:nvPicPr>
          <p:cNvPr id="1026" name="Picture 2" descr="Ecommerce, Selling Online, Online Sales, E-Commerce">
            <a:extLst>
              <a:ext uri="{FF2B5EF4-FFF2-40B4-BE49-F238E27FC236}">
                <a16:creationId xmlns:a16="http://schemas.microsoft.com/office/drawing/2014/main" id="{389A007C-2F82-486B-B6B5-D6E276E8E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1" y="1786904"/>
            <a:ext cx="5527211" cy="3109057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F5A706C6-AEEC-4867-9801-F04BE3D58FF7}"/>
              </a:ext>
            </a:extLst>
          </p:cNvPr>
          <p:cNvSpPr txBox="1">
            <a:spLocks/>
          </p:cNvSpPr>
          <p:nvPr/>
        </p:nvSpPr>
        <p:spPr>
          <a:xfrm>
            <a:off x="431801" y="487248"/>
            <a:ext cx="8775700" cy="12239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y-GB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Beth yw marchnata?</a:t>
            </a:r>
            <a:endParaRPr lang="en-GB" dirty="0"/>
          </a:p>
        </p:txBody>
      </p:sp>
      <p:sp>
        <p:nvSpPr>
          <p:cNvPr id="19" name="Footer Placeholder 11">
            <a:extLst>
              <a:ext uri="{FF2B5EF4-FFF2-40B4-BE49-F238E27FC236}">
                <a16:creationId xmlns:a16="http://schemas.microsoft.com/office/drawing/2014/main" id="{D4F877FC-BD6E-4EB7-95D3-BD1076735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1001" y="40414"/>
            <a:ext cx="6079955" cy="312084"/>
          </a:xfrm>
        </p:spPr>
        <p:txBody>
          <a:bodyPr/>
          <a:lstStyle/>
          <a:p>
            <a:r>
              <a:rPr lang="cy-GB" sz="1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Camu ymlaen - Marchnata  Llwybr Arfordir Cymru: </a:t>
            </a:r>
            <a:r>
              <a:rPr lang="cy-GB" sz="10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Ysgrifennu gwefan hyrwyddo</a:t>
            </a:r>
            <a:endParaRPr lang="en-GB" sz="10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438938B-F264-42F8-8926-F035FC9EF7E7}"/>
              </a:ext>
            </a:extLst>
          </p:cNvPr>
          <p:cNvGrpSpPr/>
          <p:nvPr/>
        </p:nvGrpSpPr>
        <p:grpSpPr>
          <a:xfrm>
            <a:off x="139700" y="5770378"/>
            <a:ext cx="11631256" cy="1068572"/>
            <a:chOff x="139700" y="5770378"/>
            <a:chExt cx="11631256" cy="106857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44AE5FB-387B-481A-AF64-AFD71BDBECD5}"/>
                </a:ext>
              </a:extLst>
            </p:cNvPr>
            <p:cNvGrpSpPr/>
            <p:nvPr/>
          </p:nvGrpSpPr>
          <p:grpSpPr>
            <a:xfrm>
              <a:off x="139700" y="5864226"/>
              <a:ext cx="10807186" cy="974724"/>
              <a:chOff x="139700" y="5864226"/>
              <a:chExt cx="10807186" cy="974724"/>
            </a:xfrm>
          </p:grpSpPr>
          <p:pic>
            <p:nvPicPr>
              <p:cNvPr id="20" name="Graphic 19" descr="Megaphone with solid fill">
                <a:extLst>
                  <a:ext uri="{FF2B5EF4-FFF2-40B4-BE49-F238E27FC236}">
                    <a16:creationId xmlns:a16="http://schemas.microsoft.com/office/drawing/2014/main" id="{052130B2-7E81-4F35-AACB-7B5DE618C7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0032486" y="5864226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21" name="Picture 20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A24B4EB3-358D-43BB-8D4B-BC4EFF36E4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9700" y="5924549"/>
                <a:ext cx="1068739" cy="914401"/>
              </a:xfrm>
              <a:prstGeom prst="rect">
                <a:avLst/>
              </a:prstGeom>
            </p:spPr>
          </p:pic>
        </p:grpSp>
        <p:pic>
          <p:nvPicPr>
            <p:cNvPr id="14" name="Graphic 13" descr="Programmer female with solid fill">
              <a:extLst>
                <a:ext uri="{FF2B5EF4-FFF2-40B4-BE49-F238E27FC236}">
                  <a16:creationId xmlns:a16="http://schemas.microsoft.com/office/drawing/2014/main" id="{B8DC8819-67B6-4633-A4F8-A4CA397D2A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856556" y="5770378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39933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E6A4B-12BE-4DBA-8264-EFD6014EC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Eich</a:t>
            </a:r>
            <a:r>
              <a:rPr lang="en-GB" dirty="0"/>
              <a:t> </a:t>
            </a:r>
            <a:r>
              <a:rPr lang="en-GB" dirty="0" err="1"/>
              <a:t>brîff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BFE4-6619-423E-AED5-EF26F39807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053" y="1700213"/>
            <a:ext cx="6840369" cy="4536356"/>
          </a:xfrm>
        </p:spPr>
        <p:txBody>
          <a:bodyPr/>
          <a:lstStyle/>
          <a:p>
            <a:r>
              <a:rPr lang="en-GB" dirty="0" err="1">
                <a:solidFill>
                  <a:schemeClr val="accent1"/>
                </a:solidFill>
              </a:rPr>
              <a:t>Dychmygwch</a:t>
            </a:r>
            <a:r>
              <a:rPr lang="en-GB" dirty="0">
                <a:solidFill>
                  <a:schemeClr val="accent1"/>
                </a:solidFill>
              </a:rPr>
              <a:t> </a:t>
            </a:r>
            <a:r>
              <a:rPr lang="en-GB" dirty="0" err="1">
                <a:solidFill>
                  <a:schemeClr val="accent1"/>
                </a:solidFill>
              </a:rPr>
              <a:t>eich</a:t>
            </a:r>
            <a:r>
              <a:rPr lang="en-GB" dirty="0">
                <a:solidFill>
                  <a:schemeClr val="accent1"/>
                </a:solidFill>
              </a:rPr>
              <a:t> bod </a:t>
            </a:r>
            <a:r>
              <a:rPr lang="en-GB" dirty="0" err="1">
                <a:solidFill>
                  <a:schemeClr val="accent1"/>
                </a:solidFill>
              </a:rPr>
              <a:t>chi’n</a:t>
            </a:r>
            <a:r>
              <a:rPr lang="en-GB" dirty="0">
                <a:solidFill>
                  <a:schemeClr val="accent1"/>
                </a:solidFill>
              </a:rPr>
              <a:t> </a:t>
            </a:r>
            <a:r>
              <a:rPr lang="en-GB" dirty="0" err="1">
                <a:solidFill>
                  <a:schemeClr val="accent1"/>
                </a:solidFill>
              </a:rPr>
              <a:t>arbenigwyr</a:t>
            </a:r>
            <a:r>
              <a:rPr lang="en-GB" dirty="0">
                <a:solidFill>
                  <a:schemeClr val="accent1"/>
                </a:solidFill>
              </a:rPr>
              <a:t> </a:t>
            </a:r>
            <a:r>
              <a:rPr lang="en-GB" dirty="0" err="1">
                <a:solidFill>
                  <a:schemeClr val="accent1"/>
                </a:solidFill>
              </a:rPr>
              <a:t>marchnata</a:t>
            </a:r>
            <a:r>
              <a:rPr lang="en-GB" dirty="0">
                <a:solidFill>
                  <a:schemeClr val="accent1"/>
                </a:solidFill>
              </a:rPr>
              <a:t>.</a:t>
            </a:r>
          </a:p>
          <a:p>
            <a:endParaRPr lang="en-GB" sz="1050" b="0" dirty="0">
              <a:solidFill>
                <a:schemeClr val="tx1"/>
              </a:solidFill>
            </a:endParaRPr>
          </a:p>
          <a:p>
            <a:pPr algn="l"/>
            <a:r>
              <a:rPr lang="en-GB" b="0" i="0" u="none" strike="noStrike" baseline="0" dirty="0">
                <a:solidFill>
                  <a:schemeClr val="tx1"/>
                </a:solidFill>
              </a:rPr>
              <a:t>Mae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eich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‘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cleient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’,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Cyfoeth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Naturiol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Cymru (CNC),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eisiau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help i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gynllunio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ac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ysgrifennu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gwefan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hyrwyddo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ar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gyfer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Llwybr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Arfordir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Cymru. </a:t>
            </a:r>
          </a:p>
          <a:p>
            <a:pPr algn="l"/>
            <a:endParaRPr lang="en-GB" sz="1200" b="0" dirty="0">
              <a:solidFill>
                <a:schemeClr val="tx1"/>
              </a:solidFill>
            </a:endParaRPr>
          </a:p>
          <a:p>
            <a:pPr algn="l"/>
            <a:r>
              <a:rPr lang="cy-GB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Bydd eich gwefan yn cael ei defnyddio gan bobl o bedwar ban byd sydd eisiau trefnu ymweliad â Llwybr Arfordir Cymru. </a:t>
            </a:r>
            <a:endParaRPr lang="en-GB" sz="3200" b="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4367EE-C079-46F7-B0E0-8DE920C36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79DAB-90E4-4F14-9B31-761BB9951B41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11" name="Footer Placeholder 11">
            <a:extLst>
              <a:ext uri="{FF2B5EF4-FFF2-40B4-BE49-F238E27FC236}">
                <a16:creationId xmlns:a16="http://schemas.microsoft.com/office/drawing/2014/main" id="{CB9ABA17-9648-4E25-8D02-41850E343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1001" y="40414"/>
            <a:ext cx="6079955" cy="312084"/>
          </a:xfrm>
        </p:spPr>
        <p:txBody>
          <a:bodyPr/>
          <a:lstStyle/>
          <a:p>
            <a:r>
              <a:rPr lang="cy-GB" sz="1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Camu ymlaen - Marchnata  Llwybr Arfordir Cymru: </a:t>
            </a:r>
            <a:r>
              <a:rPr lang="cy-GB" sz="10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Ysgrifennu gwefan hyrwyddo</a:t>
            </a:r>
            <a:endParaRPr lang="en-GB" sz="10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78B19DC-006A-4D92-ABEF-51016BB04148}"/>
              </a:ext>
            </a:extLst>
          </p:cNvPr>
          <p:cNvGrpSpPr/>
          <p:nvPr/>
        </p:nvGrpSpPr>
        <p:grpSpPr>
          <a:xfrm>
            <a:off x="139700" y="5770378"/>
            <a:ext cx="11631256" cy="1068572"/>
            <a:chOff x="139700" y="5770378"/>
            <a:chExt cx="11631256" cy="106857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54F46EA-43BA-4F5F-9A2E-E3E64B8BCFF7}"/>
                </a:ext>
              </a:extLst>
            </p:cNvPr>
            <p:cNvGrpSpPr/>
            <p:nvPr/>
          </p:nvGrpSpPr>
          <p:grpSpPr>
            <a:xfrm>
              <a:off x="139700" y="5864226"/>
              <a:ext cx="10807186" cy="974724"/>
              <a:chOff x="139700" y="5864226"/>
              <a:chExt cx="10807186" cy="974724"/>
            </a:xfrm>
          </p:grpSpPr>
          <p:pic>
            <p:nvPicPr>
              <p:cNvPr id="19" name="Graphic 18" descr="Megaphone with solid fill">
                <a:extLst>
                  <a:ext uri="{FF2B5EF4-FFF2-40B4-BE49-F238E27FC236}">
                    <a16:creationId xmlns:a16="http://schemas.microsoft.com/office/drawing/2014/main" id="{AADC8818-5B48-43B5-A163-6351D5FF8E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32486" y="5864226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20" name="Picture 19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12C5283C-D122-4B45-B2D0-B4BE483D0E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9700" y="5924549"/>
                <a:ext cx="1068739" cy="914401"/>
              </a:xfrm>
              <a:prstGeom prst="rect">
                <a:avLst/>
              </a:prstGeom>
            </p:spPr>
          </p:pic>
        </p:grpSp>
        <p:pic>
          <p:nvPicPr>
            <p:cNvPr id="18" name="Graphic 17" descr="Programmer female with solid fill">
              <a:extLst>
                <a:ext uri="{FF2B5EF4-FFF2-40B4-BE49-F238E27FC236}">
                  <a16:creationId xmlns:a16="http://schemas.microsoft.com/office/drawing/2014/main" id="{57958018-E9EA-4EC5-AEDD-BDFA86232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856556" y="5770378"/>
              <a:ext cx="914400" cy="914400"/>
            </a:xfrm>
            <a:prstGeom prst="rect">
              <a:avLst/>
            </a:prstGeom>
          </p:spPr>
        </p:pic>
      </p:grpSp>
      <p:pic>
        <p:nvPicPr>
          <p:cNvPr id="21" name="Picture 20" descr="Graphical user interface&#10;&#10;Description automatically generated">
            <a:extLst>
              <a:ext uri="{FF2B5EF4-FFF2-40B4-BE49-F238E27FC236}">
                <a16:creationId xmlns:a16="http://schemas.microsoft.com/office/drawing/2014/main" id="{864DB612-B36B-46BB-AEAD-3C5F357F87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249" y="2288926"/>
            <a:ext cx="4442777" cy="296185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7698093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7586B-E98B-46C3-AE77-DA1C344E4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Tasg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197EDA-2498-48FF-9F98-ABDA1EDC8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053" y="1758785"/>
            <a:ext cx="5177263" cy="4536356"/>
          </a:xfrm>
        </p:spPr>
        <p:txBody>
          <a:bodyPr/>
          <a:lstStyle/>
          <a:p>
            <a:pPr algn="l"/>
            <a:r>
              <a:rPr lang="en-GB" i="0" u="none" strike="noStrike" baseline="0" dirty="0">
                <a:solidFill>
                  <a:schemeClr val="accent1"/>
                </a:solidFill>
              </a:rPr>
              <a:t>Gan </a:t>
            </a:r>
            <a:r>
              <a:rPr lang="en-GB" i="0" u="none" strike="noStrike" baseline="0" dirty="0" err="1">
                <a:solidFill>
                  <a:schemeClr val="accent1"/>
                </a:solidFill>
              </a:rPr>
              <a:t>weithio</a:t>
            </a:r>
            <a:r>
              <a:rPr lang="en-GB" i="0" u="none" strike="noStrike" baseline="0" dirty="0">
                <a:solidFill>
                  <a:schemeClr val="accent1"/>
                </a:solidFill>
              </a:rPr>
              <a:t> </a:t>
            </a:r>
            <a:r>
              <a:rPr lang="en-GB" i="0" u="none" strike="noStrike" baseline="0" dirty="0" err="1">
                <a:solidFill>
                  <a:schemeClr val="accent1"/>
                </a:solidFill>
              </a:rPr>
              <a:t>mewn</a:t>
            </a:r>
            <a:r>
              <a:rPr lang="en-GB" i="0" u="none" strike="noStrike" baseline="0" dirty="0">
                <a:solidFill>
                  <a:schemeClr val="accent1"/>
                </a:solidFill>
              </a:rPr>
              <a:t> </a:t>
            </a:r>
            <a:r>
              <a:rPr lang="en-GB" i="0" u="none" strike="noStrike" baseline="0" dirty="0" err="1">
                <a:solidFill>
                  <a:schemeClr val="accent1"/>
                </a:solidFill>
              </a:rPr>
              <a:t>grwpiau</a:t>
            </a:r>
            <a:r>
              <a:rPr lang="en-GB" i="0" u="none" strike="noStrike" baseline="0" dirty="0">
                <a:solidFill>
                  <a:schemeClr val="accent1"/>
                </a:solidFill>
              </a:rPr>
              <a:t> </a:t>
            </a:r>
            <a:r>
              <a:rPr lang="en-GB" i="0" u="none" strike="noStrike" baseline="0" dirty="0" err="1">
                <a:solidFill>
                  <a:schemeClr val="accent1"/>
                </a:solidFill>
              </a:rPr>
              <a:t>bychain</a:t>
            </a:r>
            <a:r>
              <a:rPr lang="en-GB" dirty="0">
                <a:solidFill>
                  <a:schemeClr val="accent1"/>
                </a:solidFill>
              </a:rPr>
              <a:t>:</a:t>
            </a:r>
          </a:p>
          <a:p>
            <a:pPr algn="l"/>
            <a:endParaRPr lang="en-GB" b="0" i="0" u="none" strike="noStrike" baseline="0" dirty="0">
              <a:solidFill>
                <a:schemeClr val="tx1"/>
              </a:solidFill>
            </a:endParaRPr>
          </a:p>
          <a:p>
            <a:pPr algn="l"/>
            <a:r>
              <a:rPr lang="en-GB" b="0" i="0" u="none" strike="noStrike" baseline="0" dirty="0" err="1">
                <a:solidFill>
                  <a:schemeClr val="tx1"/>
                </a:solidFill>
              </a:rPr>
              <a:t>Trafodwch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a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oes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rhan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benodol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o’r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llwybr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yr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hoffech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ei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hyrwyddo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? </a:t>
            </a:r>
          </a:p>
          <a:p>
            <a:pPr algn="l"/>
            <a:endParaRPr lang="en-GB" b="0" i="0" u="none" strike="noStrike" baseline="0" dirty="0">
              <a:solidFill>
                <a:schemeClr val="tx1"/>
              </a:solidFill>
            </a:endParaRPr>
          </a:p>
          <a:p>
            <a:pPr algn="l"/>
            <a:r>
              <a:rPr lang="en-GB" b="0" i="0" u="none" strike="noStrike" baseline="0" dirty="0">
                <a:solidFill>
                  <a:schemeClr val="tx1"/>
                </a:solidFill>
              </a:rPr>
              <a:t>Neu a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fyddwch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am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hyrwyddo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Llwybr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Arfordir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 Cymru yn </a:t>
            </a:r>
            <a:r>
              <a:rPr lang="en-GB" b="0" i="0" u="none" strike="noStrike" baseline="0" dirty="0" err="1">
                <a:solidFill>
                  <a:schemeClr val="tx1"/>
                </a:solidFill>
              </a:rPr>
              <a:t>gyffredinol</a:t>
            </a:r>
            <a:r>
              <a:rPr lang="en-GB" b="0" i="0" u="none" strike="noStrike" baseline="0" dirty="0">
                <a:solidFill>
                  <a:schemeClr val="tx1"/>
                </a:solidFill>
              </a:rPr>
              <a:t>? </a:t>
            </a:r>
          </a:p>
          <a:p>
            <a:pPr algn="l"/>
            <a:endParaRPr lang="en-GB" b="0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E067A1-1DB3-47FF-A5EB-D75E8B9CB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79DAB-90E4-4F14-9B31-761BB9951B41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11" name="Footer Placeholder 11">
            <a:extLst>
              <a:ext uri="{FF2B5EF4-FFF2-40B4-BE49-F238E27FC236}">
                <a16:creationId xmlns:a16="http://schemas.microsoft.com/office/drawing/2014/main" id="{CF3A27CA-FBDE-44E7-B463-08A1C3F7C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1001" y="40414"/>
            <a:ext cx="6079955" cy="312084"/>
          </a:xfrm>
        </p:spPr>
        <p:txBody>
          <a:bodyPr/>
          <a:lstStyle/>
          <a:p>
            <a:r>
              <a:rPr lang="cy-GB" sz="1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Camu ymlaen - Marchnata  Llwybr Arfordir Cymru: </a:t>
            </a:r>
            <a:r>
              <a:rPr lang="cy-GB" sz="10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Ysgrifennu gwefan hyrwyddo</a:t>
            </a:r>
            <a:endParaRPr lang="en-GB" sz="10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2110E76-0D87-42BF-BA05-918C0C209B48}"/>
              </a:ext>
            </a:extLst>
          </p:cNvPr>
          <p:cNvGrpSpPr/>
          <p:nvPr/>
        </p:nvGrpSpPr>
        <p:grpSpPr>
          <a:xfrm>
            <a:off x="139700" y="5770378"/>
            <a:ext cx="11631256" cy="1068572"/>
            <a:chOff x="139700" y="5770378"/>
            <a:chExt cx="11631256" cy="106857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F29F6C4-68EF-41C8-8216-95E90DDEE039}"/>
                </a:ext>
              </a:extLst>
            </p:cNvPr>
            <p:cNvGrpSpPr/>
            <p:nvPr/>
          </p:nvGrpSpPr>
          <p:grpSpPr>
            <a:xfrm>
              <a:off x="139700" y="5864226"/>
              <a:ext cx="10807186" cy="974724"/>
              <a:chOff x="139700" y="5864226"/>
              <a:chExt cx="10807186" cy="974724"/>
            </a:xfrm>
          </p:grpSpPr>
          <p:pic>
            <p:nvPicPr>
              <p:cNvPr id="20" name="Graphic 19" descr="Megaphone with solid fill">
                <a:extLst>
                  <a:ext uri="{FF2B5EF4-FFF2-40B4-BE49-F238E27FC236}">
                    <a16:creationId xmlns:a16="http://schemas.microsoft.com/office/drawing/2014/main" id="{7DB90884-568A-4A7F-B6E2-F5E9FD11E1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32486" y="5864226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21" name="Picture 20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AE68C057-E3E8-4E08-942E-F564A44EAB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9700" y="5924549"/>
                <a:ext cx="1068739" cy="914401"/>
              </a:xfrm>
              <a:prstGeom prst="rect">
                <a:avLst/>
              </a:prstGeom>
            </p:spPr>
          </p:pic>
        </p:grpSp>
        <p:pic>
          <p:nvPicPr>
            <p:cNvPr id="19" name="Graphic 18" descr="Programmer female with solid fill">
              <a:extLst>
                <a:ext uri="{FF2B5EF4-FFF2-40B4-BE49-F238E27FC236}">
                  <a16:creationId xmlns:a16="http://schemas.microsoft.com/office/drawing/2014/main" id="{1E4CAA0C-B102-4D4A-AAEB-6B39C8648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856556" y="5770378"/>
              <a:ext cx="914400" cy="914400"/>
            </a:xfrm>
            <a:prstGeom prst="rect">
              <a:avLst/>
            </a:prstGeom>
          </p:spPr>
        </p:pic>
      </p:grpSp>
      <p:pic>
        <p:nvPicPr>
          <p:cNvPr id="22" name="Picture 21" descr="A person walking on a beach&#10;&#10;Description automatically generated with low confidence">
            <a:extLst>
              <a:ext uri="{FF2B5EF4-FFF2-40B4-BE49-F238E27FC236}">
                <a16:creationId xmlns:a16="http://schemas.microsoft.com/office/drawing/2014/main" id="{8CA05FDA-FD3D-48DA-93EB-1CE4D729D7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088" y="1887596"/>
            <a:ext cx="6209985" cy="3798796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4685881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45D1B-1E4A-4AEA-87C0-76AE108CE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667542"/>
            <a:ext cx="8775700" cy="1223963"/>
          </a:xfrm>
        </p:spPr>
        <p:txBody>
          <a:bodyPr/>
          <a:lstStyle/>
          <a:p>
            <a:r>
              <a:rPr lang="en-GB" dirty="0" err="1"/>
              <a:t>Trafodwch</a:t>
            </a:r>
            <a:r>
              <a:rPr lang="en-GB" i="0" u="none" strike="noStrike" baseline="0" dirty="0"/>
              <a:t>: Beth </a:t>
            </a:r>
            <a:r>
              <a:rPr lang="en-GB" i="0" u="none" strike="noStrike" baseline="0" dirty="0" err="1"/>
              <a:t>yw</a:t>
            </a:r>
            <a:r>
              <a:rPr lang="en-GB" i="0" u="none" strike="noStrike" baseline="0" dirty="0"/>
              <a:t> </a:t>
            </a:r>
            <a:r>
              <a:rPr lang="fi-FI" i="0" u="none" strike="noStrike" baseline="0" dirty="0"/>
              <a:t>manteision ac anfanteision gwefan hyrwyddo?</a:t>
            </a:r>
            <a:br>
              <a:rPr lang="en-GB" dirty="0"/>
            </a:b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83EDC0-9C42-406C-8E41-B278ACB0B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79DAB-90E4-4F14-9B31-761BB9951B41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10" name="Footer Placeholder 11">
            <a:extLst>
              <a:ext uri="{FF2B5EF4-FFF2-40B4-BE49-F238E27FC236}">
                <a16:creationId xmlns:a16="http://schemas.microsoft.com/office/drawing/2014/main" id="{605606D3-91B8-498B-AAA1-C2BC8A4C3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1001" y="40414"/>
            <a:ext cx="6079955" cy="312084"/>
          </a:xfrm>
        </p:spPr>
        <p:txBody>
          <a:bodyPr/>
          <a:lstStyle/>
          <a:p>
            <a:r>
              <a:rPr lang="cy-GB" sz="1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Camu ymlaen - Marchnata  Llwybr Arfordir Cymru: </a:t>
            </a:r>
            <a:r>
              <a:rPr lang="cy-GB" sz="10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Ysgrifennu gwefan hyrwyddo</a:t>
            </a:r>
            <a:endParaRPr lang="en-GB" sz="10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02722E3-AFBA-4252-B437-BB331AEBBFF7}"/>
              </a:ext>
            </a:extLst>
          </p:cNvPr>
          <p:cNvGrpSpPr/>
          <p:nvPr/>
        </p:nvGrpSpPr>
        <p:grpSpPr>
          <a:xfrm>
            <a:off x="139700" y="5770378"/>
            <a:ext cx="11631256" cy="1068572"/>
            <a:chOff x="139700" y="5770378"/>
            <a:chExt cx="11631256" cy="106857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07FF9EB-3136-4C84-BE65-929D1319E8E8}"/>
                </a:ext>
              </a:extLst>
            </p:cNvPr>
            <p:cNvGrpSpPr/>
            <p:nvPr/>
          </p:nvGrpSpPr>
          <p:grpSpPr>
            <a:xfrm>
              <a:off x="139700" y="5864226"/>
              <a:ext cx="10807186" cy="974724"/>
              <a:chOff x="139700" y="5864226"/>
              <a:chExt cx="10807186" cy="974724"/>
            </a:xfrm>
          </p:grpSpPr>
          <p:pic>
            <p:nvPicPr>
              <p:cNvPr id="18" name="Graphic 17" descr="Megaphone with solid fill">
                <a:extLst>
                  <a:ext uri="{FF2B5EF4-FFF2-40B4-BE49-F238E27FC236}">
                    <a16:creationId xmlns:a16="http://schemas.microsoft.com/office/drawing/2014/main" id="{2D592D39-D701-469B-A16C-E9A7781C08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32486" y="5864226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9" name="Picture 18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5F66ADBB-07DA-43D5-955F-F0A380D5B0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9700" y="5924549"/>
                <a:ext cx="1068739" cy="914401"/>
              </a:xfrm>
              <a:prstGeom prst="rect">
                <a:avLst/>
              </a:prstGeom>
            </p:spPr>
          </p:pic>
        </p:grpSp>
        <p:pic>
          <p:nvPicPr>
            <p:cNvPr id="17" name="Graphic 16" descr="Programmer female with solid fill">
              <a:extLst>
                <a:ext uri="{FF2B5EF4-FFF2-40B4-BE49-F238E27FC236}">
                  <a16:creationId xmlns:a16="http://schemas.microsoft.com/office/drawing/2014/main" id="{6A22FB7E-8060-422A-8670-9885B6858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856556" y="5770378"/>
              <a:ext cx="914400" cy="914400"/>
            </a:xfrm>
            <a:prstGeom prst="rect">
              <a:avLst/>
            </a:prstGeom>
          </p:spPr>
        </p:pic>
      </p:grpSp>
      <p:pic>
        <p:nvPicPr>
          <p:cNvPr id="20" name="Picture 2" descr="Free illustrations of Man">
            <a:extLst>
              <a:ext uri="{FF2B5EF4-FFF2-40B4-BE49-F238E27FC236}">
                <a16:creationId xmlns:a16="http://schemas.microsoft.com/office/drawing/2014/main" id="{18CF18FB-73B2-4B01-A64F-6948E73BD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594" y="1940081"/>
            <a:ext cx="91440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3878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FFDB3-A3CD-47DE-8E62-79E08F442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476250"/>
            <a:ext cx="8775700" cy="973409"/>
          </a:xfrm>
        </p:spPr>
        <p:txBody>
          <a:bodyPr/>
          <a:lstStyle/>
          <a:p>
            <a:r>
              <a:rPr lang="en-GB" dirty="0" err="1"/>
              <a:t>Gwybodaeth</a:t>
            </a:r>
            <a:r>
              <a:rPr lang="en-GB" dirty="0"/>
              <a:t> </a:t>
            </a:r>
            <a:r>
              <a:rPr lang="en-GB" dirty="0" err="1"/>
              <a:t>gefndirol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59FFE-B3E2-4256-B921-40B287576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053" y="1518673"/>
            <a:ext cx="11328400" cy="4536356"/>
          </a:xfrm>
        </p:spPr>
        <p:txBody>
          <a:bodyPr/>
          <a:lstStyle/>
          <a:p>
            <a:r>
              <a:rPr lang="en-GB" dirty="0"/>
              <a:t>Beth </a:t>
            </a:r>
            <a:r>
              <a:rPr lang="en-GB" dirty="0" err="1"/>
              <a:t>ydych</a:t>
            </a:r>
            <a:r>
              <a:rPr lang="en-GB" dirty="0"/>
              <a:t> </a:t>
            </a:r>
            <a:r>
              <a:rPr lang="en-GB" dirty="0" err="1"/>
              <a:t>chi’n</a:t>
            </a:r>
            <a:r>
              <a:rPr lang="en-GB" dirty="0"/>
              <a:t> </a:t>
            </a:r>
            <a:r>
              <a:rPr lang="en-GB" dirty="0" err="1"/>
              <a:t>ei</a:t>
            </a:r>
            <a:r>
              <a:rPr lang="en-GB" dirty="0"/>
              <a:t> </a:t>
            </a:r>
            <a:r>
              <a:rPr lang="en-GB" dirty="0" err="1"/>
              <a:t>wybod</a:t>
            </a:r>
            <a:r>
              <a:rPr lang="en-GB" dirty="0"/>
              <a:t> am y </a:t>
            </a:r>
            <a:r>
              <a:rPr lang="en-GB" dirty="0" err="1"/>
              <a:t>cleient</a:t>
            </a:r>
            <a:r>
              <a:rPr lang="en-GB" dirty="0"/>
              <a:t>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65B619-CF85-44FA-9006-CA8ACA5F3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79DAB-90E4-4F14-9B31-761BB9951B41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41F854-9A48-4A76-ABAA-26614B5FC26F}"/>
              </a:ext>
            </a:extLst>
          </p:cNvPr>
          <p:cNvSpPr txBox="1"/>
          <p:nvPr/>
        </p:nvSpPr>
        <p:spPr>
          <a:xfrm>
            <a:off x="331438" y="2073851"/>
            <a:ext cx="11163157" cy="3421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Mae </a:t>
            </a:r>
            <a:r>
              <a:rPr lang="en-GB" sz="2400" dirty="0" err="1"/>
              <a:t>deall</a:t>
            </a:r>
            <a:r>
              <a:rPr lang="en-GB" sz="2400" dirty="0"/>
              <a:t> </a:t>
            </a:r>
            <a:r>
              <a:rPr lang="en-GB" sz="2400" dirty="0" err="1"/>
              <a:t>busnes</a:t>
            </a:r>
            <a:r>
              <a:rPr lang="en-GB" sz="2400" dirty="0"/>
              <a:t> </a:t>
            </a:r>
            <a:r>
              <a:rPr lang="en-GB" sz="2400" dirty="0" err="1"/>
              <a:t>eich</a:t>
            </a:r>
            <a:r>
              <a:rPr lang="en-GB" sz="2400" dirty="0"/>
              <a:t> </a:t>
            </a:r>
            <a:r>
              <a:rPr lang="en-GB" sz="2400" dirty="0" err="1"/>
              <a:t>cleient</a:t>
            </a:r>
            <a:r>
              <a:rPr lang="en-GB" sz="2400" dirty="0"/>
              <a:t> yn </a:t>
            </a:r>
            <a:r>
              <a:rPr lang="en-GB" sz="2400" dirty="0" err="1"/>
              <a:t>hanfodol</a:t>
            </a:r>
            <a:r>
              <a:rPr lang="en-GB" sz="2400" dirty="0"/>
              <a:t> er </a:t>
            </a:r>
            <a:r>
              <a:rPr lang="en-GB" sz="2400" dirty="0" err="1"/>
              <a:t>mwyn</a:t>
            </a:r>
            <a:r>
              <a:rPr lang="en-GB" sz="2400" dirty="0"/>
              <a:t> </a:t>
            </a:r>
            <a:r>
              <a:rPr lang="en-GB" sz="2400" dirty="0" err="1"/>
              <a:t>sicrhau</a:t>
            </a:r>
            <a:r>
              <a:rPr lang="en-GB" sz="2400" dirty="0"/>
              <a:t> </a:t>
            </a:r>
            <a:r>
              <a:rPr lang="en-GB" sz="2400" dirty="0" err="1"/>
              <a:t>llwyddiant</a:t>
            </a:r>
            <a:r>
              <a:rPr lang="en-GB" sz="2400" dirty="0"/>
              <a:t> </a:t>
            </a:r>
            <a:r>
              <a:rPr lang="en-GB" sz="2400" dirty="0" err="1"/>
              <a:t>eu</a:t>
            </a:r>
            <a:r>
              <a:rPr lang="en-GB" sz="2400" dirty="0"/>
              <a:t> </a:t>
            </a:r>
            <a:r>
              <a:rPr lang="en-GB" sz="2400" dirty="0" err="1"/>
              <a:t>hymgyrch</a:t>
            </a:r>
            <a:r>
              <a:rPr lang="en-GB" sz="2400" dirty="0"/>
              <a:t> </a:t>
            </a:r>
            <a:r>
              <a:rPr lang="en-GB" sz="2400" dirty="0" err="1"/>
              <a:t>farchnata</a:t>
            </a:r>
            <a:r>
              <a:rPr lang="en-GB" sz="2400" dirty="0"/>
              <a:t>. </a:t>
            </a:r>
          </a:p>
          <a:p>
            <a:endParaRPr lang="en-GB" sz="1500" dirty="0"/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Beth </a:t>
            </a:r>
            <a:r>
              <a:rPr lang="en-GB" sz="2400" dirty="0" err="1"/>
              <a:t>ydych</a:t>
            </a:r>
            <a:r>
              <a:rPr lang="en-GB" sz="2400" dirty="0"/>
              <a:t> </a:t>
            </a:r>
            <a:r>
              <a:rPr lang="en-GB" sz="2400" dirty="0" err="1"/>
              <a:t>chi’n</a:t>
            </a:r>
            <a:r>
              <a:rPr lang="en-GB" sz="2400" dirty="0"/>
              <a:t> </a:t>
            </a:r>
            <a:r>
              <a:rPr lang="en-GB" sz="2400" dirty="0" err="1"/>
              <a:t>ei</a:t>
            </a:r>
            <a:r>
              <a:rPr lang="en-GB" sz="2400" dirty="0"/>
              <a:t> </a:t>
            </a:r>
            <a:r>
              <a:rPr lang="en-GB" sz="2400" dirty="0" err="1"/>
              <a:t>wybod</a:t>
            </a:r>
            <a:r>
              <a:rPr lang="en-GB" sz="2400" dirty="0"/>
              <a:t> am </a:t>
            </a:r>
            <a:r>
              <a:rPr lang="en-GB" sz="2400" dirty="0" err="1"/>
              <a:t>Cyfoeth</a:t>
            </a:r>
            <a:r>
              <a:rPr lang="en-GB" sz="2400" dirty="0"/>
              <a:t> </a:t>
            </a:r>
            <a:r>
              <a:rPr lang="en-GB" sz="2400" dirty="0" err="1"/>
              <a:t>Naturiol</a:t>
            </a:r>
            <a:r>
              <a:rPr lang="en-GB" sz="2400" dirty="0"/>
              <a:t> Cymru? 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Beth </a:t>
            </a:r>
            <a:r>
              <a:rPr lang="en-GB" sz="2400" dirty="0" err="1"/>
              <a:t>mae’r</a:t>
            </a:r>
            <a:r>
              <a:rPr lang="en-GB" sz="2400" dirty="0"/>
              <a:t> </a:t>
            </a:r>
            <a:r>
              <a:rPr lang="en-GB" sz="2400" dirty="0" err="1"/>
              <a:t>sefydliad</a:t>
            </a:r>
            <a:r>
              <a:rPr lang="en-GB" sz="2400" dirty="0"/>
              <a:t> yn </a:t>
            </a:r>
            <a:r>
              <a:rPr lang="en-GB" sz="2400" dirty="0" err="1"/>
              <a:t>ei</a:t>
            </a:r>
            <a:r>
              <a:rPr lang="en-GB" sz="2400" dirty="0"/>
              <a:t> </a:t>
            </a:r>
            <a:r>
              <a:rPr lang="en-GB" sz="2400" dirty="0" err="1"/>
              <a:t>wneud</a:t>
            </a:r>
            <a:r>
              <a:rPr lang="en-GB" sz="2400" dirty="0"/>
              <a:t>? 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Faint o staff </a:t>
            </a:r>
            <a:r>
              <a:rPr lang="en-GB" sz="2400" dirty="0" err="1"/>
              <a:t>sy’n</a:t>
            </a:r>
            <a:r>
              <a:rPr lang="en-GB" sz="2400" dirty="0"/>
              <a:t> </a:t>
            </a:r>
            <a:r>
              <a:rPr lang="en-GB" sz="2400" dirty="0" err="1"/>
              <a:t>cael</a:t>
            </a:r>
            <a:r>
              <a:rPr lang="en-GB" sz="2400" dirty="0"/>
              <a:t> </a:t>
            </a:r>
            <a:r>
              <a:rPr lang="en-GB" sz="2400" dirty="0" err="1"/>
              <a:t>eu</a:t>
            </a:r>
            <a:r>
              <a:rPr lang="en-GB" sz="2400" dirty="0"/>
              <a:t> </a:t>
            </a:r>
            <a:r>
              <a:rPr lang="en-GB" sz="2400" dirty="0" err="1"/>
              <a:t>cyflogi</a:t>
            </a:r>
            <a:r>
              <a:rPr lang="en-GB" sz="2400" dirty="0"/>
              <a:t> </a:t>
            </a:r>
            <a:r>
              <a:rPr lang="en-GB" sz="2400" dirty="0" err="1"/>
              <a:t>gan</a:t>
            </a:r>
            <a:r>
              <a:rPr lang="en-GB" sz="2400" dirty="0"/>
              <a:t> y </a:t>
            </a:r>
            <a:r>
              <a:rPr lang="en-GB" sz="2400" dirty="0" err="1"/>
              <a:t>sefydliad</a:t>
            </a:r>
            <a:r>
              <a:rPr lang="en-GB" sz="2400" dirty="0"/>
              <a:t>? 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Beth </a:t>
            </a:r>
            <a:r>
              <a:rPr lang="en-GB" sz="2400" dirty="0" err="1"/>
              <a:t>yw</a:t>
            </a:r>
            <a:r>
              <a:rPr lang="en-GB" sz="2400" dirty="0"/>
              <a:t> </a:t>
            </a:r>
            <a:r>
              <a:rPr lang="en-GB" sz="2400" dirty="0" err="1"/>
              <a:t>rolau</a:t>
            </a:r>
            <a:r>
              <a:rPr lang="en-GB" sz="2400" dirty="0"/>
              <a:t> a </a:t>
            </a:r>
            <a:r>
              <a:rPr lang="en-GB" sz="2400" dirty="0" err="1"/>
              <a:t>chyfrifoldebau’r</a:t>
            </a:r>
            <a:r>
              <a:rPr lang="en-GB" sz="2400" dirty="0"/>
              <a:t> </a:t>
            </a:r>
            <a:r>
              <a:rPr lang="en-GB" sz="2400" dirty="0" err="1"/>
              <a:t>sefydliad</a:t>
            </a:r>
            <a:r>
              <a:rPr lang="en-GB" sz="2400" dirty="0"/>
              <a:t>? 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Beth </a:t>
            </a:r>
            <a:r>
              <a:rPr lang="en-GB" sz="2400" dirty="0" err="1"/>
              <a:t>yw</a:t>
            </a:r>
            <a:r>
              <a:rPr lang="en-GB" sz="2400" dirty="0"/>
              <a:t> </a:t>
            </a:r>
            <a:r>
              <a:rPr lang="en-GB" sz="2400" dirty="0" err="1"/>
              <a:t>ei</a:t>
            </a:r>
            <a:r>
              <a:rPr lang="en-GB" sz="2400" dirty="0"/>
              <a:t> </a:t>
            </a:r>
            <a:r>
              <a:rPr lang="en-GB" sz="2400" dirty="0" err="1"/>
              <a:t>rôl</a:t>
            </a:r>
            <a:r>
              <a:rPr lang="en-GB" sz="2400" dirty="0"/>
              <a:t> o </a:t>
            </a:r>
            <a:r>
              <a:rPr lang="en-GB" sz="2400" dirty="0" err="1"/>
              <a:t>fewn</a:t>
            </a:r>
            <a:r>
              <a:rPr lang="en-GB" sz="2400" dirty="0"/>
              <a:t> </a:t>
            </a:r>
            <a:r>
              <a:rPr lang="en-GB" sz="2400" dirty="0" err="1"/>
              <a:t>Llwybr</a:t>
            </a:r>
            <a:r>
              <a:rPr lang="en-GB" sz="2400" dirty="0"/>
              <a:t> </a:t>
            </a:r>
            <a:r>
              <a:rPr lang="en-GB" sz="2400" dirty="0" err="1"/>
              <a:t>Arfordir</a:t>
            </a:r>
            <a:r>
              <a:rPr lang="en-GB" sz="2400" dirty="0"/>
              <a:t> Cymru?</a:t>
            </a:r>
            <a:endParaRPr lang="en-GB" sz="15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799FA0-BF12-46A9-8261-C13CA0D8FE3C}"/>
              </a:ext>
            </a:extLst>
          </p:cNvPr>
          <p:cNvSpPr txBox="1"/>
          <p:nvPr/>
        </p:nvSpPr>
        <p:spPr>
          <a:xfrm>
            <a:off x="9467487" y="2736768"/>
            <a:ext cx="2360396" cy="1938992"/>
          </a:xfrm>
          <a:prstGeom prst="rect">
            <a:avLst/>
          </a:prstGeom>
          <a:solidFill>
            <a:srgbClr val="0091A5"/>
          </a:solidFill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chemeClr val="bg1"/>
                </a:solidFill>
              </a:rPr>
              <a:t>Cliciwch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yr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eicon</a:t>
            </a:r>
            <a:r>
              <a:rPr lang="en-GB" sz="2400" dirty="0">
                <a:solidFill>
                  <a:schemeClr val="bg1"/>
                </a:solidFill>
              </a:rPr>
              <a:t> i </a:t>
            </a:r>
            <a:r>
              <a:rPr lang="en-GB" sz="2400" dirty="0" err="1">
                <a:solidFill>
                  <a:schemeClr val="bg1"/>
                </a:solidFill>
              </a:rPr>
              <a:t>wylio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fideo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byr</a:t>
            </a:r>
            <a:r>
              <a:rPr lang="en-GB" sz="2400" dirty="0">
                <a:solidFill>
                  <a:schemeClr val="bg1"/>
                </a:solidFill>
              </a:rPr>
              <a:t> am be </a:t>
            </a:r>
            <a:r>
              <a:rPr lang="en-GB" sz="2400" dirty="0" err="1">
                <a:solidFill>
                  <a:schemeClr val="bg1"/>
                </a:solidFill>
              </a:rPr>
              <a:t>mae</a:t>
            </a:r>
            <a:r>
              <a:rPr lang="en-GB" sz="2400" dirty="0">
                <a:solidFill>
                  <a:schemeClr val="bg1"/>
                </a:solidFill>
              </a:rPr>
              <a:t> CNC yn </a:t>
            </a:r>
          </a:p>
          <a:p>
            <a:r>
              <a:rPr lang="en-GB" sz="2400" dirty="0" err="1">
                <a:solidFill>
                  <a:schemeClr val="bg1"/>
                </a:solidFill>
              </a:rPr>
              <a:t>ei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wneud</a:t>
            </a:r>
            <a:r>
              <a:rPr lang="en-GB" sz="24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5" name="Graphic 14" descr="Clapper board with solid fill">
            <a:hlinkClick r:id="rId2"/>
            <a:extLst>
              <a:ext uri="{FF2B5EF4-FFF2-40B4-BE49-F238E27FC236}">
                <a16:creationId xmlns:a16="http://schemas.microsoft.com/office/drawing/2014/main" id="{48A8770F-6591-4A3C-ABDA-80908BAF51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13483" y="4239149"/>
            <a:ext cx="914400" cy="914400"/>
          </a:xfrm>
          <a:prstGeom prst="rect">
            <a:avLst/>
          </a:prstGeom>
        </p:spPr>
      </p:pic>
      <p:sp>
        <p:nvSpPr>
          <p:cNvPr id="21" name="Footer Placeholder 11">
            <a:extLst>
              <a:ext uri="{FF2B5EF4-FFF2-40B4-BE49-F238E27FC236}">
                <a16:creationId xmlns:a16="http://schemas.microsoft.com/office/drawing/2014/main" id="{23AED678-8A04-48C0-B918-937CFEBC3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1001" y="40414"/>
            <a:ext cx="6079955" cy="312084"/>
          </a:xfrm>
        </p:spPr>
        <p:txBody>
          <a:bodyPr/>
          <a:lstStyle/>
          <a:p>
            <a:r>
              <a:rPr lang="cy-GB" sz="1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Camu ymlaen - Marchnata  Llwybr Arfordir Cymru: </a:t>
            </a:r>
            <a:r>
              <a:rPr lang="cy-GB" sz="10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Ysgrifennu gwefan hyrwyddo</a:t>
            </a:r>
            <a:endParaRPr lang="en-GB" sz="10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C1261F-98F4-4753-A663-C38E22710CD8}"/>
              </a:ext>
            </a:extLst>
          </p:cNvPr>
          <p:cNvGrpSpPr/>
          <p:nvPr/>
        </p:nvGrpSpPr>
        <p:grpSpPr>
          <a:xfrm>
            <a:off x="139700" y="5770378"/>
            <a:ext cx="11631256" cy="1068572"/>
            <a:chOff x="139700" y="5770378"/>
            <a:chExt cx="11631256" cy="106857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4868AD6-0864-44D6-88B4-C6F8C9050D5F}"/>
                </a:ext>
              </a:extLst>
            </p:cNvPr>
            <p:cNvGrpSpPr/>
            <p:nvPr/>
          </p:nvGrpSpPr>
          <p:grpSpPr>
            <a:xfrm>
              <a:off x="139700" y="5864226"/>
              <a:ext cx="10807186" cy="974724"/>
              <a:chOff x="139700" y="5864226"/>
              <a:chExt cx="10807186" cy="974724"/>
            </a:xfrm>
          </p:grpSpPr>
          <p:pic>
            <p:nvPicPr>
              <p:cNvPr id="23" name="Graphic 22" descr="Megaphone with solid fill">
                <a:extLst>
                  <a:ext uri="{FF2B5EF4-FFF2-40B4-BE49-F238E27FC236}">
                    <a16:creationId xmlns:a16="http://schemas.microsoft.com/office/drawing/2014/main" id="{F426EC7B-8444-4888-A8CC-CBA4209B54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0032486" y="5864226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24" name="Picture 23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FABDECAA-697C-4EC9-B7D5-418694E9A4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9700" y="5924549"/>
                <a:ext cx="1068739" cy="914401"/>
              </a:xfrm>
              <a:prstGeom prst="rect">
                <a:avLst/>
              </a:prstGeom>
            </p:spPr>
          </p:pic>
        </p:grpSp>
        <p:pic>
          <p:nvPicPr>
            <p:cNvPr id="22" name="Graphic 21" descr="Programmer female with solid fill">
              <a:extLst>
                <a:ext uri="{FF2B5EF4-FFF2-40B4-BE49-F238E27FC236}">
                  <a16:creationId xmlns:a16="http://schemas.microsoft.com/office/drawing/2014/main" id="{897C592D-48BC-4B80-A128-90AAB137A2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856556" y="5770378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8507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4080C6-01E1-471A-976D-CAB1518AD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79DAB-90E4-4F14-9B31-761BB9951B41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22A00C3-3689-4B3A-AF59-7EC85997F8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GB" dirty="0" err="1"/>
              <a:t>C</a:t>
            </a:r>
            <a:r>
              <a:rPr lang="en-GB" i="0" u="none" strike="noStrike" baseline="0" dirty="0" err="1"/>
              <a:t>wblhewch</a:t>
            </a:r>
            <a:r>
              <a:rPr lang="en-GB" i="0" u="none" strike="noStrike" baseline="0" dirty="0"/>
              <a:t> </a:t>
            </a:r>
            <a:r>
              <a:rPr lang="en-GB" i="0" u="none" strike="noStrike" baseline="0" dirty="0" err="1"/>
              <a:t>ymchwil</a:t>
            </a:r>
            <a:r>
              <a:rPr lang="en-GB" i="0" u="none" strike="noStrike" baseline="0" dirty="0"/>
              <a:t> </a:t>
            </a:r>
            <a:r>
              <a:rPr lang="en-GB" i="0" u="none" strike="noStrike" baseline="0" dirty="0" err="1"/>
              <a:t>ar-lein</a:t>
            </a:r>
            <a:r>
              <a:rPr lang="en-GB" i="0" u="none" strike="noStrike" baseline="0" dirty="0"/>
              <a:t> i </a:t>
            </a:r>
            <a:r>
              <a:rPr lang="en-GB" i="0" u="none" strike="noStrike" baseline="0" dirty="0" err="1"/>
              <a:t>hanes</a:t>
            </a:r>
            <a:r>
              <a:rPr lang="en-GB" i="0" u="none" strike="noStrike" baseline="0" dirty="0"/>
              <a:t> ac </a:t>
            </a:r>
            <a:r>
              <a:rPr lang="en-GB" i="0" u="none" strike="noStrike" baseline="0" dirty="0" err="1"/>
              <a:t>arwyddocâd</a:t>
            </a:r>
            <a:r>
              <a:rPr lang="en-GB" i="0" u="none" strike="noStrike" baseline="0" dirty="0"/>
              <a:t> </a:t>
            </a:r>
            <a:r>
              <a:rPr lang="en-GB" i="0" u="none" strike="noStrike" baseline="0" dirty="0" err="1"/>
              <a:t>rhan</a:t>
            </a:r>
            <a:r>
              <a:rPr lang="en-GB" i="0" u="none" strike="noStrike" baseline="0" dirty="0"/>
              <a:t> o </a:t>
            </a:r>
            <a:r>
              <a:rPr lang="en-GB" i="0" u="none" strike="noStrike" baseline="0" dirty="0" err="1"/>
              <a:t>Lwybr</a:t>
            </a:r>
            <a:r>
              <a:rPr lang="en-GB" i="0" u="none" strike="noStrike" baseline="0" dirty="0"/>
              <a:t> </a:t>
            </a:r>
            <a:r>
              <a:rPr lang="en-GB" i="0" u="none" strike="noStrike" baseline="0" dirty="0" err="1"/>
              <a:t>Arfordir</a:t>
            </a:r>
            <a:r>
              <a:rPr lang="en-GB" i="0" u="none" strike="noStrike" baseline="0" dirty="0"/>
              <a:t> Cymru.</a:t>
            </a:r>
            <a:endParaRPr lang="en-GB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E01E213D-8560-4AC6-BA13-43AA46982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053" y="1001612"/>
            <a:ext cx="8775700" cy="1223963"/>
          </a:xfrm>
        </p:spPr>
        <p:txBody>
          <a:bodyPr/>
          <a:lstStyle/>
          <a:p>
            <a:r>
              <a:rPr lang="cy-GB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Beth ydych chi’n ei wybod am Lwybr Arfordir Cymru?</a:t>
            </a:r>
            <a:b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en-GB" dirty="0"/>
            </a:br>
            <a:endParaRPr lang="en-GB" dirty="0"/>
          </a:p>
        </p:txBody>
      </p:sp>
      <p:sp>
        <p:nvSpPr>
          <p:cNvPr id="14" name="Footer Placeholder 11">
            <a:extLst>
              <a:ext uri="{FF2B5EF4-FFF2-40B4-BE49-F238E27FC236}">
                <a16:creationId xmlns:a16="http://schemas.microsoft.com/office/drawing/2014/main" id="{0776A921-F4E1-4C45-9E4A-723A66A71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1001" y="40414"/>
            <a:ext cx="6079955" cy="312084"/>
          </a:xfrm>
        </p:spPr>
        <p:txBody>
          <a:bodyPr/>
          <a:lstStyle/>
          <a:p>
            <a:r>
              <a:rPr lang="cy-GB" sz="1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Camu ymlaen - Marchnata  Llwybr Arfordir Cymru: </a:t>
            </a:r>
            <a:r>
              <a:rPr lang="cy-GB" sz="10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Ysgrifennu gwefan hyrwyddo</a:t>
            </a:r>
            <a:endParaRPr lang="en-GB" sz="1000" dirty="0"/>
          </a:p>
        </p:txBody>
      </p:sp>
      <p:pic>
        <p:nvPicPr>
          <p:cNvPr id="3" name="Picture 2" descr="A picture containing sky, outdoor, grass, nature&#10;&#10;Description automatically generated">
            <a:extLst>
              <a:ext uri="{FF2B5EF4-FFF2-40B4-BE49-F238E27FC236}">
                <a16:creationId xmlns:a16="http://schemas.microsoft.com/office/drawing/2014/main" id="{65B3051E-9609-46F7-B885-C993AB6866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739" y="2621193"/>
            <a:ext cx="5750239" cy="383199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8676E493-B38F-49B8-8AF3-851B9F339727}"/>
              </a:ext>
            </a:extLst>
          </p:cNvPr>
          <p:cNvGrpSpPr/>
          <p:nvPr/>
        </p:nvGrpSpPr>
        <p:grpSpPr>
          <a:xfrm>
            <a:off x="139700" y="5901190"/>
            <a:ext cx="11745373" cy="937760"/>
            <a:chOff x="139700" y="5901190"/>
            <a:chExt cx="11745373" cy="937760"/>
          </a:xfrm>
        </p:grpSpPr>
        <p:pic>
          <p:nvPicPr>
            <p:cNvPr id="25" name="Picture 24" descr="Logo, company name&#10;&#10;Description automatically generated">
              <a:extLst>
                <a:ext uri="{FF2B5EF4-FFF2-40B4-BE49-F238E27FC236}">
                  <a16:creationId xmlns:a16="http://schemas.microsoft.com/office/drawing/2014/main" id="{CF81A9C4-8B35-40E7-B618-CF42B50F7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00" y="5924549"/>
              <a:ext cx="1068739" cy="914401"/>
            </a:xfrm>
            <a:prstGeom prst="rect">
              <a:avLst/>
            </a:prstGeom>
          </p:spPr>
        </p:pic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AE33963-678C-4106-AEC5-474AD26293E3}"/>
                </a:ext>
              </a:extLst>
            </p:cNvPr>
            <p:cNvGrpSpPr/>
            <p:nvPr/>
          </p:nvGrpSpPr>
          <p:grpSpPr>
            <a:xfrm>
              <a:off x="10355618" y="6098221"/>
              <a:ext cx="752283" cy="610062"/>
              <a:chOff x="10355618" y="6098221"/>
              <a:chExt cx="752283" cy="610062"/>
            </a:xfrm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3FB52FA9-75ED-45D4-AE69-97E3FE8428D9}"/>
                  </a:ext>
                </a:extLst>
              </p:cNvPr>
              <p:cNvSpPr/>
              <p:nvPr/>
            </p:nvSpPr>
            <p:spPr>
              <a:xfrm>
                <a:off x="10355618" y="6552420"/>
                <a:ext cx="113953" cy="155863"/>
              </a:xfrm>
              <a:custGeom>
                <a:avLst/>
                <a:gdLst>
                  <a:gd name="connsiteX0" fmla="*/ 53167 w 113953"/>
                  <a:gd name="connsiteY0" fmla="*/ 14114 h 155863"/>
                  <a:gd name="connsiteX1" fmla="*/ 14114 w 113953"/>
                  <a:gd name="connsiteY1" fmla="*/ 3637 h 155863"/>
                  <a:gd name="connsiteX2" fmla="*/ 3637 w 113953"/>
                  <a:gd name="connsiteY2" fmla="*/ 42689 h 155863"/>
                  <a:gd name="connsiteX3" fmla="*/ 60787 w 113953"/>
                  <a:gd name="connsiteY3" fmla="*/ 141749 h 155863"/>
                  <a:gd name="connsiteX4" fmla="*/ 99839 w 113953"/>
                  <a:gd name="connsiteY4" fmla="*/ 152227 h 155863"/>
                  <a:gd name="connsiteX5" fmla="*/ 110317 w 113953"/>
                  <a:gd name="connsiteY5" fmla="*/ 113174 h 155863"/>
                  <a:gd name="connsiteX6" fmla="*/ 53167 w 113953"/>
                  <a:gd name="connsiteY6" fmla="*/ 14114 h 155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3953" h="155863">
                    <a:moveTo>
                      <a:pt x="53167" y="14114"/>
                    </a:moveTo>
                    <a:cubicBezTo>
                      <a:pt x="45547" y="779"/>
                      <a:pt x="27449" y="-3983"/>
                      <a:pt x="14114" y="3637"/>
                    </a:cubicBezTo>
                    <a:cubicBezTo>
                      <a:pt x="779" y="11257"/>
                      <a:pt x="-3983" y="29354"/>
                      <a:pt x="3637" y="42689"/>
                    </a:cubicBezTo>
                    <a:lnTo>
                      <a:pt x="60787" y="141749"/>
                    </a:lnTo>
                    <a:cubicBezTo>
                      <a:pt x="68407" y="155084"/>
                      <a:pt x="86504" y="159847"/>
                      <a:pt x="99839" y="152227"/>
                    </a:cubicBezTo>
                    <a:cubicBezTo>
                      <a:pt x="113174" y="144607"/>
                      <a:pt x="117937" y="126509"/>
                      <a:pt x="110317" y="113174"/>
                    </a:cubicBezTo>
                    <a:lnTo>
                      <a:pt x="53167" y="14114"/>
                    </a:lnTo>
                    <a:close/>
                  </a:path>
                </a:pathLst>
              </a:custGeom>
              <a:solidFill>
                <a:srgbClr val="3C3C4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B898C13E-4735-4A39-992E-74CEC545FD32}"/>
                  </a:ext>
                </a:extLst>
              </p:cNvPr>
              <p:cNvSpPr/>
              <p:nvPr/>
            </p:nvSpPr>
            <p:spPr>
              <a:xfrm>
                <a:off x="10427835" y="6098221"/>
                <a:ext cx="680066" cy="604517"/>
              </a:xfrm>
              <a:custGeom>
                <a:avLst/>
                <a:gdLst>
                  <a:gd name="connsiteX0" fmla="*/ 399098 w 680066"/>
                  <a:gd name="connsiteY0" fmla="*/ 526416 h 604517"/>
                  <a:gd name="connsiteX1" fmla="*/ 266700 w 680066"/>
                  <a:gd name="connsiteY1" fmla="*/ 564516 h 604517"/>
                  <a:gd name="connsiteX2" fmla="*/ 235267 w 680066"/>
                  <a:gd name="connsiteY2" fmla="*/ 530226 h 604517"/>
                  <a:gd name="connsiteX3" fmla="*/ 407670 w 680066"/>
                  <a:gd name="connsiteY3" fmla="*/ 480696 h 604517"/>
                  <a:gd name="connsiteX4" fmla="*/ 399098 w 680066"/>
                  <a:gd name="connsiteY4" fmla="*/ 526416 h 604517"/>
                  <a:gd name="connsiteX5" fmla="*/ 677228 w 680066"/>
                  <a:gd name="connsiteY5" fmla="*/ 378779 h 604517"/>
                  <a:gd name="connsiteX6" fmla="*/ 613410 w 680066"/>
                  <a:gd name="connsiteY6" fmla="*/ 268289 h 604517"/>
                  <a:gd name="connsiteX7" fmla="*/ 527685 w 680066"/>
                  <a:gd name="connsiteY7" fmla="*/ 119699 h 604517"/>
                  <a:gd name="connsiteX8" fmla="*/ 463868 w 680066"/>
                  <a:gd name="connsiteY8" fmla="*/ 9209 h 604517"/>
                  <a:gd name="connsiteX9" fmla="*/ 434340 w 680066"/>
                  <a:gd name="connsiteY9" fmla="*/ 5399 h 604517"/>
                  <a:gd name="connsiteX10" fmla="*/ 0 w 680066"/>
                  <a:gd name="connsiteY10" fmla="*/ 424499 h 604517"/>
                  <a:gd name="connsiteX11" fmla="*/ 85725 w 680066"/>
                  <a:gd name="connsiteY11" fmla="*/ 573089 h 604517"/>
                  <a:gd name="connsiteX12" fmla="*/ 194310 w 680066"/>
                  <a:gd name="connsiteY12" fmla="*/ 542609 h 604517"/>
                  <a:gd name="connsiteX13" fmla="*/ 242888 w 680066"/>
                  <a:gd name="connsiteY13" fmla="*/ 594996 h 604517"/>
                  <a:gd name="connsiteX14" fmla="*/ 271463 w 680066"/>
                  <a:gd name="connsiteY14" fmla="*/ 603569 h 604517"/>
                  <a:gd name="connsiteX15" fmla="*/ 415290 w 680066"/>
                  <a:gd name="connsiteY15" fmla="*/ 562611 h 604517"/>
                  <a:gd name="connsiteX16" fmla="*/ 421958 w 680066"/>
                  <a:gd name="connsiteY16" fmla="*/ 559754 h 604517"/>
                  <a:gd name="connsiteX17" fmla="*/ 435293 w 680066"/>
                  <a:gd name="connsiteY17" fmla="*/ 540704 h 604517"/>
                  <a:gd name="connsiteX18" fmla="*/ 448628 w 680066"/>
                  <a:gd name="connsiteY18" fmla="*/ 470219 h 604517"/>
                  <a:gd name="connsiteX19" fmla="*/ 666750 w 680066"/>
                  <a:gd name="connsiteY19" fmla="*/ 408306 h 604517"/>
                  <a:gd name="connsiteX20" fmla="*/ 677228 w 680066"/>
                  <a:gd name="connsiteY20" fmla="*/ 378779 h 604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80066" h="604517">
                    <a:moveTo>
                      <a:pt x="399098" y="526416"/>
                    </a:moveTo>
                    <a:lnTo>
                      <a:pt x="266700" y="564516"/>
                    </a:lnTo>
                    <a:lnTo>
                      <a:pt x="235267" y="530226"/>
                    </a:lnTo>
                    <a:lnTo>
                      <a:pt x="407670" y="480696"/>
                    </a:lnTo>
                    <a:lnTo>
                      <a:pt x="399098" y="526416"/>
                    </a:lnTo>
                    <a:close/>
                    <a:moveTo>
                      <a:pt x="677228" y="378779"/>
                    </a:moveTo>
                    <a:lnTo>
                      <a:pt x="613410" y="268289"/>
                    </a:lnTo>
                    <a:lnTo>
                      <a:pt x="527685" y="119699"/>
                    </a:lnTo>
                    <a:lnTo>
                      <a:pt x="463868" y="9209"/>
                    </a:lnTo>
                    <a:cubicBezTo>
                      <a:pt x="457200" y="-1269"/>
                      <a:pt x="442913" y="-3174"/>
                      <a:pt x="434340" y="5399"/>
                    </a:cubicBezTo>
                    <a:lnTo>
                      <a:pt x="0" y="424499"/>
                    </a:lnTo>
                    <a:lnTo>
                      <a:pt x="85725" y="573089"/>
                    </a:lnTo>
                    <a:lnTo>
                      <a:pt x="194310" y="542609"/>
                    </a:lnTo>
                    <a:lnTo>
                      <a:pt x="242888" y="594996"/>
                    </a:lnTo>
                    <a:cubicBezTo>
                      <a:pt x="250508" y="602616"/>
                      <a:pt x="260985" y="606426"/>
                      <a:pt x="271463" y="603569"/>
                    </a:cubicBezTo>
                    <a:lnTo>
                      <a:pt x="415290" y="562611"/>
                    </a:lnTo>
                    <a:cubicBezTo>
                      <a:pt x="417195" y="561659"/>
                      <a:pt x="420053" y="560706"/>
                      <a:pt x="421958" y="559754"/>
                    </a:cubicBezTo>
                    <a:cubicBezTo>
                      <a:pt x="428625" y="555944"/>
                      <a:pt x="434340" y="548324"/>
                      <a:pt x="435293" y="540704"/>
                    </a:cubicBezTo>
                    <a:lnTo>
                      <a:pt x="448628" y="470219"/>
                    </a:lnTo>
                    <a:lnTo>
                      <a:pt x="666750" y="408306"/>
                    </a:lnTo>
                    <a:cubicBezTo>
                      <a:pt x="678180" y="403544"/>
                      <a:pt x="683895" y="389256"/>
                      <a:pt x="677228" y="378779"/>
                    </a:cubicBezTo>
                    <a:close/>
                  </a:path>
                </a:pathLst>
              </a:custGeom>
              <a:solidFill>
                <a:srgbClr val="3C3C4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C4B2C38-954D-4C12-A97B-BEDF60375C6C}"/>
                </a:ext>
              </a:extLst>
            </p:cNvPr>
            <p:cNvGrpSpPr/>
            <p:nvPr/>
          </p:nvGrpSpPr>
          <p:grpSpPr>
            <a:xfrm>
              <a:off x="11261134" y="5901190"/>
              <a:ext cx="623939" cy="809624"/>
              <a:chOff x="11261134" y="5901190"/>
              <a:chExt cx="623939" cy="809624"/>
            </a:xfrm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89F6EF97-4409-4197-80AF-01517E399089}"/>
                  </a:ext>
                </a:extLst>
              </p:cNvPr>
              <p:cNvSpPr/>
              <p:nvPr/>
            </p:nvSpPr>
            <p:spPr>
              <a:xfrm>
                <a:off x="11261134" y="5901190"/>
                <a:ext cx="623939" cy="754379"/>
              </a:xfrm>
              <a:custGeom>
                <a:avLst/>
                <a:gdLst>
                  <a:gd name="connsiteX0" fmla="*/ 151950 w 623939"/>
                  <a:gd name="connsiteY0" fmla="*/ 404813 h 754379"/>
                  <a:gd name="connsiteX1" fmla="*/ 51937 w 623939"/>
                  <a:gd name="connsiteY1" fmla="*/ 461963 h 754379"/>
                  <a:gd name="connsiteX2" fmla="*/ 16695 w 623939"/>
                  <a:gd name="connsiteY2" fmla="*/ 532448 h 754379"/>
                  <a:gd name="connsiteX3" fmla="*/ 502 w 623939"/>
                  <a:gd name="connsiteY3" fmla="*/ 673418 h 754379"/>
                  <a:gd name="connsiteX4" fmla="*/ 24315 w 623939"/>
                  <a:gd name="connsiteY4" fmla="*/ 726758 h 754379"/>
                  <a:gd name="connsiteX5" fmla="*/ 78607 w 623939"/>
                  <a:gd name="connsiteY5" fmla="*/ 754380 h 754379"/>
                  <a:gd name="connsiteX6" fmla="*/ 87180 w 623939"/>
                  <a:gd name="connsiteY6" fmla="*/ 754380 h 754379"/>
                  <a:gd name="connsiteX7" fmla="*/ 87180 w 623939"/>
                  <a:gd name="connsiteY7" fmla="*/ 717233 h 754379"/>
                  <a:gd name="connsiteX8" fmla="*/ 45270 w 623939"/>
                  <a:gd name="connsiteY8" fmla="*/ 695325 h 754379"/>
                  <a:gd name="connsiteX9" fmla="*/ 37650 w 623939"/>
                  <a:gd name="connsiteY9" fmla="*/ 678180 h 754379"/>
                  <a:gd name="connsiteX10" fmla="*/ 54795 w 623939"/>
                  <a:gd name="connsiteY10" fmla="*/ 535305 h 754379"/>
                  <a:gd name="connsiteX11" fmla="*/ 54795 w 623939"/>
                  <a:gd name="connsiteY11" fmla="*/ 533400 h 754379"/>
                  <a:gd name="connsiteX12" fmla="*/ 76702 w 623939"/>
                  <a:gd name="connsiteY12" fmla="*/ 490538 h 754379"/>
                  <a:gd name="connsiteX13" fmla="*/ 191002 w 623939"/>
                  <a:gd name="connsiteY13" fmla="*/ 429578 h 754379"/>
                  <a:gd name="connsiteX14" fmla="*/ 311970 w 623939"/>
                  <a:gd name="connsiteY14" fmla="*/ 457200 h 754379"/>
                  <a:gd name="connsiteX15" fmla="*/ 432937 w 623939"/>
                  <a:gd name="connsiteY15" fmla="*/ 429578 h 754379"/>
                  <a:gd name="connsiteX16" fmla="*/ 547237 w 623939"/>
                  <a:gd name="connsiteY16" fmla="*/ 490538 h 754379"/>
                  <a:gd name="connsiteX17" fmla="*/ 569145 w 623939"/>
                  <a:gd name="connsiteY17" fmla="*/ 533400 h 754379"/>
                  <a:gd name="connsiteX18" fmla="*/ 586290 w 623939"/>
                  <a:gd name="connsiteY18" fmla="*/ 677228 h 754379"/>
                  <a:gd name="connsiteX19" fmla="*/ 578670 w 623939"/>
                  <a:gd name="connsiteY19" fmla="*/ 694373 h 754379"/>
                  <a:gd name="connsiteX20" fmla="*/ 578670 w 623939"/>
                  <a:gd name="connsiteY20" fmla="*/ 694373 h 754379"/>
                  <a:gd name="connsiteX21" fmla="*/ 536760 w 623939"/>
                  <a:gd name="connsiteY21" fmla="*/ 716280 h 754379"/>
                  <a:gd name="connsiteX22" fmla="*/ 536760 w 623939"/>
                  <a:gd name="connsiteY22" fmla="*/ 753428 h 754379"/>
                  <a:gd name="connsiteX23" fmla="*/ 545332 w 623939"/>
                  <a:gd name="connsiteY23" fmla="*/ 753428 h 754379"/>
                  <a:gd name="connsiteX24" fmla="*/ 599625 w 623939"/>
                  <a:gd name="connsiteY24" fmla="*/ 725805 h 754379"/>
                  <a:gd name="connsiteX25" fmla="*/ 599625 w 623939"/>
                  <a:gd name="connsiteY25" fmla="*/ 725805 h 754379"/>
                  <a:gd name="connsiteX26" fmla="*/ 623437 w 623939"/>
                  <a:gd name="connsiteY26" fmla="*/ 672465 h 754379"/>
                  <a:gd name="connsiteX27" fmla="*/ 607245 w 623939"/>
                  <a:gd name="connsiteY27" fmla="*/ 532448 h 754379"/>
                  <a:gd name="connsiteX28" fmla="*/ 572002 w 623939"/>
                  <a:gd name="connsiteY28" fmla="*/ 461963 h 754379"/>
                  <a:gd name="connsiteX29" fmla="*/ 471990 w 623939"/>
                  <a:gd name="connsiteY29" fmla="*/ 404813 h 754379"/>
                  <a:gd name="connsiteX30" fmla="*/ 473895 w 623939"/>
                  <a:gd name="connsiteY30" fmla="*/ 168593 h 754379"/>
                  <a:gd name="connsiteX31" fmla="*/ 468180 w 623939"/>
                  <a:gd name="connsiteY31" fmla="*/ 122873 h 754379"/>
                  <a:gd name="connsiteX32" fmla="*/ 382455 w 623939"/>
                  <a:gd name="connsiteY32" fmla="*/ 17145 h 754379"/>
                  <a:gd name="connsiteX33" fmla="*/ 370072 w 623939"/>
                  <a:gd name="connsiteY33" fmla="*/ 18097 h 754379"/>
                  <a:gd name="connsiteX34" fmla="*/ 361500 w 623939"/>
                  <a:gd name="connsiteY34" fmla="*/ 24765 h 754379"/>
                  <a:gd name="connsiteX35" fmla="*/ 351975 w 623939"/>
                  <a:gd name="connsiteY35" fmla="*/ 11430 h 754379"/>
                  <a:gd name="connsiteX36" fmla="*/ 339592 w 623939"/>
                  <a:gd name="connsiteY36" fmla="*/ 2858 h 754379"/>
                  <a:gd name="connsiteX37" fmla="*/ 311970 w 623939"/>
                  <a:gd name="connsiteY37" fmla="*/ 0 h 754379"/>
                  <a:gd name="connsiteX38" fmla="*/ 207195 w 623939"/>
                  <a:gd name="connsiteY38" fmla="*/ 39053 h 754379"/>
                  <a:gd name="connsiteX39" fmla="*/ 151950 w 623939"/>
                  <a:gd name="connsiteY39" fmla="*/ 165735 h 754379"/>
                  <a:gd name="connsiteX40" fmla="*/ 151950 w 623939"/>
                  <a:gd name="connsiteY40" fmla="*/ 404813 h 754379"/>
                  <a:gd name="connsiteX41" fmla="*/ 199575 w 623939"/>
                  <a:gd name="connsiteY41" fmla="*/ 249555 h 754379"/>
                  <a:gd name="connsiteX42" fmla="*/ 206242 w 623939"/>
                  <a:gd name="connsiteY42" fmla="*/ 171450 h 754379"/>
                  <a:gd name="connsiteX43" fmla="*/ 416745 w 623939"/>
                  <a:gd name="connsiteY43" fmla="*/ 171450 h 754379"/>
                  <a:gd name="connsiteX44" fmla="*/ 423412 w 623939"/>
                  <a:gd name="connsiteY44" fmla="*/ 249555 h 754379"/>
                  <a:gd name="connsiteX45" fmla="*/ 290062 w 623939"/>
                  <a:gd name="connsiteY45" fmla="*/ 340995 h 754379"/>
                  <a:gd name="connsiteX46" fmla="*/ 199575 w 623939"/>
                  <a:gd name="connsiteY46" fmla="*/ 249555 h 754379"/>
                  <a:gd name="connsiteX47" fmla="*/ 237675 w 623939"/>
                  <a:gd name="connsiteY47" fmla="*/ 408623 h 754379"/>
                  <a:gd name="connsiteX48" fmla="*/ 254820 w 623939"/>
                  <a:gd name="connsiteY48" fmla="*/ 371475 h 754379"/>
                  <a:gd name="connsiteX49" fmla="*/ 254820 w 623939"/>
                  <a:gd name="connsiteY49" fmla="*/ 369570 h 754379"/>
                  <a:gd name="connsiteX50" fmla="*/ 369120 w 623939"/>
                  <a:gd name="connsiteY50" fmla="*/ 369570 h 754379"/>
                  <a:gd name="connsiteX51" fmla="*/ 369120 w 623939"/>
                  <a:gd name="connsiteY51" fmla="*/ 371475 h 754379"/>
                  <a:gd name="connsiteX52" fmla="*/ 386265 w 623939"/>
                  <a:gd name="connsiteY52" fmla="*/ 408623 h 754379"/>
                  <a:gd name="connsiteX53" fmla="*/ 311970 w 623939"/>
                  <a:gd name="connsiteY53" fmla="*/ 419100 h 754379"/>
                  <a:gd name="connsiteX54" fmla="*/ 237675 w 623939"/>
                  <a:gd name="connsiteY54" fmla="*/ 408623 h 754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623939" h="754379">
                    <a:moveTo>
                      <a:pt x="151950" y="404813"/>
                    </a:moveTo>
                    <a:cubicBezTo>
                      <a:pt x="115755" y="419100"/>
                      <a:pt x="82417" y="438150"/>
                      <a:pt x="51937" y="461963"/>
                    </a:cubicBezTo>
                    <a:cubicBezTo>
                      <a:pt x="30982" y="479108"/>
                      <a:pt x="17647" y="504825"/>
                      <a:pt x="16695" y="532448"/>
                    </a:cubicBezTo>
                    <a:lnTo>
                      <a:pt x="502" y="673418"/>
                    </a:lnTo>
                    <a:cubicBezTo>
                      <a:pt x="-2355" y="694373"/>
                      <a:pt x="7170" y="715328"/>
                      <a:pt x="24315" y="726758"/>
                    </a:cubicBezTo>
                    <a:cubicBezTo>
                      <a:pt x="41460" y="738188"/>
                      <a:pt x="59557" y="746760"/>
                      <a:pt x="78607" y="754380"/>
                    </a:cubicBezTo>
                    <a:lnTo>
                      <a:pt x="87180" y="754380"/>
                    </a:lnTo>
                    <a:lnTo>
                      <a:pt x="87180" y="717233"/>
                    </a:lnTo>
                    <a:cubicBezTo>
                      <a:pt x="72892" y="711518"/>
                      <a:pt x="58605" y="703898"/>
                      <a:pt x="45270" y="695325"/>
                    </a:cubicBezTo>
                    <a:cubicBezTo>
                      <a:pt x="39555" y="691515"/>
                      <a:pt x="36697" y="684848"/>
                      <a:pt x="37650" y="678180"/>
                    </a:cubicBezTo>
                    <a:lnTo>
                      <a:pt x="54795" y="535305"/>
                    </a:lnTo>
                    <a:lnTo>
                      <a:pt x="54795" y="533400"/>
                    </a:lnTo>
                    <a:cubicBezTo>
                      <a:pt x="55747" y="516255"/>
                      <a:pt x="63367" y="501015"/>
                      <a:pt x="76702" y="490538"/>
                    </a:cubicBezTo>
                    <a:cubicBezTo>
                      <a:pt x="102420" y="468630"/>
                      <a:pt x="139567" y="448628"/>
                      <a:pt x="191002" y="429578"/>
                    </a:cubicBezTo>
                    <a:cubicBezTo>
                      <a:pt x="219577" y="446723"/>
                      <a:pt x="263392" y="457200"/>
                      <a:pt x="311970" y="457200"/>
                    </a:cubicBezTo>
                    <a:cubicBezTo>
                      <a:pt x="360547" y="457200"/>
                      <a:pt x="404362" y="446723"/>
                      <a:pt x="432937" y="429578"/>
                    </a:cubicBezTo>
                    <a:cubicBezTo>
                      <a:pt x="485325" y="448628"/>
                      <a:pt x="521520" y="468630"/>
                      <a:pt x="547237" y="490538"/>
                    </a:cubicBezTo>
                    <a:cubicBezTo>
                      <a:pt x="560572" y="501015"/>
                      <a:pt x="568192" y="517208"/>
                      <a:pt x="569145" y="533400"/>
                    </a:cubicBezTo>
                    <a:lnTo>
                      <a:pt x="586290" y="677228"/>
                    </a:lnTo>
                    <a:cubicBezTo>
                      <a:pt x="587242" y="683895"/>
                      <a:pt x="584385" y="690563"/>
                      <a:pt x="578670" y="694373"/>
                    </a:cubicBezTo>
                    <a:lnTo>
                      <a:pt x="578670" y="694373"/>
                    </a:lnTo>
                    <a:cubicBezTo>
                      <a:pt x="565335" y="702945"/>
                      <a:pt x="552000" y="710565"/>
                      <a:pt x="536760" y="716280"/>
                    </a:cubicBezTo>
                    <a:lnTo>
                      <a:pt x="536760" y="753428"/>
                    </a:lnTo>
                    <a:lnTo>
                      <a:pt x="545332" y="753428"/>
                    </a:lnTo>
                    <a:cubicBezTo>
                      <a:pt x="564382" y="746760"/>
                      <a:pt x="582480" y="737235"/>
                      <a:pt x="599625" y="725805"/>
                    </a:cubicBezTo>
                    <a:lnTo>
                      <a:pt x="599625" y="725805"/>
                    </a:lnTo>
                    <a:cubicBezTo>
                      <a:pt x="616770" y="713423"/>
                      <a:pt x="626295" y="693420"/>
                      <a:pt x="623437" y="672465"/>
                    </a:cubicBezTo>
                    <a:lnTo>
                      <a:pt x="607245" y="532448"/>
                    </a:lnTo>
                    <a:cubicBezTo>
                      <a:pt x="606292" y="504825"/>
                      <a:pt x="592957" y="479108"/>
                      <a:pt x="572002" y="461963"/>
                    </a:cubicBezTo>
                    <a:cubicBezTo>
                      <a:pt x="541522" y="438150"/>
                      <a:pt x="508185" y="418148"/>
                      <a:pt x="471990" y="404813"/>
                    </a:cubicBezTo>
                    <a:cubicBezTo>
                      <a:pt x="471990" y="356235"/>
                      <a:pt x="473895" y="222885"/>
                      <a:pt x="473895" y="168593"/>
                    </a:cubicBezTo>
                    <a:cubicBezTo>
                      <a:pt x="473895" y="153353"/>
                      <a:pt x="471990" y="138113"/>
                      <a:pt x="468180" y="122873"/>
                    </a:cubicBezTo>
                    <a:cubicBezTo>
                      <a:pt x="455797" y="77153"/>
                      <a:pt x="424365" y="39053"/>
                      <a:pt x="382455" y="17145"/>
                    </a:cubicBezTo>
                    <a:cubicBezTo>
                      <a:pt x="378645" y="15240"/>
                      <a:pt x="372930" y="15240"/>
                      <a:pt x="370072" y="18097"/>
                    </a:cubicBezTo>
                    <a:lnTo>
                      <a:pt x="361500" y="24765"/>
                    </a:lnTo>
                    <a:lnTo>
                      <a:pt x="351975" y="11430"/>
                    </a:lnTo>
                    <a:cubicBezTo>
                      <a:pt x="349117" y="6667"/>
                      <a:pt x="344355" y="3810"/>
                      <a:pt x="339592" y="2858"/>
                    </a:cubicBezTo>
                    <a:cubicBezTo>
                      <a:pt x="330067" y="953"/>
                      <a:pt x="321495" y="0"/>
                      <a:pt x="311970" y="0"/>
                    </a:cubicBezTo>
                    <a:cubicBezTo>
                      <a:pt x="273870" y="0"/>
                      <a:pt x="235770" y="14288"/>
                      <a:pt x="207195" y="39053"/>
                    </a:cubicBezTo>
                    <a:cubicBezTo>
                      <a:pt x="171000" y="71438"/>
                      <a:pt x="150997" y="117157"/>
                      <a:pt x="151950" y="165735"/>
                    </a:cubicBezTo>
                    <a:lnTo>
                      <a:pt x="151950" y="404813"/>
                    </a:lnTo>
                    <a:close/>
                    <a:moveTo>
                      <a:pt x="199575" y="249555"/>
                    </a:moveTo>
                    <a:lnTo>
                      <a:pt x="206242" y="171450"/>
                    </a:lnTo>
                    <a:lnTo>
                      <a:pt x="416745" y="171450"/>
                    </a:lnTo>
                    <a:lnTo>
                      <a:pt x="423412" y="249555"/>
                    </a:lnTo>
                    <a:cubicBezTo>
                      <a:pt x="411982" y="311468"/>
                      <a:pt x="352927" y="352425"/>
                      <a:pt x="290062" y="340995"/>
                    </a:cubicBezTo>
                    <a:cubicBezTo>
                      <a:pt x="244342" y="332423"/>
                      <a:pt x="208147" y="296228"/>
                      <a:pt x="199575" y="249555"/>
                    </a:cubicBezTo>
                    <a:close/>
                    <a:moveTo>
                      <a:pt x="237675" y="408623"/>
                    </a:moveTo>
                    <a:cubicBezTo>
                      <a:pt x="248152" y="400050"/>
                      <a:pt x="254820" y="385763"/>
                      <a:pt x="254820" y="371475"/>
                    </a:cubicBezTo>
                    <a:lnTo>
                      <a:pt x="254820" y="369570"/>
                    </a:lnTo>
                    <a:cubicBezTo>
                      <a:pt x="291015" y="384810"/>
                      <a:pt x="332925" y="384810"/>
                      <a:pt x="369120" y="369570"/>
                    </a:cubicBezTo>
                    <a:lnTo>
                      <a:pt x="369120" y="371475"/>
                    </a:lnTo>
                    <a:cubicBezTo>
                      <a:pt x="369120" y="385763"/>
                      <a:pt x="375787" y="399098"/>
                      <a:pt x="386265" y="408623"/>
                    </a:cubicBezTo>
                    <a:cubicBezTo>
                      <a:pt x="362452" y="416243"/>
                      <a:pt x="336735" y="419100"/>
                      <a:pt x="311970" y="419100"/>
                    </a:cubicBezTo>
                    <a:cubicBezTo>
                      <a:pt x="287205" y="419100"/>
                      <a:pt x="261487" y="416243"/>
                      <a:pt x="237675" y="408623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96689426-606E-40B9-A29E-D232205BEEB5}"/>
                  </a:ext>
                </a:extLst>
              </p:cNvPr>
              <p:cNvSpPr/>
              <p:nvPr/>
            </p:nvSpPr>
            <p:spPr>
              <a:xfrm>
                <a:off x="11295926" y="6413634"/>
                <a:ext cx="555307" cy="297180"/>
              </a:xfrm>
              <a:custGeom>
                <a:avLst/>
                <a:gdLst>
                  <a:gd name="connsiteX0" fmla="*/ 482918 w 555307"/>
                  <a:gd name="connsiteY0" fmla="*/ 23813 h 297180"/>
                  <a:gd name="connsiteX1" fmla="*/ 459105 w 555307"/>
                  <a:gd name="connsiteY1" fmla="*/ 0 h 297180"/>
                  <a:gd name="connsiteX2" fmla="*/ 459105 w 555307"/>
                  <a:gd name="connsiteY2" fmla="*/ 0 h 297180"/>
                  <a:gd name="connsiteX3" fmla="*/ 96203 w 555307"/>
                  <a:gd name="connsiteY3" fmla="*/ 0 h 297180"/>
                  <a:gd name="connsiteX4" fmla="*/ 72390 w 555307"/>
                  <a:gd name="connsiteY4" fmla="*/ 23813 h 297180"/>
                  <a:gd name="connsiteX5" fmla="*/ 72390 w 555307"/>
                  <a:gd name="connsiteY5" fmla="*/ 23813 h 297180"/>
                  <a:gd name="connsiteX6" fmla="*/ 72390 w 555307"/>
                  <a:gd name="connsiteY6" fmla="*/ 260985 h 297180"/>
                  <a:gd name="connsiteX7" fmla="*/ 0 w 555307"/>
                  <a:gd name="connsiteY7" fmla="*/ 260985 h 297180"/>
                  <a:gd name="connsiteX8" fmla="*/ 0 w 555307"/>
                  <a:gd name="connsiteY8" fmla="*/ 273368 h 297180"/>
                  <a:gd name="connsiteX9" fmla="*/ 23813 w 555307"/>
                  <a:gd name="connsiteY9" fmla="*/ 297180 h 297180"/>
                  <a:gd name="connsiteX10" fmla="*/ 531495 w 555307"/>
                  <a:gd name="connsiteY10" fmla="*/ 297180 h 297180"/>
                  <a:gd name="connsiteX11" fmla="*/ 555308 w 555307"/>
                  <a:gd name="connsiteY11" fmla="*/ 273368 h 297180"/>
                  <a:gd name="connsiteX12" fmla="*/ 555308 w 555307"/>
                  <a:gd name="connsiteY12" fmla="*/ 260985 h 297180"/>
                  <a:gd name="connsiteX13" fmla="*/ 482918 w 555307"/>
                  <a:gd name="connsiteY13" fmla="*/ 260985 h 297180"/>
                  <a:gd name="connsiteX14" fmla="*/ 482918 w 555307"/>
                  <a:gd name="connsiteY14" fmla="*/ 23813 h 297180"/>
                  <a:gd name="connsiteX15" fmla="*/ 227648 w 555307"/>
                  <a:gd name="connsiteY15" fmla="*/ 180975 h 297180"/>
                  <a:gd name="connsiteX16" fmla="*/ 214313 w 555307"/>
                  <a:gd name="connsiteY16" fmla="*/ 194310 h 297180"/>
                  <a:gd name="connsiteX17" fmla="*/ 160973 w 555307"/>
                  <a:gd name="connsiteY17" fmla="*/ 140970 h 297180"/>
                  <a:gd name="connsiteX18" fmla="*/ 214313 w 555307"/>
                  <a:gd name="connsiteY18" fmla="*/ 87630 h 297180"/>
                  <a:gd name="connsiteX19" fmla="*/ 227648 w 555307"/>
                  <a:gd name="connsiteY19" fmla="*/ 100965 h 297180"/>
                  <a:gd name="connsiteX20" fmla="*/ 187642 w 555307"/>
                  <a:gd name="connsiteY20" fmla="*/ 140970 h 297180"/>
                  <a:gd name="connsiteX21" fmla="*/ 227648 w 555307"/>
                  <a:gd name="connsiteY21" fmla="*/ 180975 h 297180"/>
                  <a:gd name="connsiteX22" fmla="*/ 263843 w 555307"/>
                  <a:gd name="connsiteY22" fmla="*/ 200978 h 297180"/>
                  <a:gd name="connsiteX23" fmla="*/ 246698 w 555307"/>
                  <a:gd name="connsiteY23" fmla="*/ 193358 h 297180"/>
                  <a:gd name="connsiteX24" fmla="*/ 291465 w 555307"/>
                  <a:gd name="connsiteY24" fmla="*/ 85725 h 297180"/>
                  <a:gd name="connsiteX25" fmla="*/ 308610 w 555307"/>
                  <a:gd name="connsiteY25" fmla="*/ 93345 h 297180"/>
                  <a:gd name="connsiteX26" fmla="*/ 263843 w 555307"/>
                  <a:gd name="connsiteY26" fmla="*/ 200978 h 297180"/>
                  <a:gd name="connsiteX27" fmla="*/ 340043 w 555307"/>
                  <a:gd name="connsiteY27" fmla="*/ 195263 h 297180"/>
                  <a:gd name="connsiteX28" fmla="*/ 326708 w 555307"/>
                  <a:gd name="connsiteY28" fmla="*/ 181928 h 297180"/>
                  <a:gd name="connsiteX29" fmla="*/ 366713 w 555307"/>
                  <a:gd name="connsiteY29" fmla="*/ 141922 h 297180"/>
                  <a:gd name="connsiteX30" fmla="*/ 326708 w 555307"/>
                  <a:gd name="connsiteY30" fmla="*/ 101918 h 297180"/>
                  <a:gd name="connsiteX31" fmla="*/ 340043 w 555307"/>
                  <a:gd name="connsiteY31" fmla="*/ 88582 h 297180"/>
                  <a:gd name="connsiteX32" fmla="*/ 393383 w 555307"/>
                  <a:gd name="connsiteY32" fmla="*/ 141922 h 297180"/>
                  <a:gd name="connsiteX33" fmla="*/ 340043 w 555307"/>
                  <a:gd name="connsiteY33" fmla="*/ 195263 h 297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555307" h="297180">
                    <a:moveTo>
                      <a:pt x="482918" y="23813"/>
                    </a:moveTo>
                    <a:cubicBezTo>
                      <a:pt x="482918" y="10478"/>
                      <a:pt x="472440" y="0"/>
                      <a:pt x="459105" y="0"/>
                    </a:cubicBezTo>
                    <a:lnTo>
                      <a:pt x="459105" y="0"/>
                    </a:lnTo>
                    <a:lnTo>
                      <a:pt x="96203" y="0"/>
                    </a:lnTo>
                    <a:cubicBezTo>
                      <a:pt x="82868" y="0"/>
                      <a:pt x="72390" y="10478"/>
                      <a:pt x="72390" y="23813"/>
                    </a:cubicBezTo>
                    <a:lnTo>
                      <a:pt x="72390" y="23813"/>
                    </a:lnTo>
                    <a:lnTo>
                      <a:pt x="72390" y="260985"/>
                    </a:lnTo>
                    <a:lnTo>
                      <a:pt x="0" y="260985"/>
                    </a:lnTo>
                    <a:lnTo>
                      <a:pt x="0" y="273368"/>
                    </a:lnTo>
                    <a:cubicBezTo>
                      <a:pt x="0" y="286703"/>
                      <a:pt x="10478" y="297180"/>
                      <a:pt x="23813" y="297180"/>
                    </a:cubicBezTo>
                    <a:lnTo>
                      <a:pt x="531495" y="297180"/>
                    </a:lnTo>
                    <a:cubicBezTo>
                      <a:pt x="544830" y="297180"/>
                      <a:pt x="555308" y="286703"/>
                      <a:pt x="555308" y="273368"/>
                    </a:cubicBezTo>
                    <a:lnTo>
                      <a:pt x="555308" y="260985"/>
                    </a:lnTo>
                    <a:lnTo>
                      <a:pt x="482918" y="260985"/>
                    </a:lnTo>
                    <a:lnTo>
                      <a:pt x="482918" y="23813"/>
                    </a:lnTo>
                    <a:close/>
                    <a:moveTo>
                      <a:pt x="227648" y="180975"/>
                    </a:moveTo>
                    <a:lnTo>
                      <a:pt x="214313" y="194310"/>
                    </a:lnTo>
                    <a:lnTo>
                      <a:pt x="160973" y="140970"/>
                    </a:lnTo>
                    <a:lnTo>
                      <a:pt x="214313" y="87630"/>
                    </a:lnTo>
                    <a:lnTo>
                      <a:pt x="227648" y="100965"/>
                    </a:lnTo>
                    <a:lnTo>
                      <a:pt x="187642" y="140970"/>
                    </a:lnTo>
                    <a:lnTo>
                      <a:pt x="227648" y="180975"/>
                    </a:lnTo>
                    <a:close/>
                    <a:moveTo>
                      <a:pt x="263843" y="200978"/>
                    </a:moveTo>
                    <a:lnTo>
                      <a:pt x="246698" y="193358"/>
                    </a:lnTo>
                    <a:lnTo>
                      <a:pt x="291465" y="85725"/>
                    </a:lnTo>
                    <a:lnTo>
                      <a:pt x="308610" y="93345"/>
                    </a:lnTo>
                    <a:lnTo>
                      <a:pt x="263843" y="200978"/>
                    </a:lnTo>
                    <a:close/>
                    <a:moveTo>
                      <a:pt x="340043" y="195263"/>
                    </a:moveTo>
                    <a:lnTo>
                      <a:pt x="326708" y="181928"/>
                    </a:lnTo>
                    <a:lnTo>
                      <a:pt x="366713" y="141922"/>
                    </a:lnTo>
                    <a:lnTo>
                      <a:pt x="326708" y="101918"/>
                    </a:lnTo>
                    <a:lnTo>
                      <a:pt x="340043" y="88582"/>
                    </a:lnTo>
                    <a:lnTo>
                      <a:pt x="393383" y="141922"/>
                    </a:lnTo>
                    <a:lnTo>
                      <a:pt x="340043" y="195263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18862078"/>
      </p:ext>
    </p:extLst>
  </p:cSld>
  <p:clrMapOvr>
    <a:masterClrMapping/>
  </p:clrMapOvr>
</p:sld>
</file>

<file path=ppt/theme/theme1.xml><?xml version="1.0" encoding="utf-8"?>
<a:theme xmlns:a="http://schemas.openxmlformats.org/drawingml/2006/main" name="NRW PPT 2010 Final">
  <a:themeElements>
    <a:clrScheme name="NRW colours">
      <a:dk1>
        <a:sysClr val="windowText" lastClr="000000"/>
      </a:dk1>
      <a:lt1>
        <a:sysClr val="window" lastClr="FFFFFF"/>
      </a:lt1>
      <a:dk2>
        <a:srgbClr val="3C3C41"/>
      </a:dk2>
      <a:lt2>
        <a:srgbClr val="FFFFFF"/>
      </a:lt2>
      <a:accent1>
        <a:srgbClr val="0091A5"/>
      </a:accent1>
      <a:accent2>
        <a:srgbClr val="2D962D"/>
      </a:accent2>
      <a:accent3>
        <a:srgbClr val="005541"/>
      </a:accent3>
      <a:accent4>
        <a:srgbClr val="82D2F0"/>
      </a:accent4>
      <a:accent5>
        <a:srgbClr val="3C3C41"/>
      </a:accent5>
      <a:accent6>
        <a:srgbClr val="95959D"/>
      </a:accent6>
      <a:hlink>
        <a:srgbClr val="82D2F0"/>
      </a:hlink>
      <a:folHlink>
        <a:srgbClr val="95959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custClrLst>
    <a:custClr name="Dwr / Water">
      <a:srgbClr val="0091A5"/>
    </a:custClr>
    <a:custClr name="Awyr / Air">
      <a:srgbClr val="82D2F0"/>
    </a:custClr>
    <a:custClr name="Bywyd gwyllt / Wildlife">
      <a:srgbClr val="2D962D"/>
    </a:custClr>
    <a:custClr name="Tir / Land">
      <a:srgbClr val="005541"/>
    </a:custClr>
    <a:custClr name="Llwyd / grey">
      <a:srgbClr val="3C3C41"/>
    </a:custClr>
  </a:custClrLst>
  <a:extLst>
    <a:ext uri="{05A4C25C-085E-4340-85A3-A5531E510DB2}">
      <thm15:themeFamily xmlns:thm15="http://schemas.microsoft.com/office/thememl/2012/main" name="NRW Careers Powerpoint new.potx" id="{4D2FCC45-9375-40F3-83DD-BBDBAAE1DA9F}" vid="{EE16A186-36FB-458B-B077-B406BF88319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9be56660-2c31-41ef-bc00-23e72f632f2a">ACCE-1338595343-5490</_dlc_DocId>
    <_dlc_DocIdUrl xmlns="9be56660-2c31-41ef-bc00-23e72f632f2a">
      <Url>https://cyfoethnaturiolcymru.sharepoint.com/teams/are/esd/apr/_layouts/15/DocIdRedir.aspx?ID=ACCE-1338595343-5490</Url>
      <Description>ACCE-1338595343-5490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SharedContentType xmlns="Microsoft.SharePoint.Taxonomy.ContentTypeSync" SourceId="78499d3b-94a8-4059-8763-489d4400b14a" ContentTypeId="0x01010067EB80C5FE939D4A9B3D8BA62129B7F503" PreviousValue="false"/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NRW PowerPoint Document" ma:contentTypeID="0x01010067EB80C5FE939D4A9B3D8BA62129B7F50300EB00E081DAE05E4DBC3FF1E9D5CE594B" ma:contentTypeVersion="86" ma:contentTypeDescription="" ma:contentTypeScope="" ma:versionID="895ed2ea1d42ab3c49ef7e507b05ca99">
  <xsd:schema xmlns:xsd="http://www.w3.org/2001/XMLSchema" xmlns:xs="http://www.w3.org/2001/XMLSchema" xmlns:p="http://schemas.microsoft.com/office/2006/metadata/properties" xmlns:ns2="9be56660-2c31-41ef-bc00-23e72f632f2a" targetNamespace="http://schemas.microsoft.com/office/2006/metadata/properties" ma:root="true" ma:fieldsID="f1447329c127747137ff0536192be770" ns2:_="">
    <xsd:import namespace="9be56660-2c31-41ef-bc00-23e72f632f2a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e56660-2c31-41ef-bc00-23e72f632f2a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543D987-7CEC-4F1B-ACD5-8422B7B04AF4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9be56660-2c31-41ef-bc00-23e72f632f2a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008F30A-2B79-4066-A4C4-985B6AD99F2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B2395E8-3356-4426-8DF7-DDD867274380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55A3CF54-C0DB-4CDD-B589-39856BE3FDF6}">
  <ds:schemaRefs>
    <ds:schemaRef ds:uri="Microsoft.SharePoint.Taxonomy.ContentTypeSync"/>
  </ds:schemaRefs>
</ds:datastoreItem>
</file>

<file path=customXml/itemProps5.xml><?xml version="1.0" encoding="utf-8"?>
<ds:datastoreItem xmlns:ds="http://schemas.openxmlformats.org/officeDocument/2006/customXml" ds:itemID="{B573A2AB-53BA-46FB-BD32-344FDC750AB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e56660-2c31-41ef-bc00-23e72f632f2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1567</TotalTime>
  <Words>2124</Words>
  <Application>Microsoft Office PowerPoint</Application>
  <PresentationFormat>Widescreen</PresentationFormat>
  <Paragraphs>253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Wingdings</vt:lpstr>
      <vt:lpstr>NRW PPT 2010 Final</vt:lpstr>
      <vt:lpstr>   Camu ymlaen - Marchnata  Llwybr Arfordir Cymru:  Ysgrifennu gwefan hyrwyddo     </vt:lpstr>
      <vt:lpstr>PowerPoint Presentation</vt:lpstr>
      <vt:lpstr>PowerPoint Presentation</vt:lpstr>
      <vt:lpstr>PowerPoint Presentation</vt:lpstr>
      <vt:lpstr>Eich brîff</vt:lpstr>
      <vt:lpstr>Tasg</vt:lpstr>
      <vt:lpstr>Trafodwch: Beth yw manteision ac anfanteision gwefan hyrwyddo? </vt:lpstr>
      <vt:lpstr>Gwybodaeth gefndirol</vt:lpstr>
      <vt:lpstr>Beth ydych chi’n ei wybod am Lwybr Arfordir Cymru?  </vt:lpstr>
      <vt:lpstr>Pwy yw’r gynulleidfa darged?</vt:lpstr>
      <vt:lpstr>Os ydych yn ymweld â Llwybr Arfordir Cymru…</vt:lpstr>
      <vt:lpstr>Os ydych yn ymweld â Llwybr Arfordir Cymru…</vt:lpstr>
      <vt:lpstr>Cynllunio a rhannu syniadau ar gyfer eich gwefan hyrwyddo</vt:lpstr>
      <vt:lpstr>Rhannu eich syniadau cychwynnol gyda’r cleient </vt:lpstr>
      <vt:lpstr>Amcanion CAMPUS </vt:lpstr>
      <vt:lpstr>Amcanion CAMPUS</vt:lpstr>
      <vt:lpstr>Amcanion CAMPUS</vt:lpstr>
      <vt:lpstr>Risgiau/Heriau</vt:lpstr>
      <vt:lpstr>PowerPoint Presentation</vt:lpstr>
      <vt:lpstr>Dyluniwch dempled syml ar gyfer eich gwefan hyrwyddo</vt:lpstr>
      <vt:lpstr>Pa wersi allwch chi eu dysgu?</vt:lpstr>
      <vt:lpstr>Beth fydd cynnwys y wefan?</vt:lpstr>
      <vt:lpstr>PowerPoint Presentation</vt:lpstr>
      <vt:lpstr>PowerPoint Presentation</vt:lpstr>
      <vt:lpstr>PowerPoint Presentation</vt:lpstr>
      <vt:lpstr>PowerPoint Presentation</vt:lpstr>
      <vt:lpstr>Wrth ysgrifennu eich gwefan:</vt:lpstr>
      <vt:lpstr>Dewis y lluniau cywir</vt:lpstr>
      <vt:lpstr>Adnabod llwyddiant</vt:lpstr>
      <vt:lpstr>Gwersi a ddysgwyd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Natural Childhood</dc:title>
  <dc:creator>Clarke, Karen</dc:creator>
  <cp:lastModifiedBy>Williams, Manon</cp:lastModifiedBy>
  <cp:revision>8</cp:revision>
  <dcterms:created xsi:type="dcterms:W3CDTF">2020-12-15T11:59:18Z</dcterms:created>
  <dcterms:modified xsi:type="dcterms:W3CDTF">2022-05-16T13:55:10Z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0x01010067EB80C5FE939D4A9B3D8BA62129B7F50300EB00E081DAE05E4DBC3FF1E9D5CE594B</vt:lpwstr>
  </property>
  <property fmtid="{D5CDD505-2E9C-101B-9397-08002B2CF9AE}" pid="3" name="_dlc_DocIdItemGuid">
    <vt:lpwstr>084dc51e-5319-4e71-9fae-c5696a9c6194</vt:lpwstr>
  </property>
</Properties>
</file>