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37"/>
  </p:notesMasterIdLst>
  <p:sldIdLst>
    <p:sldId id="271" r:id="rId7"/>
    <p:sldId id="279" r:id="rId8"/>
    <p:sldId id="280" r:id="rId9"/>
    <p:sldId id="300" r:id="rId10"/>
    <p:sldId id="281" r:id="rId11"/>
    <p:sldId id="301" r:id="rId12"/>
    <p:sldId id="302" r:id="rId13"/>
    <p:sldId id="303" r:id="rId14"/>
    <p:sldId id="283" r:id="rId15"/>
    <p:sldId id="304" r:id="rId16"/>
    <p:sldId id="305" r:id="rId17"/>
    <p:sldId id="306" r:id="rId18"/>
    <p:sldId id="307" r:id="rId19"/>
    <p:sldId id="309" r:id="rId20"/>
    <p:sldId id="284" r:id="rId21"/>
    <p:sldId id="282" r:id="rId22"/>
    <p:sldId id="285" r:id="rId23"/>
    <p:sldId id="286" r:id="rId24"/>
    <p:sldId id="287" r:id="rId25"/>
    <p:sldId id="310" r:id="rId26"/>
    <p:sldId id="311" r:id="rId27"/>
    <p:sldId id="312" r:id="rId28"/>
    <p:sldId id="317" r:id="rId29"/>
    <p:sldId id="319" r:id="rId30"/>
    <p:sldId id="320" r:id="rId31"/>
    <p:sldId id="321" r:id="rId32"/>
    <p:sldId id="322" r:id="rId33"/>
    <p:sldId id="318" r:id="rId34"/>
    <p:sldId id="313" r:id="rId35"/>
    <p:sldId id="324" r:id="rId3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ghes, Ffion" initials="HF" lastIdx="1" clrIdx="0">
    <p:extLst>
      <p:ext uri="{19B8F6BF-5375-455C-9EA6-DF929625EA0E}">
        <p15:presenceInfo xmlns:p15="http://schemas.microsoft.com/office/powerpoint/2012/main" userId="S::Ffion.Hughes@cyfoethnaturiolcymru.gov.uk::b2b1aaa3-abdb-4362-bdd1-c2a453b42c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A5"/>
    <a:srgbClr val="227122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71956" autoAdjust="0"/>
  </p:normalViewPr>
  <p:slideViewPr>
    <p:cSldViewPr snapToGrid="0">
      <p:cViewPr varScale="1">
        <p:scale>
          <a:sx n="102" d="100"/>
          <a:sy n="102" d="100"/>
        </p:scale>
        <p:origin x="138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33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Manon" userId="5f87bf76-238d-44fc-a396-113e225f2b01" providerId="ADAL" clId="{4AD2258A-67A4-410E-8DAE-89ADA8A86268}"/>
    <pc:docChg chg="custSel modSld">
      <pc:chgData name="Williams, Manon" userId="5f87bf76-238d-44fc-a396-113e225f2b01" providerId="ADAL" clId="{4AD2258A-67A4-410E-8DAE-89ADA8A86268}" dt="2022-05-11T15:11:12.173" v="563" actId="13926"/>
      <pc:docMkLst>
        <pc:docMk/>
      </pc:docMkLst>
      <pc:sldChg chg="modSp">
        <pc:chgData name="Williams, Manon" userId="5f87bf76-238d-44fc-a396-113e225f2b01" providerId="ADAL" clId="{4AD2258A-67A4-410E-8DAE-89ADA8A86268}" dt="2022-05-11T14:53:26.216" v="1" actId="13926"/>
        <pc:sldMkLst>
          <pc:docMk/>
          <pc:sldMk cId="3751634250" sldId="280"/>
        </pc:sldMkLst>
        <pc:spChg chg="mod">
          <ac:chgData name="Williams, Manon" userId="5f87bf76-238d-44fc-a396-113e225f2b01" providerId="ADAL" clId="{4AD2258A-67A4-410E-8DAE-89ADA8A86268}" dt="2022-05-11T14:53:26.216" v="1" actId="13926"/>
          <ac:spMkLst>
            <pc:docMk/>
            <pc:sldMk cId="3751634250" sldId="280"/>
            <ac:spMk id="3" creationId="{6A4A721A-2512-40A3-9EAC-380296D18BCC}"/>
          </ac:spMkLst>
        </pc:spChg>
      </pc:sldChg>
      <pc:sldChg chg="modSp mod">
        <pc:chgData name="Williams, Manon" userId="5f87bf76-238d-44fc-a396-113e225f2b01" providerId="ADAL" clId="{4AD2258A-67A4-410E-8DAE-89ADA8A86268}" dt="2022-05-11T14:55:09.179" v="10" actId="6549"/>
        <pc:sldMkLst>
          <pc:docMk/>
          <pc:sldMk cId="1769809369" sldId="281"/>
        </pc:sldMkLst>
        <pc:spChg chg="mod">
          <ac:chgData name="Williams, Manon" userId="5f87bf76-238d-44fc-a396-113e225f2b01" providerId="ADAL" clId="{4AD2258A-67A4-410E-8DAE-89ADA8A86268}" dt="2022-05-11T14:55:02.186" v="9" actId="13926"/>
          <ac:spMkLst>
            <pc:docMk/>
            <pc:sldMk cId="1769809369" sldId="281"/>
            <ac:spMk id="2" creationId="{108E6A4B-12BE-4DBA-8264-EFD6014EC995}"/>
          </ac:spMkLst>
        </pc:spChg>
        <pc:spChg chg="mod">
          <ac:chgData name="Williams, Manon" userId="5f87bf76-238d-44fc-a396-113e225f2b01" providerId="ADAL" clId="{4AD2258A-67A4-410E-8DAE-89ADA8A86268}" dt="2022-05-11T14:55:09.179" v="10" actId="6549"/>
          <ac:spMkLst>
            <pc:docMk/>
            <pc:sldMk cId="1769809369" sldId="281"/>
            <ac:spMk id="3" creationId="{E447BFE4-6619-423E-AED5-EF26F3980717}"/>
          </ac:spMkLst>
        </pc:spChg>
      </pc:sldChg>
      <pc:sldChg chg="modSp">
        <pc:chgData name="Williams, Manon" userId="5f87bf76-238d-44fc-a396-113e225f2b01" providerId="ADAL" clId="{4AD2258A-67A4-410E-8DAE-89ADA8A86268}" dt="2022-05-11T15:02:34.978" v="135" actId="13926"/>
        <pc:sldMkLst>
          <pc:docMk/>
          <pc:sldMk cId="1951512019" sldId="282"/>
        </pc:sldMkLst>
        <pc:spChg chg="mod">
          <ac:chgData name="Williams, Manon" userId="5f87bf76-238d-44fc-a396-113e225f2b01" providerId="ADAL" clId="{4AD2258A-67A4-410E-8DAE-89ADA8A86268}" dt="2022-05-11T15:02:34.978" v="135" actId="13926"/>
          <ac:spMkLst>
            <pc:docMk/>
            <pc:sldMk cId="1951512019" sldId="282"/>
            <ac:spMk id="3" creationId="{B37DD326-C6F4-4086-980E-9BD3D12E7E20}"/>
          </ac:spMkLst>
        </pc:spChg>
      </pc:sldChg>
      <pc:sldChg chg="modSp mod">
        <pc:chgData name="Williams, Manon" userId="5f87bf76-238d-44fc-a396-113e225f2b01" providerId="ADAL" clId="{4AD2258A-67A4-410E-8DAE-89ADA8A86268}" dt="2022-05-11T14:56:20.481" v="21" actId="13926"/>
        <pc:sldMkLst>
          <pc:docMk/>
          <pc:sldMk cId="2463714295" sldId="283"/>
        </pc:sldMkLst>
        <pc:spChg chg="mod">
          <ac:chgData name="Williams, Manon" userId="5f87bf76-238d-44fc-a396-113e225f2b01" providerId="ADAL" clId="{4AD2258A-67A4-410E-8DAE-89ADA8A86268}" dt="2022-05-11T14:56:20.481" v="21" actId="13926"/>
          <ac:spMkLst>
            <pc:docMk/>
            <pc:sldMk cId="2463714295" sldId="283"/>
            <ac:spMk id="7" creationId="{522A00C3-3689-4B3A-AF59-7EC85997F80E}"/>
          </ac:spMkLst>
        </pc:spChg>
        <pc:spChg chg="mod">
          <ac:chgData name="Williams, Manon" userId="5f87bf76-238d-44fc-a396-113e225f2b01" providerId="ADAL" clId="{4AD2258A-67A4-410E-8DAE-89ADA8A86268}" dt="2022-05-11T14:56:17.204" v="20" actId="13926"/>
          <ac:spMkLst>
            <pc:docMk/>
            <pc:sldMk cId="2463714295" sldId="283"/>
            <ac:spMk id="10" creationId="{E01E213D-8560-4AC6-BA13-43AA46982B37}"/>
          </ac:spMkLst>
        </pc:spChg>
      </pc:sldChg>
      <pc:sldChg chg="modSp">
        <pc:chgData name="Williams, Manon" userId="5f87bf76-238d-44fc-a396-113e225f2b01" providerId="ADAL" clId="{4AD2258A-67A4-410E-8DAE-89ADA8A86268}" dt="2022-05-11T15:03:33.004" v="185" actId="13926"/>
        <pc:sldMkLst>
          <pc:docMk/>
          <pc:sldMk cId="426478111" sldId="285"/>
        </pc:sldMkLst>
        <pc:spChg chg="mod">
          <ac:chgData name="Williams, Manon" userId="5f87bf76-238d-44fc-a396-113e225f2b01" providerId="ADAL" clId="{4AD2258A-67A4-410E-8DAE-89ADA8A86268}" dt="2022-05-11T15:03:33.004" v="185" actId="13926"/>
          <ac:spMkLst>
            <pc:docMk/>
            <pc:sldMk cId="426478111" sldId="285"/>
            <ac:spMk id="3" creationId="{B37DD326-C6F4-4086-980E-9BD3D12E7E20}"/>
          </ac:spMkLst>
        </pc:spChg>
      </pc:sldChg>
      <pc:sldChg chg="modSp">
        <pc:chgData name="Williams, Manon" userId="5f87bf76-238d-44fc-a396-113e225f2b01" providerId="ADAL" clId="{4AD2258A-67A4-410E-8DAE-89ADA8A86268}" dt="2022-05-11T15:04:06.936" v="214" actId="20577"/>
        <pc:sldMkLst>
          <pc:docMk/>
          <pc:sldMk cId="1110617937" sldId="286"/>
        </pc:sldMkLst>
        <pc:spChg chg="mod">
          <ac:chgData name="Williams, Manon" userId="5f87bf76-238d-44fc-a396-113e225f2b01" providerId="ADAL" clId="{4AD2258A-67A4-410E-8DAE-89ADA8A86268}" dt="2022-05-11T15:04:06.936" v="214" actId="20577"/>
          <ac:spMkLst>
            <pc:docMk/>
            <pc:sldMk cId="1110617937" sldId="286"/>
            <ac:spMk id="6" creationId="{7EE7EF9A-3E57-4B40-871F-B8506EDEEBB2}"/>
          </ac:spMkLst>
        </pc:spChg>
      </pc:sldChg>
      <pc:sldChg chg="modSp mod">
        <pc:chgData name="Williams, Manon" userId="5f87bf76-238d-44fc-a396-113e225f2b01" providerId="ADAL" clId="{4AD2258A-67A4-410E-8DAE-89ADA8A86268}" dt="2022-05-11T15:04:45.421" v="253" actId="20577"/>
        <pc:sldMkLst>
          <pc:docMk/>
          <pc:sldMk cId="2608566266" sldId="287"/>
        </pc:sldMkLst>
        <pc:spChg chg="mod">
          <ac:chgData name="Williams, Manon" userId="5f87bf76-238d-44fc-a396-113e225f2b01" providerId="ADAL" clId="{4AD2258A-67A4-410E-8DAE-89ADA8A86268}" dt="2022-05-11T15:04:15.178" v="215" actId="13926"/>
          <ac:spMkLst>
            <pc:docMk/>
            <pc:sldMk cId="2608566266" sldId="287"/>
            <ac:spMk id="2" creationId="{8C6F538D-D025-4B6F-A34C-A9E72ADA1714}"/>
          </ac:spMkLst>
        </pc:spChg>
        <pc:spChg chg="mod">
          <ac:chgData name="Williams, Manon" userId="5f87bf76-238d-44fc-a396-113e225f2b01" providerId="ADAL" clId="{4AD2258A-67A4-410E-8DAE-89ADA8A86268}" dt="2022-05-11T15:04:45.421" v="253" actId="20577"/>
          <ac:spMkLst>
            <pc:docMk/>
            <pc:sldMk cId="2608566266" sldId="287"/>
            <ac:spMk id="25" creationId="{B51B2003-A172-4EED-8BE9-C5B275BA1A5F}"/>
          </ac:spMkLst>
        </pc:spChg>
      </pc:sldChg>
      <pc:sldChg chg="modSp mod">
        <pc:chgData name="Williams, Manon" userId="5f87bf76-238d-44fc-a396-113e225f2b01" providerId="ADAL" clId="{4AD2258A-67A4-410E-8DAE-89ADA8A86268}" dt="2022-05-11T14:55:28.298" v="12" actId="13926"/>
        <pc:sldMkLst>
          <pc:docMk/>
          <pc:sldMk cId="1468588104" sldId="301"/>
        </pc:sldMkLst>
        <pc:spChg chg="mod">
          <ac:chgData name="Williams, Manon" userId="5f87bf76-238d-44fc-a396-113e225f2b01" providerId="ADAL" clId="{4AD2258A-67A4-410E-8DAE-89ADA8A86268}" dt="2022-05-11T14:55:28.298" v="12" actId="13926"/>
          <ac:spMkLst>
            <pc:docMk/>
            <pc:sldMk cId="1468588104" sldId="301"/>
            <ac:spMk id="3" creationId="{FF197EDA-2498-48FF-9F98-ABDA1EDC87C2}"/>
          </ac:spMkLst>
        </pc:spChg>
      </pc:sldChg>
      <pc:sldChg chg="modSp mod">
        <pc:chgData name="Williams, Manon" userId="5f87bf76-238d-44fc-a396-113e225f2b01" providerId="ADAL" clId="{4AD2258A-67A4-410E-8DAE-89ADA8A86268}" dt="2022-05-11T14:55:33.826" v="13" actId="13926"/>
        <pc:sldMkLst>
          <pc:docMk/>
          <pc:sldMk cId="224387870" sldId="302"/>
        </pc:sldMkLst>
        <pc:spChg chg="mod">
          <ac:chgData name="Williams, Manon" userId="5f87bf76-238d-44fc-a396-113e225f2b01" providerId="ADAL" clId="{4AD2258A-67A4-410E-8DAE-89ADA8A86268}" dt="2022-05-11T14:55:33.826" v="13" actId="13926"/>
          <ac:spMkLst>
            <pc:docMk/>
            <pc:sldMk cId="224387870" sldId="302"/>
            <ac:spMk id="2" creationId="{93D45D1B-1E4A-4AEA-87C0-76AE108CE7F4}"/>
          </ac:spMkLst>
        </pc:spChg>
      </pc:sldChg>
      <pc:sldChg chg="modSp mod">
        <pc:chgData name="Williams, Manon" userId="5f87bf76-238d-44fc-a396-113e225f2b01" providerId="ADAL" clId="{4AD2258A-67A4-410E-8DAE-89ADA8A86268}" dt="2022-05-11T14:55:57.561" v="18" actId="13926"/>
        <pc:sldMkLst>
          <pc:docMk/>
          <pc:sldMk cId="691421829" sldId="303"/>
        </pc:sldMkLst>
        <pc:spChg chg="mod">
          <ac:chgData name="Williams, Manon" userId="5f87bf76-238d-44fc-a396-113e225f2b01" providerId="ADAL" clId="{4AD2258A-67A4-410E-8DAE-89ADA8A86268}" dt="2022-05-11T14:55:57.561" v="18" actId="13926"/>
          <ac:spMkLst>
            <pc:docMk/>
            <pc:sldMk cId="691421829" sldId="303"/>
            <ac:spMk id="3" creationId="{85059FFE-B3E2-4256-B921-40B287576688}"/>
          </ac:spMkLst>
        </pc:spChg>
        <pc:spChg chg="mod">
          <ac:chgData name="Williams, Manon" userId="5f87bf76-238d-44fc-a396-113e225f2b01" providerId="ADAL" clId="{4AD2258A-67A4-410E-8DAE-89ADA8A86268}" dt="2022-05-11T14:55:54.955" v="17" actId="13926"/>
          <ac:spMkLst>
            <pc:docMk/>
            <pc:sldMk cId="691421829" sldId="303"/>
            <ac:spMk id="12" creationId="{F941F854-9A48-4A76-ABAA-26614B5FC26F}"/>
          </ac:spMkLst>
        </pc:spChg>
      </pc:sldChg>
      <pc:sldChg chg="modSp mod">
        <pc:chgData name="Williams, Manon" userId="5f87bf76-238d-44fc-a396-113e225f2b01" providerId="ADAL" clId="{4AD2258A-67A4-410E-8DAE-89ADA8A86268}" dt="2022-05-11T14:57:13.919" v="22" actId="13926"/>
        <pc:sldMkLst>
          <pc:docMk/>
          <pc:sldMk cId="2205544008" sldId="304"/>
        </pc:sldMkLst>
        <pc:spChg chg="mod">
          <ac:chgData name="Williams, Manon" userId="5f87bf76-238d-44fc-a396-113e225f2b01" providerId="ADAL" clId="{4AD2258A-67A4-410E-8DAE-89ADA8A86268}" dt="2022-05-11T14:57:13.919" v="22" actId="13926"/>
          <ac:spMkLst>
            <pc:docMk/>
            <pc:sldMk cId="2205544008" sldId="304"/>
            <ac:spMk id="3" creationId="{B37DD326-C6F4-4086-980E-9BD3D12E7E20}"/>
          </ac:spMkLst>
        </pc:spChg>
      </pc:sldChg>
      <pc:sldChg chg="modSp">
        <pc:chgData name="Williams, Manon" userId="5f87bf76-238d-44fc-a396-113e225f2b01" providerId="ADAL" clId="{4AD2258A-67A4-410E-8DAE-89ADA8A86268}" dt="2022-05-11T14:58:13.654" v="59" actId="13926"/>
        <pc:sldMkLst>
          <pc:docMk/>
          <pc:sldMk cId="2363823524" sldId="305"/>
        </pc:sldMkLst>
        <pc:spChg chg="mod">
          <ac:chgData name="Williams, Manon" userId="5f87bf76-238d-44fc-a396-113e225f2b01" providerId="ADAL" clId="{4AD2258A-67A4-410E-8DAE-89ADA8A86268}" dt="2022-05-11T14:58:13.654" v="59" actId="13926"/>
          <ac:spMkLst>
            <pc:docMk/>
            <pc:sldMk cId="2363823524" sldId="305"/>
            <ac:spMk id="3" creationId="{87025017-5F1A-4F1D-A601-9916B49517D3}"/>
          </ac:spMkLst>
        </pc:spChg>
      </pc:sldChg>
      <pc:sldChg chg="modSp">
        <pc:chgData name="Williams, Manon" userId="5f87bf76-238d-44fc-a396-113e225f2b01" providerId="ADAL" clId="{4AD2258A-67A4-410E-8DAE-89ADA8A86268}" dt="2022-05-11T14:58:33.106" v="60" actId="13926"/>
        <pc:sldMkLst>
          <pc:docMk/>
          <pc:sldMk cId="3394020873" sldId="306"/>
        </pc:sldMkLst>
        <pc:spChg chg="mod">
          <ac:chgData name="Williams, Manon" userId="5f87bf76-238d-44fc-a396-113e225f2b01" providerId="ADAL" clId="{4AD2258A-67A4-410E-8DAE-89ADA8A86268}" dt="2022-05-11T14:58:33.106" v="60" actId="13926"/>
          <ac:spMkLst>
            <pc:docMk/>
            <pc:sldMk cId="3394020873" sldId="306"/>
            <ac:spMk id="3" creationId="{87025017-5F1A-4F1D-A601-9916B49517D3}"/>
          </ac:spMkLst>
        </pc:spChg>
      </pc:sldChg>
      <pc:sldChg chg="modSp mod">
        <pc:chgData name="Williams, Manon" userId="5f87bf76-238d-44fc-a396-113e225f2b01" providerId="ADAL" clId="{4AD2258A-67A4-410E-8DAE-89ADA8A86268}" dt="2022-05-11T14:59:40.808" v="114" actId="1076"/>
        <pc:sldMkLst>
          <pc:docMk/>
          <pc:sldMk cId="3471721934" sldId="307"/>
        </pc:sldMkLst>
        <pc:spChg chg="mod">
          <ac:chgData name="Williams, Manon" userId="5f87bf76-238d-44fc-a396-113e225f2b01" providerId="ADAL" clId="{4AD2258A-67A4-410E-8DAE-89ADA8A86268}" dt="2022-05-11T14:58:59.906" v="80" actId="13926"/>
          <ac:spMkLst>
            <pc:docMk/>
            <pc:sldMk cId="3471721934" sldId="307"/>
            <ac:spMk id="2" creationId="{AF8A1BF2-7831-42E4-9AAB-55ED0CD35BBA}"/>
          </ac:spMkLst>
        </pc:spChg>
        <pc:spChg chg="mod">
          <ac:chgData name="Williams, Manon" userId="5f87bf76-238d-44fc-a396-113e225f2b01" providerId="ADAL" clId="{4AD2258A-67A4-410E-8DAE-89ADA8A86268}" dt="2022-05-11T14:59:32.159" v="111" actId="13926"/>
          <ac:spMkLst>
            <pc:docMk/>
            <pc:sldMk cId="3471721934" sldId="307"/>
            <ac:spMk id="3" creationId="{87025017-5F1A-4F1D-A601-9916B49517D3}"/>
          </ac:spMkLst>
        </pc:spChg>
        <pc:spChg chg="mod">
          <ac:chgData name="Williams, Manon" userId="5f87bf76-238d-44fc-a396-113e225f2b01" providerId="ADAL" clId="{4AD2258A-67A4-410E-8DAE-89ADA8A86268}" dt="2022-05-11T14:58:57.426" v="79" actId="13926"/>
          <ac:spMkLst>
            <pc:docMk/>
            <pc:sldMk cId="3471721934" sldId="307"/>
            <ac:spMk id="8" creationId="{45A13214-10A1-44E2-869B-644270DF9FBB}"/>
          </ac:spMkLst>
        </pc:spChg>
        <pc:picChg chg="mod">
          <ac:chgData name="Williams, Manon" userId="5f87bf76-238d-44fc-a396-113e225f2b01" providerId="ADAL" clId="{4AD2258A-67A4-410E-8DAE-89ADA8A86268}" dt="2022-05-11T14:59:40.808" v="114" actId="1076"/>
          <ac:picMkLst>
            <pc:docMk/>
            <pc:sldMk cId="3471721934" sldId="307"/>
            <ac:picMk id="6" creationId="{D7080931-1686-4001-9934-35B1BDC5E1BB}"/>
          </ac:picMkLst>
        </pc:picChg>
      </pc:sldChg>
      <pc:sldChg chg="modSp mod">
        <pc:chgData name="Williams, Manon" userId="5f87bf76-238d-44fc-a396-113e225f2b01" providerId="ADAL" clId="{4AD2258A-67A4-410E-8DAE-89ADA8A86268}" dt="2022-05-11T15:01:01.918" v="129" actId="13926"/>
        <pc:sldMkLst>
          <pc:docMk/>
          <pc:sldMk cId="86248197" sldId="309"/>
        </pc:sldMkLst>
        <pc:spChg chg="mod">
          <ac:chgData name="Williams, Manon" userId="5f87bf76-238d-44fc-a396-113e225f2b01" providerId="ADAL" clId="{4AD2258A-67A4-410E-8DAE-89ADA8A86268}" dt="2022-05-11T15:01:01.918" v="129" actId="13926"/>
          <ac:spMkLst>
            <pc:docMk/>
            <pc:sldMk cId="86248197" sldId="309"/>
            <ac:spMk id="3" creationId="{87025017-5F1A-4F1D-A601-9916B49517D3}"/>
          </ac:spMkLst>
        </pc:spChg>
        <pc:spChg chg="mod">
          <ac:chgData name="Williams, Manon" userId="5f87bf76-238d-44fc-a396-113e225f2b01" providerId="ADAL" clId="{4AD2258A-67A4-410E-8DAE-89ADA8A86268}" dt="2022-05-11T15:00:33.685" v="115" actId="13926"/>
          <ac:spMkLst>
            <pc:docMk/>
            <pc:sldMk cId="86248197" sldId="309"/>
            <ac:spMk id="8" creationId="{45A13214-10A1-44E2-869B-644270DF9FBB}"/>
          </ac:spMkLst>
        </pc:spChg>
      </pc:sldChg>
      <pc:sldChg chg="modSp mod">
        <pc:chgData name="Williams, Manon" userId="5f87bf76-238d-44fc-a396-113e225f2b01" providerId="ADAL" clId="{4AD2258A-67A4-410E-8DAE-89ADA8A86268}" dt="2022-05-11T15:05:01.609" v="264" actId="13926"/>
        <pc:sldMkLst>
          <pc:docMk/>
          <pc:sldMk cId="4019482645" sldId="310"/>
        </pc:sldMkLst>
        <pc:spChg chg="mod">
          <ac:chgData name="Williams, Manon" userId="5f87bf76-238d-44fc-a396-113e225f2b01" providerId="ADAL" clId="{4AD2258A-67A4-410E-8DAE-89ADA8A86268}" dt="2022-05-11T15:05:01.609" v="264" actId="13926"/>
          <ac:spMkLst>
            <pc:docMk/>
            <pc:sldMk cId="4019482645" sldId="310"/>
            <ac:spMk id="2" creationId="{8C6F538D-D025-4B6F-A34C-A9E72ADA1714}"/>
          </ac:spMkLst>
        </pc:spChg>
      </pc:sldChg>
      <pc:sldChg chg="modSp mod">
        <pc:chgData name="Williams, Manon" userId="5f87bf76-238d-44fc-a396-113e225f2b01" providerId="ADAL" clId="{4AD2258A-67A4-410E-8DAE-89ADA8A86268}" dt="2022-05-11T15:05:24.137" v="273" actId="20577"/>
        <pc:sldMkLst>
          <pc:docMk/>
          <pc:sldMk cId="3045988764" sldId="311"/>
        </pc:sldMkLst>
        <pc:spChg chg="mod">
          <ac:chgData name="Williams, Manon" userId="5f87bf76-238d-44fc-a396-113e225f2b01" providerId="ADAL" clId="{4AD2258A-67A4-410E-8DAE-89ADA8A86268}" dt="2022-05-11T15:05:12.811" v="269" actId="13926"/>
          <ac:spMkLst>
            <pc:docMk/>
            <pc:sldMk cId="3045988764" sldId="311"/>
            <ac:spMk id="2" creationId="{8C6F538D-D025-4B6F-A34C-A9E72ADA1714}"/>
          </ac:spMkLst>
        </pc:spChg>
        <pc:spChg chg="mod">
          <ac:chgData name="Williams, Manon" userId="5f87bf76-238d-44fc-a396-113e225f2b01" providerId="ADAL" clId="{4AD2258A-67A4-410E-8DAE-89ADA8A86268}" dt="2022-05-11T15:05:24.137" v="273" actId="20577"/>
          <ac:spMkLst>
            <pc:docMk/>
            <pc:sldMk cId="3045988764" sldId="311"/>
            <ac:spMk id="3" creationId="{3DA8D287-8211-4D38-9D7E-DEA48ABF3882}"/>
          </ac:spMkLst>
        </pc:spChg>
      </pc:sldChg>
      <pc:sldChg chg="modSp">
        <pc:chgData name="Williams, Manon" userId="5f87bf76-238d-44fc-a396-113e225f2b01" providerId="ADAL" clId="{4AD2258A-67A4-410E-8DAE-89ADA8A86268}" dt="2022-05-11T15:10:57.990" v="550" actId="20577"/>
        <pc:sldMkLst>
          <pc:docMk/>
          <pc:sldMk cId="3065966842" sldId="313"/>
        </pc:sldMkLst>
        <pc:spChg chg="mod">
          <ac:chgData name="Williams, Manon" userId="5f87bf76-238d-44fc-a396-113e225f2b01" providerId="ADAL" clId="{4AD2258A-67A4-410E-8DAE-89ADA8A86268}" dt="2022-05-11T15:10:57.990" v="550" actId="20577"/>
          <ac:spMkLst>
            <pc:docMk/>
            <pc:sldMk cId="3065966842" sldId="313"/>
            <ac:spMk id="3" creationId="{3DA8D287-8211-4D38-9D7E-DEA48ABF3882}"/>
          </ac:spMkLst>
        </pc:spChg>
      </pc:sldChg>
      <pc:sldChg chg="modSp mod">
        <pc:chgData name="Williams, Manon" userId="5f87bf76-238d-44fc-a396-113e225f2b01" providerId="ADAL" clId="{4AD2258A-67A4-410E-8DAE-89ADA8A86268}" dt="2022-05-11T15:06:42.186" v="324" actId="313"/>
        <pc:sldMkLst>
          <pc:docMk/>
          <pc:sldMk cId="1336121648" sldId="317"/>
        </pc:sldMkLst>
        <pc:spChg chg="mod">
          <ac:chgData name="Williams, Manon" userId="5f87bf76-238d-44fc-a396-113e225f2b01" providerId="ADAL" clId="{4AD2258A-67A4-410E-8DAE-89ADA8A86268}" dt="2022-05-11T15:06:12.986" v="303" actId="13926"/>
          <ac:spMkLst>
            <pc:docMk/>
            <pc:sldMk cId="1336121648" sldId="317"/>
            <ac:spMk id="2" creationId="{8C6F538D-D025-4B6F-A34C-A9E72ADA1714}"/>
          </ac:spMkLst>
        </pc:spChg>
        <pc:spChg chg="mod">
          <ac:chgData name="Williams, Manon" userId="5f87bf76-238d-44fc-a396-113e225f2b01" providerId="ADAL" clId="{4AD2258A-67A4-410E-8DAE-89ADA8A86268}" dt="2022-05-11T15:06:42.186" v="324" actId="313"/>
          <ac:spMkLst>
            <pc:docMk/>
            <pc:sldMk cId="1336121648" sldId="317"/>
            <ac:spMk id="3" creationId="{3DA8D287-8211-4D38-9D7E-DEA48ABF3882}"/>
          </ac:spMkLst>
        </pc:spChg>
      </pc:sldChg>
      <pc:sldChg chg="modSp">
        <pc:chgData name="Williams, Manon" userId="5f87bf76-238d-44fc-a396-113e225f2b01" providerId="ADAL" clId="{4AD2258A-67A4-410E-8DAE-89ADA8A86268}" dt="2022-05-11T15:10:36.549" v="532" actId="13926"/>
        <pc:sldMkLst>
          <pc:docMk/>
          <pc:sldMk cId="1079464074" sldId="318"/>
        </pc:sldMkLst>
        <pc:spChg chg="mod">
          <ac:chgData name="Williams, Manon" userId="5f87bf76-238d-44fc-a396-113e225f2b01" providerId="ADAL" clId="{4AD2258A-67A4-410E-8DAE-89ADA8A86268}" dt="2022-05-11T15:10:36.549" v="532" actId="13926"/>
          <ac:spMkLst>
            <pc:docMk/>
            <pc:sldMk cId="1079464074" sldId="318"/>
            <ac:spMk id="5" creationId="{E05884CA-E2BE-4FCF-BDB5-EA0F57F785F0}"/>
          </ac:spMkLst>
        </pc:spChg>
      </pc:sldChg>
      <pc:sldChg chg="modSp mod">
        <pc:chgData name="Williams, Manon" userId="5f87bf76-238d-44fc-a396-113e225f2b01" providerId="ADAL" clId="{4AD2258A-67A4-410E-8DAE-89ADA8A86268}" dt="2022-05-11T15:07:36.902" v="361" actId="13926"/>
        <pc:sldMkLst>
          <pc:docMk/>
          <pc:sldMk cId="1003101399" sldId="319"/>
        </pc:sldMkLst>
        <pc:spChg chg="mod">
          <ac:chgData name="Williams, Manon" userId="5f87bf76-238d-44fc-a396-113e225f2b01" providerId="ADAL" clId="{4AD2258A-67A4-410E-8DAE-89ADA8A86268}" dt="2022-05-11T15:06:49.922" v="325" actId="13926"/>
          <ac:spMkLst>
            <pc:docMk/>
            <pc:sldMk cId="1003101399" sldId="319"/>
            <ac:spMk id="2" creationId="{8C6F538D-D025-4B6F-A34C-A9E72ADA1714}"/>
          </ac:spMkLst>
        </pc:spChg>
        <pc:spChg chg="mod">
          <ac:chgData name="Williams, Manon" userId="5f87bf76-238d-44fc-a396-113e225f2b01" providerId="ADAL" clId="{4AD2258A-67A4-410E-8DAE-89ADA8A86268}" dt="2022-05-11T15:07:08.253" v="331" actId="13926"/>
          <ac:spMkLst>
            <pc:docMk/>
            <pc:sldMk cId="1003101399" sldId="319"/>
            <ac:spMk id="3" creationId="{3DA8D287-8211-4D38-9D7E-DEA48ABF3882}"/>
          </ac:spMkLst>
        </pc:spChg>
        <pc:spChg chg="mod">
          <ac:chgData name="Williams, Manon" userId="5f87bf76-238d-44fc-a396-113e225f2b01" providerId="ADAL" clId="{4AD2258A-67A4-410E-8DAE-89ADA8A86268}" dt="2022-05-11T15:07:36.902" v="361" actId="13926"/>
          <ac:spMkLst>
            <pc:docMk/>
            <pc:sldMk cId="1003101399" sldId="319"/>
            <ac:spMk id="9" creationId="{383904D4-BCDA-438D-B029-5B22C6FBC054}"/>
          </ac:spMkLst>
        </pc:spChg>
      </pc:sldChg>
      <pc:sldChg chg="modSp mod">
        <pc:chgData name="Williams, Manon" userId="5f87bf76-238d-44fc-a396-113e225f2b01" providerId="ADAL" clId="{4AD2258A-67A4-410E-8DAE-89ADA8A86268}" dt="2022-05-11T15:08:13.842" v="403" actId="13926"/>
        <pc:sldMkLst>
          <pc:docMk/>
          <pc:sldMk cId="2368237957" sldId="320"/>
        </pc:sldMkLst>
        <pc:spChg chg="mod">
          <ac:chgData name="Williams, Manon" userId="5f87bf76-238d-44fc-a396-113e225f2b01" providerId="ADAL" clId="{4AD2258A-67A4-410E-8DAE-89ADA8A86268}" dt="2022-05-11T15:07:47.266" v="362" actId="13926"/>
          <ac:spMkLst>
            <pc:docMk/>
            <pc:sldMk cId="2368237957" sldId="320"/>
            <ac:spMk id="2" creationId="{8C6F538D-D025-4B6F-A34C-A9E72ADA1714}"/>
          </ac:spMkLst>
        </pc:spChg>
        <pc:spChg chg="mod">
          <ac:chgData name="Williams, Manon" userId="5f87bf76-238d-44fc-a396-113e225f2b01" providerId="ADAL" clId="{4AD2258A-67A4-410E-8DAE-89ADA8A86268}" dt="2022-05-11T15:08:00.006" v="388" actId="13926"/>
          <ac:spMkLst>
            <pc:docMk/>
            <pc:sldMk cId="2368237957" sldId="320"/>
            <ac:spMk id="3" creationId="{3DA8D287-8211-4D38-9D7E-DEA48ABF3882}"/>
          </ac:spMkLst>
        </pc:spChg>
        <pc:spChg chg="mod">
          <ac:chgData name="Williams, Manon" userId="5f87bf76-238d-44fc-a396-113e225f2b01" providerId="ADAL" clId="{4AD2258A-67A4-410E-8DAE-89ADA8A86268}" dt="2022-05-11T15:08:13.842" v="403" actId="13926"/>
          <ac:spMkLst>
            <pc:docMk/>
            <pc:sldMk cId="2368237957" sldId="320"/>
            <ac:spMk id="7" creationId="{95EC164C-D8DB-48E0-B8D4-84F7819A2158}"/>
          </ac:spMkLst>
        </pc:spChg>
        <pc:spChg chg="mod">
          <ac:chgData name="Williams, Manon" userId="5f87bf76-238d-44fc-a396-113e225f2b01" providerId="ADAL" clId="{4AD2258A-67A4-410E-8DAE-89ADA8A86268}" dt="2022-05-11T15:08:04.423" v="402" actId="20577"/>
          <ac:spMkLst>
            <pc:docMk/>
            <pc:sldMk cId="2368237957" sldId="320"/>
            <ac:spMk id="11" creationId="{8C82DE79-496A-4280-A4FB-7EE42E083652}"/>
          </ac:spMkLst>
        </pc:spChg>
      </pc:sldChg>
      <pc:sldChg chg="modSp mod">
        <pc:chgData name="Williams, Manon" userId="5f87bf76-238d-44fc-a396-113e225f2b01" providerId="ADAL" clId="{4AD2258A-67A4-410E-8DAE-89ADA8A86268}" dt="2022-05-11T15:09:53.392" v="524" actId="20577"/>
        <pc:sldMkLst>
          <pc:docMk/>
          <pc:sldMk cId="2759276887" sldId="321"/>
        </pc:sldMkLst>
        <pc:spChg chg="mod">
          <ac:chgData name="Williams, Manon" userId="5f87bf76-238d-44fc-a396-113e225f2b01" providerId="ADAL" clId="{4AD2258A-67A4-410E-8DAE-89ADA8A86268}" dt="2022-05-11T15:09:23.762" v="446" actId="13926"/>
          <ac:spMkLst>
            <pc:docMk/>
            <pc:sldMk cId="2759276887" sldId="321"/>
            <ac:spMk id="2" creationId="{8C6F538D-D025-4B6F-A34C-A9E72ADA1714}"/>
          </ac:spMkLst>
        </pc:spChg>
        <pc:spChg chg="mod">
          <ac:chgData name="Williams, Manon" userId="5f87bf76-238d-44fc-a396-113e225f2b01" providerId="ADAL" clId="{4AD2258A-67A4-410E-8DAE-89ADA8A86268}" dt="2022-05-11T15:09:53.392" v="524" actId="20577"/>
          <ac:spMkLst>
            <pc:docMk/>
            <pc:sldMk cId="2759276887" sldId="321"/>
            <ac:spMk id="3" creationId="{3DA8D287-8211-4D38-9D7E-DEA48ABF3882}"/>
          </ac:spMkLst>
        </pc:spChg>
      </pc:sldChg>
      <pc:sldChg chg="modSp mod">
        <pc:chgData name="Williams, Manon" userId="5f87bf76-238d-44fc-a396-113e225f2b01" providerId="ADAL" clId="{4AD2258A-67A4-410E-8DAE-89ADA8A86268}" dt="2022-05-11T15:10:16.501" v="530" actId="13926"/>
        <pc:sldMkLst>
          <pc:docMk/>
          <pc:sldMk cId="3096688759" sldId="322"/>
        </pc:sldMkLst>
        <pc:spChg chg="mod">
          <ac:chgData name="Williams, Manon" userId="5f87bf76-238d-44fc-a396-113e225f2b01" providerId="ADAL" clId="{4AD2258A-67A4-410E-8DAE-89ADA8A86268}" dt="2022-05-11T15:10:02.084" v="527" actId="13926"/>
          <ac:spMkLst>
            <pc:docMk/>
            <pc:sldMk cId="3096688759" sldId="322"/>
            <ac:spMk id="2" creationId="{8C6F538D-D025-4B6F-A34C-A9E72ADA1714}"/>
          </ac:spMkLst>
        </pc:spChg>
        <pc:spChg chg="mod">
          <ac:chgData name="Williams, Manon" userId="5f87bf76-238d-44fc-a396-113e225f2b01" providerId="ADAL" clId="{4AD2258A-67A4-410E-8DAE-89ADA8A86268}" dt="2022-05-11T15:10:10.133" v="529" actId="13926"/>
          <ac:spMkLst>
            <pc:docMk/>
            <pc:sldMk cId="3096688759" sldId="322"/>
            <ac:spMk id="3" creationId="{3DA8D287-8211-4D38-9D7E-DEA48ABF3882}"/>
          </ac:spMkLst>
        </pc:spChg>
        <pc:spChg chg="mod">
          <ac:chgData name="Williams, Manon" userId="5f87bf76-238d-44fc-a396-113e225f2b01" providerId="ADAL" clId="{4AD2258A-67A4-410E-8DAE-89ADA8A86268}" dt="2022-05-11T15:10:16.501" v="530" actId="13926"/>
          <ac:spMkLst>
            <pc:docMk/>
            <pc:sldMk cId="3096688759" sldId="322"/>
            <ac:spMk id="5" creationId="{E817AA52-91F0-43E4-93B4-13FFA497D334}"/>
          </ac:spMkLst>
        </pc:spChg>
      </pc:sldChg>
      <pc:sldChg chg="modSp">
        <pc:chgData name="Williams, Manon" userId="5f87bf76-238d-44fc-a396-113e225f2b01" providerId="ADAL" clId="{4AD2258A-67A4-410E-8DAE-89ADA8A86268}" dt="2022-05-11T15:11:12.173" v="563" actId="13926"/>
        <pc:sldMkLst>
          <pc:docMk/>
          <pc:sldMk cId="909151128" sldId="324"/>
        </pc:sldMkLst>
        <pc:spChg chg="mod">
          <ac:chgData name="Williams, Manon" userId="5f87bf76-238d-44fc-a396-113e225f2b01" providerId="ADAL" clId="{4AD2258A-67A4-410E-8DAE-89ADA8A86268}" dt="2022-05-11T15:11:12.173" v="563" actId="13926"/>
          <ac:spMkLst>
            <pc:docMk/>
            <pc:sldMk cId="909151128" sldId="324"/>
            <ac:spMk id="5" creationId="{5AEE7AEB-0C1F-4BDB-A448-EF742139B567}"/>
          </ac:spMkLst>
        </pc:spChg>
      </pc:sldChg>
    </pc:docChg>
  </pc:docChgLst>
  <pc:docChgLst>
    <pc:chgData name="Hughes, Ffion" userId="b2b1aaa3-abdb-4362-bdd1-c2a453b42c86" providerId="ADAL" clId="{33F364F7-0D3D-4FF4-81B9-11A8A6A5D418}"/>
    <pc:docChg chg="undo redo custSel modSld">
      <pc:chgData name="Hughes, Ffion" userId="b2b1aaa3-abdb-4362-bdd1-c2a453b42c86" providerId="ADAL" clId="{33F364F7-0D3D-4FF4-81B9-11A8A6A5D418}" dt="2022-05-12T18:38:18.864" v="1918" actId="6549"/>
      <pc:docMkLst>
        <pc:docMk/>
      </pc:docMkLst>
      <pc:sldChg chg="modSp mod">
        <pc:chgData name="Hughes, Ffion" userId="b2b1aaa3-abdb-4362-bdd1-c2a453b42c86" providerId="ADAL" clId="{33F364F7-0D3D-4FF4-81B9-11A8A6A5D418}" dt="2022-05-09T17:11:54.507" v="28" actId="207"/>
        <pc:sldMkLst>
          <pc:docMk/>
          <pc:sldMk cId="3841139718" sldId="271"/>
        </pc:sldMkLst>
        <pc:spChg chg="mod">
          <ac:chgData name="Hughes, Ffion" userId="b2b1aaa3-abdb-4362-bdd1-c2a453b42c86" providerId="ADAL" clId="{33F364F7-0D3D-4FF4-81B9-11A8A6A5D418}" dt="2022-05-09T17:11:54.507" v="28" actId="207"/>
          <ac:spMkLst>
            <pc:docMk/>
            <pc:sldMk cId="3841139718" sldId="271"/>
            <ac:spMk id="2" creationId="{00000000-0000-0000-0000-000000000000}"/>
          </ac:spMkLst>
        </pc:spChg>
        <pc:spChg chg="mod">
          <ac:chgData name="Hughes, Ffion" userId="b2b1aaa3-abdb-4362-bdd1-c2a453b42c86" providerId="ADAL" clId="{33F364F7-0D3D-4FF4-81B9-11A8A6A5D418}" dt="2022-05-09T17:11:20.834" v="27" actId="20577"/>
          <ac:spMkLst>
            <pc:docMk/>
            <pc:sldMk cId="3841139718" sldId="271"/>
            <ac:spMk id="12" creationId="{C89E3BED-368D-4C5E-B976-483B68273D34}"/>
          </ac:spMkLst>
        </pc:spChg>
      </pc:sldChg>
      <pc:sldChg chg="addSp modSp mod modAnim">
        <pc:chgData name="Hughes, Ffion" userId="b2b1aaa3-abdb-4362-bdd1-c2a453b42c86" providerId="ADAL" clId="{33F364F7-0D3D-4FF4-81B9-11A8A6A5D418}" dt="2022-05-10T07:10:39.977" v="1865"/>
        <pc:sldMkLst>
          <pc:docMk/>
          <pc:sldMk cId="1853512535" sldId="279"/>
        </pc:sldMkLst>
        <pc:spChg chg="mod">
          <ac:chgData name="Hughes, Ffion" userId="b2b1aaa3-abdb-4362-bdd1-c2a453b42c86" providerId="ADAL" clId="{33F364F7-0D3D-4FF4-81B9-11A8A6A5D418}" dt="2022-05-09T17:12:58.959" v="32" actId="255"/>
          <ac:spMkLst>
            <pc:docMk/>
            <pc:sldMk cId="1853512535" sldId="279"/>
            <ac:spMk id="2" creationId="{654673AE-E9C6-4D36-8218-AC8F529E5D30}"/>
          </ac:spMkLst>
        </pc:spChg>
        <pc:spChg chg="mod">
          <ac:chgData name="Hughes, Ffion" userId="b2b1aaa3-abdb-4362-bdd1-c2a453b42c86" providerId="ADAL" clId="{33F364F7-0D3D-4FF4-81B9-11A8A6A5D418}" dt="2022-05-09T17:14:17.906" v="45" actId="207"/>
          <ac:spMkLst>
            <pc:docMk/>
            <pc:sldMk cId="1853512535" sldId="279"/>
            <ac:spMk id="3" creationId="{FB8BCFB5-F4D3-4712-BDF1-FCF939C7E1FC}"/>
          </ac:spMkLst>
        </pc:spChg>
        <pc:spChg chg="mod">
          <ac:chgData name="Hughes, Ffion" userId="b2b1aaa3-abdb-4362-bdd1-c2a453b42c86" providerId="ADAL" clId="{33F364F7-0D3D-4FF4-81B9-11A8A6A5D418}" dt="2022-05-09T17:12:13.961" v="30" actId="164"/>
          <ac:spMkLst>
            <pc:docMk/>
            <pc:sldMk cId="1853512535" sldId="279"/>
            <ac:spMk id="10" creationId="{8A2E9D69-D328-496D-8DAF-B501EAFB0139}"/>
          </ac:spMkLst>
        </pc:spChg>
        <pc:grpChg chg="add mod">
          <ac:chgData name="Hughes, Ffion" userId="b2b1aaa3-abdb-4362-bdd1-c2a453b42c86" providerId="ADAL" clId="{33F364F7-0D3D-4FF4-81B9-11A8A6A5D418}" dt="2022-05-09T17:12:13.961" v="30" actId="164"/>
          <ac:grpSpMkLst>
            <pc:docMk/>
            <pc:sldMk cId="1853512535" sldId="279"/>
            <ac:grpSpMk id="5" creationId="{500F7E34-E974-46A7-A6A4-1D210D350393}"/>
          </ac:grpSpMkLst>
        </pc:grpChg>
        <pc:picChg chg="mod">
          <ac:chgData name="Hughes, Ffion" userId="b2b1aaa3-abdb-4362-bdd1-c2a453b42c86" providerId="ADAL" clId="{33F364F7-0D3D-4FF4-81B9-11A8A6A5D418}" dt="2022-05-09T17:12:13.961" v="30" actId="164"/>
          <ac:picMkLst>
            <pc:docMk/>
            <pc:sldMk cId="1853512535" sldId="279"/>
            <ac:picMk id="12" creationId="{95FF477B-1080-419A-A958-27B6DFFF3F03}"/>
          </ac:picMkLst>
        </pc:picChg>
        <pc:picChg chg="mod">
          <ac:chgData name="Hughes, Ffion" userId="b2b1aaa3-abdb-4362-bdd1-c2a453b42c86" providerId="ADAL" clId="{33F364F7-0D3D-4FF4-81B9-11A8A6A5D418}" dt="2022-05-09T17:12:13.961" v="30" actId="164"/>
          <ac:picMkLst>
            <pc:docMk/>
            <pc:sldMk cId="1853512535" sldId="279"/>
            <ac:picMk id="13" creationId="{852CE704-7EB9-4557-AF7A-FA1054DBAD06}"/>
          </ac:picMkLst>
        </pc:picChg>
        <pc:picChg chg="mod">
          <ac:chgData name="Hughes, Ffion" userId="b2b1aaa3-abdb-4362-bdd1-c2a453b42c86" providerId="ADAL" clId="{33F364F7-0D3D-4FF4-81B9-11A8A6A5D418}" dt="2022-05-09T17:12:13.961" v="30" actId="164"/>
          <ac:picMkLst>
            <pc:docMk/>
            <pc:sldMk cId="1853512535" sldId="279"/>
            <ac:picMk id="15" creationId="{59BA7B81-71E7-4F83-BDF4-178DBD06FB91}"/>
          </ac:picMkLst>
        </pc:picChg>
      </pc:sldChg>
      <pc:sldChg chg="addSp delSp modSp mod modAnim">
        <pc:chgData name="Hughes, Ffion" userId="b2b1aaa3-abdb-4362-bdd1-c2a453b42c86" providerId="ADAL" clId="{33F364F7-0D3D-4FF4-81B9-11A8A6A5D418}" dt="2022-05-09T17:17:47.412" v="89"/>
        <pc:sldMkLst>
          <pc:docMk/>
          <pc:sldMk cId="3751634250" sldId="280"/>
        </pc:sldMkLst>
        <pc:spChg chg="mod">
          <ac:chgData name="Hughes, Ffion" userId="b2b1aaa3-abdb-4362-bdd1-c2a453b42c86" providerId="ADAL" clId="{33F364F7-0D3D-4FF4-81B9-11A8A6A5D418}" dt="2022-05-09T17:14:44.641" v="48" actId="255"/>
          <ac:spMkLst>
            <pc:docMk/>
            <pc:sldMk cId="3751634250" sldId="280"/>
            <ac:spMk id="2" creationId="{D9863C58-B06E-4D15-A5F9-4B7A7AAD478E}"/>
          </ac:spMkLst>
        </pc:spChg>
        <pc:spChg chg="mod">
          <ac:chgData name="Hughes, Ffion" userId="b2b1aaa3-abdb-4362-bdd1-c2a453b42c86" providerId="ADAL" clId="{33F364F7-0D3D-4FF4-81B9-11A8A6A5D418}" dt="2022-05-09T17:16:57.405" v="80" actId="20577"/>
          <ac:spMkLst>
            <pc:docMk/>
            <pc:sldMk cId="3751634250" sldId="280"/>
            <ac:spMk id="3" creationId="{6A4A721A-2512-40A3-9EAC-380296D18BCC}"/>
          </ac:spMkLst>
        </pc:spChg>
        <pc:spChg chg="mod">
          <ac:chgData name="Hughes, Ffion" userId="b2b1aaa3-abdb-4362-bdd1-c2a453b42c86" providerId="ADAL" clId="{33F364F7-0D3D-4FF4-81B9-11A8A6A5D418}" dt="2022-05-09T17:17:39.974" v="87" actId="1076"/>
          <ac:spMkLst>
            <pc:docMk/>
            <pc:sldMk cId="3751634250" sldId="280"/>
            <ac:spMk id="13" creationId="{8FF469C5-4B6D-47CC-9629-B7CD70426947}"/>
          </ac:spMkLst>
        </pc:spChg>
        <pc:spChg chg="del">
          <ac:chgData name="Hughes, Ffion" userId="b2b1aaa3-abdb-4362-bdd1-c2a453b42c86" providerId="ADAL" clId="{33F364F7-0D3D-4FF4-81B9-11A8A6A5D418}" dt="2022-05-09T17:17:32.007" v="84" actId="478"/>
          <ac:spMkLst>
            <pc:docMk/>
            <pc:sldMk cId="3751634250" sldId="280"/>
            <ac:spMk id="16" creationId="{FF11A587-6A48-4373-974B-63ED64386466}"/>
          </ac:spMkLst>
        </pc:spChg>
        <pc:spChg chg="add mod">
          <ac:chgData name="Hughes, Ffion" userId="b2b1aaa3-abdb-4362-bdd1-c2a453b42c86" providerId="ADAL" clId="{33F364F7-0D3D-4FF4-81B9-11A8A6A5D418}" dt="2022-05-09T17:17:47.412" v="89"/>
          <ac:spMkLst>
            <pc:docMk/>
            <pc:sldMk cId="3751634250" sldId="280"/>
            <ac:spMk id="18" creationId="{E8EC9A23-8A7D-4ECB-8301-48867A215B15}"/>
          </ac:spMkLst>
        </pc:spChg>
        <pc:grpChg chg="add del mod">
          <ac:chgData name="Hughes, Ffion" userId="b2b1aaa3-abdb-4362-bdd1-c2a453b42c86" providerId="ADAL" clId="{33F364F7-0D3D-4FF4-81B9-11A8A6A5D418}" dt="2022-05-09T17:17:40.343" v="88"/>
          <ac:grpSpMkLst>
            <pc:docMk/>
            <pc:sldMk cId="3751634250" sldId="280"/>
            <ac:grpSpMk id="10" creationId="{34AE2C6F-C746-4CCE-A16B-EABFDDF4CE03}"/>
          </ac:grpSpMkLst>
        </pc:grpChg>
        <pc:picChg chg="mod">
          <ac:chgData name="Hughes, Ffion" userId="b2b1aaa3-abdb-4362-bdd1-c2a453b42c86" providerId="ADAL" clId="{33F364F7-0D3D-4FF4-81B9-11A8A6A5D418}" dt="2022-05-09T17:17:39.974" v="87" actId="1076"/>
          <ac:picMkLst>
            <pc:docMk/>
            <pc:sldMk cId="3751634250" sldId="280"/>
            <ac:picMk id="14" creationId="{CB3E653F-45D5-492A-8CE1-2F805D71D9D2}"/>
          </ac:picMkLst>
        </pc:picChg>
        <pc:picChg chg="mod">
          <ac:chgData name="Hughes, Ffion" userId="b2b1aaa3-abdb-4362-bdd1-c2a453b42c86" providerId="ADAL" clId="{33F364F7-0D3D-4FF4-81B9-11A8A6A5D418}" dt="2022-05-09T17:17:39.974" v="87" actId="1076"/>
          <ac:picMkLst>
            <pc:docMk/>
            <pc:sldMk cId="3751634250" sldId="280"/>
            <ac:picMk id="15" creationId="{8DB64319-FF91-4B3C-BCAE-F5571DFCC541}"/>
          </ac:picMkLst>
        </pc:picChg>
        <pc:picChg chg="mod">
          <ac:chgData name="Hughes, Ffion" userId="b2b1aaa3-abdb-4362-bdd1-c2a453b42c86" providerId="ADAL" clId="{33F364F7-0D3D-4FF4-81B9-11A8A6A5D418}" dt="2022-05-09T17:17:39.974" v="87" actId="1076"/>
          <ac:picMkLst>
            <pc:docMk/>
            <pc:sldMk cId="3751634250" sldId="280"/>
            <ac:picMk id="17" creationId="{9B30628E-59D1-4929-9D23-2D61F091B6B2}"/>
          </ac:picMkLst>
        </pc:picChg>
      </pc:sldChg>
      <pc:sldChg chg="addSp delSp modSp mod">
        <pc:chgData name="Hughes, Ffion" userId="b2b1aaa3-abdb-4362-bdd1-c2a453b42c86" providerId="ADAL" clId="{33F364F7-0D3D-4FF4-81B9-11A8A6A5D418}" dt="2022-05-09T17:23:25.394" v="200" actId="255"/>
        <pc:sldMkLst>
          <pc:docMk/>
          <pc:sldMk cId="1769809369" sldId="281"/>
        </pc:sldMkLst>
        <pc:spChg chg="mod">
          <ac:chgData name="Hughes, Ffion" userId="b2b1aaa3-abdb-4362-bdd1-c2a453b42c86" providerId="ADAL" clId="{33F364F7-0D3D-4FF4-81B9-11A8A6A5D418}" dt="2022-05-09T17:21:54.437" v="161" actId="13926"/>
          <ac:spMkLst>
            <pc:docMk/>
            <pc:sldMk cId="1769809369" sldId="281"/>
            <ac:spMk id="2" creationId="{108E6A4B-12BE-4DBA-8264-EFD6014EC995}"/>
          </ac:spMkLst>
        </pc:spChg>
        <pc:spChg chg="mod">
          <ac:chgData name="Hughes, Ffion" userId="b2b1aaa3-abdb-4362-bdd1-c2a453b42c86" providerId="ADAL" clId="{33F364F7-0D3D-4FF4-81B9-11A8A6A5D418}" dt="2022-05-09T17:23:25.394" v="200" actId="255"/>
          <ac:spMkLst>
            <pc:docMk/>
            <pc:sldMk cId="1769809369" sldId="281"/>
            <ac:spMk id="3" creationId="{E447BFE4-6619-423E-AED5-EF26F3980717}"/>
          </ac:spMkLst>
        </pc:spChg>
        <pc:spChg chg="add mod">
          <ac:chgData name="Hughes, Ffion" userId="b2b1aaa3-abdb-4362-bdd1-c2a453b42c86" providerId="ADAL" clId="{33F364F7-0D3D-4FF4-81B9-11A8A6A5D418}" dt="2022-05-09T17:18:10.970" v="93"/>
          <ac:spMkLst>
            <pc:docMk/>
            <pc:sldMk cId="1769809369" sldId="281"/>
            <ac:spMk id="12" creationId="{A92B4914-B195-4A66-AB1A-B9C2CA80C275}"/>
          </ac:spMkLst>
        </pc:spChg>
        <pc:spChg chg="del">
          <ac:chgData name="Hughes, Ffion" userId="b2b1aaa3-abdb-4362-bdd1-c2a453b42c86" providerId="ADAL" clId="{33F364F7-0D3D-4FF4-81B9-11A8A6A5D418}" dt="2022-05-09T17:18:10.553" v="92" actId="478"/>
          <ac:spMkLst>
            <pc:docMk/>
            <pc:sldMk cId="1769809369" sldId="281"/>
            <ac:spMk id="22" creationId="{298ECCA7-79E3-4EF6-A49B-80966CABC7DC}"/>
          </ac:spMkLst>
        </pc:spChg>
      </pc:sldChg>
      <pc:sldChg chg="addSp delSp modSp mod modAnim addCm delCm modCm">
        <pc:chgData name="Hughes, Ffion" userId="b2b1aaa3-abdb-4362-bdd1-c2a453b42c86" providerId="ADAL" clId="{33F364F7-0D3D-4FF4-81B9-11A8A6A5D418}" dt="2022-05-09T18:16:07.031" v="1071" actId="255"/>
        <pc:sldMkLst>
          <pc:docMk/>
          <pc:sldMk cId="1951512019" sldId="282"/>
        </pc:sldMkLst>
        <pc:spChg chg="mod">
          <ac:chgData name="Hughes, Ffion" userId="b2b1aaa3-abdb-4362-bdd1-c2a453b42c86" providerId="ADAL" clId="{33F364F7-0D3D-4FF4-81B9-11A8A6A5D418}" dt="2022-05-09T18:08:40.441" v="935"/>
          <ac:spMkLst>
            <pc:docMk/>
            <pc:sldMk cId="1951512019" sldId="282"/>
            <ac:spMk id="2" creationId="{F4D52BA2-111A-4FB9-829D-40C015024A93}"/>
          </ac:spMkLst>
        </pc:spChg>
        <pc:spChg chg="mod">
          <ac:chgData name="Hughes, Ffion" userId="b2b1aaa3-abdb-4362-bdd1-c2a453b42c86" providerId="ADAL" clId="{33F364F7-0D3D-4FF4-81B9-11A8A6A5D418}" dt="2022-05-09T18:16:07.031" v="1071" actId="255"/>
          <ac:spMkLst>
            <pc:docMk/>
            <pc:sldMk cId="1951512019" sldId="282"/>
            <ac:spMk id="3" creationId="{B37DD326-C6F4-4086-980E-9BD3D12E7E20}"/>
          </ac:spMkLst>
        </pc:spChg>
        <pc:spChg chg="del topLvl">
          <ac:chgData name="Hughes, Ffion" userId="b2b1aaa3-abdb-4362-bdd1-c2a453b42c86" providerId="ADAL" clId="{33F364F7-0D3D-4FF4-81B9-11A8A6A5D418}" dt="2022-05-09T17:19:10.576" v="114" actId="478"/>
          <ac:spMkLst>
            <pc:docMk/>
            <pc:sldMk cId="1951512019" sldId="282"/>
            <ac:spMk id="12" creationId="{8621B5C3-6C66-4742-BA1A-2EB35B85C813}"/>
          </ac:spMkLst>
        </pc:spChg>
        <pc:spChg chg="add mod">
          <ac:chgData name="Hughes, Ffion" userId="b2b1aaa3-abdb-4362-bdd1-c2a453b42c86" providerId="ADAL" clId="{33F364F7-0D3D-4FF4-81B9-11A8A6A5D418}" dt="2022-05-09T17:19:10.761" v="115"/>
          <ac:spMkLst>
            <pc:docMk/>
            <pc:sldMk cId="1951512019" sldId="282"/>
            <ac:spMk id="13" creationId="{D9FB7BD1-1563-49B0-9C89-DBA0705C672B}"/>
          </ac:spMkLst>
        </pc:spChg>
        <pc:grpChg chg="del">
          <ac:chgData name="Hughes, Ffion" userId="b2b1aaa3-abdb-4362-bdd1-c2a453b42c86" providerId="ADAL" clId="{33F364F7-0D3D-4FF4-81B9-11A8A6A5D418}" dt="2022-05-09T17:19:10.576" v="114" actId="478"/>
          <ac:grpSpMkLst>
            <pc:docMk/>
            <pc:sldMk cId="1951512019" sldId="282"/>
            <ac:grpSpMk id="10" creationId="{35BD9D1A-C0AC-4475-AAE3-CEB6D48582CB}"/>
          </ac:grpSpMkLst>
        </pc:grpChg>
        <pc:grpChg chg="topLvl">
          <ac:chgData name="Hughes, Ffion" userId="b2b1aaa3-abdb-4362-bdd1-c2a453b42c86" providerId="ADAL" clId="{33F364F7-0D3D-4FF4-81B9-11A8A6A5D418}" dt="2022-05-09T17:19:10.576" v="114" actId="478"/>
          <ac:grpSpMkLst>
            <pc:docMk/>
            <pc:sldMk cId="1951512019" sldId="282"/>
            <ac:grpSpMk id="11" creationId="{EABE1F02-AB4D-4D9B-A48F-D319824CFCE7}"/>
          </ac:grpSpMkLst>
        </pc:grpChg>
      </pc:sldChg>
      <pc:sldChg chg="addSp delSp modSp mod">
        <pc:chgData name="Hughes, Ffion" userId="b2b1aaa3-abdb-4362-bdd1-c2a453b42c86" providerId="ADAL" clId="{33F364F7-0D3D-4FF4-81B9-11A8A6A5D418}" dt="2022-05-09T17:37:27.847" v="427" actId="13926"/>
        <pc:sldMkLst>
          <pc:docMk/>
          <pc:sldMk cId="2463714295" sldId="283"/>
        </pc:sldMkLst>
        <pc:spChg chg="mod">
          <ac:chgData name="Hughes, Ffion" userId="b2b1aaa3-abdb-4362-bdd1-c2a453b42c86" providerId="ADAL" clId="{33F364F7-0D3D-4FF4-81B9-11A8A6A5D418}" dt="2022-05-09T17:37:27.847" v="427" actId="13926"/>
          <ac:spMkLst>
            <pc:docMk/>
            <pc:sldMk cId="2463714295" sldId="283"/>
            <ac:spMk id="7" creationId="{522A00C3-3689-4B3A-AF59-7EC85997F80E}"/>
          </ac:spMkLst>
        </pc:spChg>
        <pc:spChg chg="mod">
          <ac:chgData name="Hughes, Ffion" userId="b2b1aaa3-abdb-4362-bdd1-c2a453b42c86" providerId="ADAL" clId="{33F364F7-0D3D-4FF4-81B9-11A8A6A5D418}" dt="2022-05-09T17:35:59.243" v="415" actId="13926"/>
          <ac:spMkLst>
            <pc:docMk/>
            <pc:sldMk cId="2463714295" sldId="283"/>
            <ac:spMk id="10" creationId="{E01E213D-8560-4AC6-BA13-43AA46982B37}"/>
          </ac:spMkLst>
        </pc:spChg>
        <pc:spChg chg="add mod">
          <ac:chgData name="Hughes, Ffion" userId="b2b1aaa3-abdb-4362-bdd1-c2a453b42c86" providerId="ADAL" clId="{33F364F7-0D3D-4FF4-81B9-11A8A6A5D418}" dt="2022-05-09T17:18:33.941" v="101"/>
          <ac:spMkLst>
            <pc:docMk/>
            <pc:sldMk cId="2463714295" sldId="283"/>
            <ac:spMk id="13" creationId="{747F764E-FEA8-4D32-B39A-247E13EB548F}"/>
          </ac:spMkLst>
        </pc:spChg>
        <pc:spChg chg="del topLvl">
          <ac:chgData name="Hughes, Ffion" userId="b2b1aaa3-abdb-4362-bdd1-c2a453b42c86" providerId="ADAL" clId="{33F364F7-0D3D-4FF4-81B9-11A8A6A5D418}" dt="2022-05-09T17:18:33.718" v="100" actId="478"/>
          <ac:spMkLst>
            <pc:docMk/>
            <pc:sldMk cId="2463714295" sldId="283"/>
            <ac:spMk id="18" creationId="{7CE04796-D8DE-47BA-AF32-3A8BD8FAC949}"/>
          </ac:spMkLst>
        </pc:spChg>
        <pc:grpChg chg="del">
          <ac:chgData name="Hughes, Ffion" userId="b2b1aaa3-abdb-4362-bdd1-c2a453b42c86" providerId="ADAL" clId="{33F364F7-0D3D-4FF4-81B9-11A8A6A5D418}" dt="2022-05-09T17:18:33.718" v="100" actId="478"/>
          <ac:grpSpMkLst>
            <pc:docMk/>
            <pc:sldMk cId="2463714295" sldId="283"/>
            <ac:grpSpMk id="16" creationId="{3694FEAC-8647-4EDC-B049-78B9B20A49BF}"/>
          </ac:grpSpMkLst>
        </pc:grpChg>
        <pc:grpChg chg="topLvl">
          <ac:chgData name="Hughes, Ffion" userId="b2b1aaa3-abdb-4362-bdd1-c2a453b42c86" providerId="ADAL" clId="{33F364F7-0D3D-4FF4-81B9-11A8A6A5D418}" dt="2022-05-09T17:18:33.718" v="100" actId="478"/>
          <ac:grpSpMkLst>
            <pc:docMk/>
            <pc:sldMk cId="2463714295" sldId="283"/>
            <ac:grpSpMk id="17" creationId="{902007A6-5A09-46C2-B855-EA0ADFCFBA36}"/>
          </ac:grpSpMkLst>
        </pc:grpChg>
      </pc:sldChg>
      <pc:sldChg chg="addSp delSp modSp mod">
        <pc:chgData name="Hughes, Ffion" userId="b2b1aaa3-abdb-4362-bdd1-c2a453b42c86" providerId="ADAL" clId="{33F364F7-0D3D-4FF4-81B9-11A8A6A5D418}" dt="2022-05-09T18:19:41.584" v="1145" actId="113"/>
        <pc:sldMkLst>
          <pc:docMk/>
          <pc:sldMk cId="1115183998" sldId="284"/>
        </pc:sldMkLst>
        <pc:spChg chg="mod">
          <ac:chgData name="Hughes, Ffion" userId="b2b1aaa3-abdb-4362-bdd1-c2a453b42c86" providerId="ADAL" clId="{33F364F7-0D3D-4FF4-81B9-11A8A6A5D418}" dt="2022-05-09T18:05:24.187" v="866" actId="255"/>
          <ac:spMkLst>
            <pc:docMk/>
            <pc:sldMk cId="1115183998" sldId="284"/>
            <ac:spMk id="2" creationId="{F4D52BA2-111A-4FB9-829D-40C015024A93}"/>
          </ac:spMkLst>
        </pc:spChg>
        <pc:spChg chg="mod">
          <ac:chgData name="Hughes, Ffion" userId="b2b1aaa3-abdb-4362-bdd1-c2a453b42c86" providerId="ADAL" clId="{33F364F7-0D3D-4FF4-81B9-11A8A6A5D418}" dt="2022-05-09T18:19:41.584" v="1145" actId="113"/>
          <ac:spMkLst>
            <pc:docMk/>
            <pc:sldMk cId="1115183998" sldId="284"/>
            <ac:spMk id="3" creationId="{B37DD326-C6F4-4086-980E-9BD3D12E7E20}"/>
          </ac:spMkLst>
        </pc:spChg>
        <pc:spChg chg="add mod">
          <ac:chgData name="Hughes, Ffion" userId="b2b1aaa3-abdb-4362-bdd1-c2a453b42c86" providerId="ADAL" clId="{33F364F7-0D3D-4FF4-81B9-11A8A6A5D418}" dt="2022-05-09T17:19:04.974" v="113"/>
          <ac:spMkLst>
            <pc:docMk/>
            <pc:sldMk cId="1115183998" sldId="284"/>
            <ac:spMk id="13" creationId="{20BCEB88-4D56-4A51-9AC0-9D62994389C9}"/>
          </ac:spMkLst>
        </pc:spChg>
        <pc:spChg chg="del topLvl">
          <ac:chgData name="Hughes, Ffion" userId="b2b1aaa3-abdb-4362-bdd1-c2a453b42c86" providerId="ADAL" clId="{33F364F7-0D3D-4FF4-81B9-11A8A6A5D418}" dt="2022-05-09T17:19:04.773" v="112" actId="478"/>
          <ac:spMkLst>
            <pc:docMk/>
            <pc:sldMk cId="1115183998" sldId="284"/>
            <ac:spMk id="15" creationId="{D4291254-6BC2-4836-9898-6E22E466319D}"/>
          </ac:spMkLst>
        </pc:spChg>
        <pc:grpChg chg="del">
          <ac:chgData name="Hughes, Ffion" userId="b2b1aaa3-abdb-4362-bdd1-c2a453b42c86" providerId="ADAL" clId="{33F364F7-0D3D-4FF4-81B9-11A8A6A5D418}" dt="2022-05-09T17:19:04.773" v="112" actId="478"/>
          <ac:grpSpMkLst>
            <pc:docMk/>
            <pc:sldMk cId="1115183998" sldId="284"/>
            <ac:grpSpMk id="10" creationId="{0B30A2A6-E612-4858-A327-98EFB1F569AB}"/>
          </ac:grpSpMkLst>
        </pc:grpChg>
        <pc:grpChg chg="topLvl">
          <ac:chgData name="Hughes, Ffion" userId="b2b1aaa3-abdb-4362-bdd1-c2a453b42c86" providerId="ADAL" clId="{33F364F7-0D3D-4FF4-81B9-11A8A6A5D418}" dt="2022-05-09T17:19:04.773" v="112" actId="478"/>
          <ac:grpSpMkLst>
            <pc:docMk/>
            <pc:sldMk cId="1115183998" sldId="284"/>
            <ac:grpSpMk id="11" creationId="{BCEFB05F-3364-4898-A403-664A4B095F28}"/>
          </ac:grpSpMkLst>
        </pc:grpChg>
        <pc:picChg chg="mod">
          <ac:chgData name="Hughes, Ffion" userId="b2b1aaa3-abdb-4362-bdd1-c2a453b42c86" providerId="ADAL" clId="{33F364F7-0D3D-4FF4-81B9-11A8A6A5D418}" dt="2022-05-09T18:07:12.385" v="914" actId="1076"/>
          <ac:picMkLst>
            <pc:docMk/>
            <pc:sldMk cId="1115183998" sldId="284"/>
            <ac:picMk id="3074" creationId="{198B4C88-ABB0-43B1-9B76-F1058E0B0BC5}"/>
          </ac:picMkLst>
        </pc:picChg>
      </pc:sldChg>
      <pc:sldChg chg="addSp delSp modSp mod modAnim">
        <pc:chgData name="Hughes, Ffion" userId="b2b1aaa3-abdb-4362-bdd1-c2a453b42c86" providerId="ADAL" clId="{33F364F7-0D3D-4FF4-81B9-11A8A6A5D418}" dt="2022-05-10T07:12:23.437" v="1873" actId="113"/>
        <pc:sldMkLst>
          <pc:docMk/>
          <pc:sldMk cId="426478111" sldId="285"/>
        </pc:sldMkLst>
        <pc:spChg chg="mod">
          <ac:chgData name="Hughes, Ffion" userId="b2b1aaa3-abdb-4362-bdd1-c2a453b42c86" providerId="ADAL" clId="{33F364F7-0D3D-4FF4-81B9-11A8A6A5D418}" dt="2022-05-09T18:13:39.912" v="1018"/>
          <ac:spMkLst>
            <pc:docMk/>
            <pc:sldMk cId="426478111" sldId="285"/>
            <ac:spMk id="2" creationId="{F4D52BA2-111A-4FB9-829D-40C015024A93}"/>
          </ac:spMkLst>
        </pc:spChg>
        <pc:spChg chg="mod">
          <ac:chgData name="Hughes, Ffion" userId="b2b1aaa3-abdb-4362-bdd1-c2a453b42c86" providerId="ADAL" clId="{33F364F7-0D3D-4FF4-81B9-11A8A6A5D418}" dt="2022-05-10T07:12:23.437" v="1873" actId="113"/>
          <ac:spMkLst>
            <pc:docMk/>
            <pc:sldMk cId="426478111" sldId="285"/>
            <ac:spMk id="3" creationId="{B37DD326-C6F4-4086-980E-9BD3D12E7E20}"/>
          </ac:spMkLst>
        </pc:spChg>
        <pc:spChg chg="del topLvl">
          <ac:chgData name="Hughes, Ffion" userId="b2b1aaa3-abdb-4362-bdd1-c2a453b42c86" providerId="ADAL" clId="{33F364F7-0D3D-4FF4-81B9-11A8A6A5D418}" dt="2022-05-09T17:19:16.733" v="116" actId="478"/>
          <ac:spMkLst>
            <pc:docMk/>
            <pc:sldMk cId="426478111" sldId="285"/>
            <ac:spMk id="12" creationId="{288DD055-6C1D-4456-AD05-C16B04979224}"/>
          </ac:spMkLst>
        </pc:spChg>
        <pc:spChg chg="add mod">
          <ac:chgData name="Hughes, Ffion" userId="b2b1aaa3-abdb-4362-bdd1-c2a453b42c86" providerId="ADAL" clId="{33F364F7-0D3D-4FF4-81B9-11A8A6A5D418}" dt="2022-05-09T17:19:16.972" v="117"/>
          <ac:spMkLst>
            <pc:docMk/>
            <pc:sldMk cId="426478111" sldId="285"/>
            <ac:spMk id="13" creationId="{39A1297D-9C86-463C-913A-0C9519EA902B}"/>
          </ac:spMkLst>
        </pc:spChg>
        <pc:grpChg chg="del">
          <ac:chgData name="Hughes, Ffion" userId="b2b1aaa3-abdb-4362-bdd1-c2a453b42c86" providerId="ADAL" clId="{33F364F7-0D3D-4FF4-81B9-11A8A6A5D418}" dt="2022-05-09T17:19:16.733" v="116" actId="478"/>
          <ac:grpSpMkLst>
            <pc:docMk/>
            <pc:sldMk cId="426478111" sldId="285"/>
            <ac:grpSpMk id="10" creationId="{690A09AE-A523-4D85-8604-1A7043A29661}"/>
          </ac:grpSpMkLst>
        </pc:grpChg>
        <pc:grpChg chg="topLvl">
          <ac:chgData name="Hughes, Ffion" userId="b2b1aaa3-abdb-4362-bdd1-c2a453b42c86" providerId="ADAL" clId="{33F364F7-0D3D-4FF4-81B9-11A8A6A5D418}" dt="2022-05-09T17:19:16.733" v="116" actId="478"/>
          <ac:grpSpMkLst>
            <pc:docMk/>
            <pc:sldMk cId="426478111" sldId="285"/>
            <ac:grpSpMk id="11" creationId="{377F4EC7-9560-45F6-AD6F-56BCD41F742F}"/>
          </ac:grpSpMkLst>
        </pc:grpChg>
      </pc:sldChg>
      <pc:sldChg chg="addSp delSp modSp mod modAnim">
        <pc:chgData name="Hughes, Ffion" userId="b2b1aaa3-abdb-4362-bdd1-c2a453b42c86" providerId="ADAL" clId="{33F364F7-0D3D-4FF4-81B9-11A8A6A5D418}" dt="2022-05-09T18:18:43.883" v="1130" actId="20577"/>
        <pc:sldMkLst>
          <pc:docMk/>
          <pc:sldMk cId="1110617937" sldId="286"/>
        </pc:sldMkLst>
        <pc:spChg chg="mod">
          <ac:chgData name="Hughes, Ffion" userId="b2b1aaa3-abdb-4362-bdd1-c2a453b42c86" providerId="ADAL" clId="{33F364F7-0D3D-4FF4-81B9-11A8A6A5D418}" dt="2022-05-09T18:16:59.339" v="1078" actId="255"/>
          <ac:spMkLst>
            <pc:docMk/>
            <pc:sldMk cId="1110617937" sldId="286"/>
            <ac:spMk id="2" creationId="{3476BE61-90DB-487D-B112-9F6FA3CA5438}"/>
          </ac:spMkLst>
        </pc:spChg>
        <pc:spChg chg="mod">
          <ac:chgData name="Hughes, Ffion" userId="b2b1aaa3-abdb-4362-bdd1-c2a453b42c86" providerId="ADAL" clId="{33F364F7-0D3D-4FF4-81B9-11A8A6A5D418}" dt="2022-05-09T18:18:43.883" v="1130" actId="20577"/>
          <ac:spMkLst>
            <pc:docMk/>
            <pc:sldMk cId="1110617937" sldId="286"/>
            <ac:spMk id="6" creationId="{7EE7EF9A-3E57-4B40-871F-B8506EDEEBB2}"/>
          </ac:spMkLst>
        </pc:spChg>
        <pc:spChg chg="add mod">
          <ac:chgData name="Hughes, Ffion" userId="b2b1aaa3-abdb-4362-bdd1-c2a453b42c86" providerId="ADAL" clId="{33F364F7-0D3D-4FF4-81B9-11A8A6A5D418}" dt="2022-05-09T17:19:25.524" v="119"/>
          <ac:spMkLst>
            <pc:docMk/>
            <pc:sldMk cId="1110617937" sldId="286"/>
            <ac:spMk id="13" creationId="{E0755A6F-F3A5-4F23-B55E-11FE0263AC26}"/>
          </ac:spMkLst>
        </pc:spChg>
        <pc:spChg chg="del topLvl">
          <ac:chgData name="Hughes, Ffion" userId="b2b1aaa3-abdb-4362-bdd1-c2a453b42c86" providerId="ADAL" clId="{33F364F7-0D3D-4FF4-81B9-11A8A6A5D418}" dt="2022-05-09T17:19:25.340" v="118" actId="478"/>
          <ac:spMkLst>
            <pc:docMk/>
            <pc:sldMk cId="1110617937" sldId="286"/>
            <ac:spMk id="15" creationId="{C5A11969-A30A-45C3-B478-C9169630BE49}"/>
          </ac:spMkLst>
        </pc:spChg>
        <pc:grpChg chg="del">
          <ac:chgData name="Hughes, Ffion" userId="b2b1aaa3-abdb-4362-bdd1-c2a453b42c86" providerId="ADAL" clId="{33F364F7-0D3D-4FF4-81B9-11A8A6A5D418}" dt="2022-05-09T17:19:25.340" v="118" actId="478"/>
          <ac:grpSpMkLst>
            <pc:docMk/>
            <pc:sldMk cId="1110617937" sldId="286"/>
            <ac:grpSpMk id="10" creationId="{5546F8D7-F018-4720-8B63-33178960E02C}"/>
          </ac:grpSpMkLst>
        </pc:grpChg>
        <pc:grpChg chg="topLvl">
          <ac:chgData name="Hughes, Ffion" userId="b2b1aaa3-abdb-4362-bdd1-c2a453b42c86" providerId="ADAL" clId="{33F364F7-0D3D-4FF4-81B9-11A8A6A5D418}" dt="2022-05-09T17:19:25.340" v="118" actId="478"/>
          <ac:grpSpMkLst>
            <pc:docMk/>
            <pc:sldMk cId="1110617937" sldId="286"/>
            <ac:grpSpMk id="11" creationId="{48397CF0-80E0-4F67-9B98-8173E984213B}"/>
          </ac:grpSpMkLst>
        </pc:grpChg>
        <pc:picChg chg="mod">
          <ac:chgData name="Hughes, Ffion" userId="b2b1aaa3-abdb-4362-bdd1-c2a453b42c86" providerId="ADAL" clId="{33F364F7-0D3D-4FF4-81B9-11A8A6A5D418}" dt="2022-05-09T18:18:35.254" v="1129" actId="1076"/>
          <ac:picMkLst>
            <pc:docMk/>
            <pc:sldMk cId="1110617937" sldId="286"/>
            <ac:picMk id="9" creationId="{26207E09-5261-444C-B67B-DB5368A9522F}"/>
          </ac:picMkLst>
        </pc:picChg>
      </pc:sldChg>
      <pc:sldChg chg="addSp delSp modSp mod modAnim">
        <pc:chgData name="Hughes, Ffion" userId="b2b1aaa3-abdb-4362-bdd1-c2a453b42c86" providerId="ADAL" clId="{33F364F7-0D3D-4FF4-81B9-11A8A6A5D418}" dt="2022-05-10T07:13:07.455" v="1877"/>
        <pc:sldMkLst>
          <pc:docMk/>
          <pc:sldMk cId="2608566266" sldId="287"/>
        </pc:sldMkLst>
        <pc:spChg chg="mod">
          <ac:chgData name="Hughes, Ffion" userId="b2b1aaa3-abdb-4362-bdd1-c2a453b42c86" providerId="ADAL" clId="{33F364F7-0D3D-4FF4-81B9-11A8A6A5D418}" dt="2022-05-09T18:20:14.451" v="1154" actId="1076"/>
          <ac:spMkLst>
            <pc:docMk/>
            <pc:sldMk cId="2608566266" sldId="287"/>
            <ac:spMk id="2" creationId="{8C6F538D-D025-4B6F-A34C-A9E72ADA1714}"/>
          </ac:spMkLst>
        </pc:spChg>
        <pc:spChg chg="del topLvl">
          <ac:chgData name="Hughes, Ffion" userId="b2b1aaa3-abdb-4362-bdd1-c2a453b42c86" providerId="ADAL" clId="{33F364F7-0D3D-4FF4-81B9-11A8A6A5D418}" dt="2022-05-09T17:19:30.888" v="120" actId="478"/>
          <ac:spMkLst>
            <pc:docMk/>
            <pc:sldMk cId="2608566266" sldId="287"/>
            <ac:spMk id="14" creationId="{630F4C32-68A2-4D69-A612-0FA1CF05165F}"/>
          </ac:spMkLst>
        </pc:spChg>
        <pc:spChg chg="add mod">
          <ac:chgData name="Hughes, Ffion" userId="b2b1aaa3-abdb-4362-bdd1-c2a453b42c86" providerId="ADAL" clId="{33F364F7-0D3D-4FF4-81B9-11A8A6A5D418}" dt="2022-05-09T17:19:31.109" v="121"/>
          <ac:spMkLst>
            <pc:docMk/>
            <pc:sldMk cId="2608566266" sldId="287"/>
            <ac:spMk id="17" creationId="{0CDFC7B6-F034-40B3-A979-044698199255}"/>
          </ac:spMkLst>
        </pc:spChg>
        <pc:spChg chg="mod">
          <ac:chgData name="Hughes, Ffion" userId="b2b1aaa3-abdb-4362-bdd1-c2a453b42c86" providerId="ADAL" clId="{33F364F7-0D3D-4FF4-81B9-11A8A6A5D418}" dt="2022-05-09T18:23:24.667" v="1182" actId="1076"/>
          <ac:spMkLst>
            <pc:docMk/>
            <pc:sldMk cId="2608566266" sldId="287"/>
            <ac:spMk id="23" creationId="{755A0205-A336-4757-A75D-8BF3688D5B12}"/>
          </ac:spMkLst>
        </pc:spChg>
        <pc:spChg chg="mod">
          <ac:chgData name="Hughes, Ffion" userId="b2b1aaa3-abdb-4362-bdd1-c2a453b42c86" providerId="ADAL" clId="{33F364F7-0D3D-4FF4-81B9-11A8A6A5D418}" dt="2022-05-09T18:23:27.060" v="1183" actId="1076"/>
          <ac:spMkLst>
            <pc:docMk/>
            <pc:sldMk cId="2608566266" sldId="287"/>
            <ac:spMk id="25" creationId="{B51B2003-A172-4EED-8BE9-C5B275BA1A5F}"/>
          </ac:spMkLst>
        </pc:spChg>
        <pc:grpChg chg="del">
          <ac:chgData name="Hughes, Ffion" userId="b2b1aaa3-abdb-4362-bdd1-c2a453b42c86" providerId="ADAL" clId="{33F364F7-0D3D-4FF4-81B9-11A8A6A5D418}" dt="2022-05-09T17:19:30.888" v="120" actId="478"/>
          <ac:grpSpMkLst>
            <pc:docMk/>
            <pc:sldMk cId="2608566266" sldId="287"/>
            <ac:grpSpMk id="12" creationId="{6F1D2582-2F98-4270-8EFF-42D7D10B21F8}"/>
          </ac:grpSpMkLst>
        </pc:grpChg>
        <pc:grpChg chg="topLvl">
          <ac:chgData name="Hughes, Ffion" userId="b2b1aaa3-abdb-4362-bdd1-c2a453b42c86" providerId="ADAL" clId="{33F364F7-0D3D-4FF4-81B9-11A8A6A5D418}" dt="2022-05-09T17:19:30.888" v="120" actId="478"/>
          <ac:grpSpMkLst>
            <pc:docMk/>
            <pc:sldMk cId="2608566266" sldId="287"/>
            <ac:grpSpMk id="13" creationId="{DE9C608F-51A5-4688-B173-A94638571D4C}"/>
          </ac:grpSpMkLst>
        </pc:grpChg>
        <pc:picChg chg="del">
          <ac:chgData name="Hughes, Ffion" userId="b2b1aaa3-abdb-4362-bdd1-c2a453b42c86" providerId="ADAL" clId="{33F364F7-0D3D-4FF4-81B9-11A8A6A5D418}" dt="2022-05-09T18:20:16.004" v="1155" actId="478"/>
          <ac:picMkLst>
            <pc:docMk/>
            <pc:sldMk cId="2608566266" sldId="287"/>
            <ac:picMk id="6" creationId="{4E21E0DA-15EA-4F1F-BC39-1BE5B469F3F9}"/>
          </ac:picMkLst>
        </pc:picChg>
        <pc:picChg chg="add mod">
          <ac:chgData name="Hughes, Ffion" userId="b2b1aaa3-abdb-4362-bdd1-c2a453b42c86" providerId="ADAL" clId="{33F364F7-0D3D-4FF4-81B9-11A8A6A5D418}" dt="2022-05-09T18:23:34.405" v="1186" actId="1582"/>
          <ac:picMkLst>
            <pc:docMk/>
            <pc:sldMk cId="2608566266" sldId="287"/>
            <ac:picMk id="1026" creationId="{B81E9C6F-19BF-42EB-8779-D02A732983B4}"/>
          </ac:picMkLst>
        </pc:picChg>
      </pc:sldChg>
      <pc:sldChg chg="addSp delSp modSp mod">
        <pc:chgData name="Hughes, Ffion" userId="b2b1aaa3-abdb-4362-bdd1-c2a453b42c86" providerId="ADAL" clId="{33F364F7-0D3D-4FF4-81B9-11A8A6A5D418}" dt="2022-05-09T17:21:25.123" v="150" actId="2711"/>
        <pc:sldMkLst>
          <pc:docMk/>
          <pc:sldMk cId="1213993306" sldId="300"/>
        </pc:sldMkLst>
        <pc:spChg chg="mod">
          <ac:chgData name="Hughes, Ffion" userId="b2b1aaa3-abdb-4362-bdd1-c2a453b42c86" providerId="ADAL" clId="{33F364F7-0D3D-4FF4-81B9-11A8A6A5D418}" dt="2022-05-09T17:17:24.082" v="83"/>
          <ac:spMkLst>
            <pc:docMk/>
            <pc:sldMk cId="1213993306" sldId="300"/>
            <ac:spMk id="2" creationId="{2D09CC9B-A4C8-4814-A51F-DBB170209842}"/>
          </ac:spMkLst>
        </pc:spChg>
        <pc:spChg chg="mod">
          <ac:chgData name="Hughes, Ffion" userId="b2b1aaa3-abdb-4362-bdd1-c2a453b42c86" providerId="ADAL" clId="{33F364F7-0D3D-4FF4-81B9-11A8A6A5D418}" dt="2022-05-09T17:21:25.123" v="150" actId="2711"/>
          <ac:spMkLst>
            <pc:docMk/>
            <pc:sldMk cId="1213993306" sldId="300"/>
            <ac:spMk id="3" creationId="{2C901405-784D-41DB-93A8-691925D1DA6D}"/>
          </ac:spMkLst>
        </pc:spChg>
        <pc:spChg chg="del">
          <ac:chgData name="Hughes, Ffion" userId="b2b1aaa3-abdb-4362-bdd1-c2a453b42c86" providerId="ADAL" clId="{33F364F7-0D3D-4FF4-81B9-11A8A6A5D418}" dt="2022-05-09T17:17:53.137" v="90" actId="478"/>
          <ac:spMkLst>
            <pc:docMk/>
            <pc:sldMk cId="1213993306" sldId="300"/>
            <ac:spMk id="6" creationId="{C90FE028-DFB5-4802-9CB6-5695AF3948C8}"/>
          </ac:spMkLst>
        </pc:spChg>
        <pc:spChg chg="add mod">
          <ac:chgData name="Hughes, Ffion" userId="b2b1aaa3-abdb-4362-bdd1-c2a453b42c86" providerId="ADAL" clId="{33F364F7-0D3D-4FF4-81B9-11A8A6A5D418}" dt="2022-05-09T17:17:53.550" v="91"/>
          <ac:spMkLst>
            <pc:docMk/>
            <pc:sldMk cId="1213993306" sldId="300"/>
            <ac:spMk id="13" creationId="{2E197B5E-E3BB-4BC5-B6FF-3820233B9043}"/>
          </ac:spMkLst>
        </pc:spChg>
      </pc:sldChg>
      <pc:sldChg chg="addSp delSp modSp mod">
        <pc:chgData name="Hughes, Ffion" userId="b2b1aaa3-abdb-4362-bdd1-c2a453b42c86" providerId="ADAL" clId="{33F364F7-0D3D-4FF4-81B9-11A8A6A5D418}" dt="2022-05-10T07:11:28.512" v="1867" actId="113"/>
        <pc:sldMkLst>
          <pc:docMk/>
          <pc:sldMk cId="1468588104" sldId="301"/>
        </pc:sldMkLst>
        <pc:spChg chg="mod">
          <ac:chgData name="Hughes, Ffion" userId="b2b1aaa3-abdb-4362-bdd1-c2a453b42c86" providerId="ADAL" clId="{33F364F7-0D3D-4FF4-81B9-11A8A6A5D418}" dt="2022-05-09T17:22:06.943" v="162" actId="20577"/>
          <ac:spMkLst>
            <pc:docMk/>
            <pc:sldMk cId="1468588104" sldId="301"/>
            <ac:spMk id="2" creationId="{3887586B-E98B-46C3-AE77-DA1C344E4EF8}"/>
          </ac:spMkLst>
        </pc:spChg>
        <pc:spChg chg="mod">
          <ac:chgData name="Hughes, Ffion" userId="b2b1aaa3-abdb-4362-bdd1-c2a453b42c86" providerId="ADAL" clId="{33F364F7-0D3D-4FF4-81B9-11A8A6A5D418}" dt="2022-05-10T07:11:28.512" v="1867" actId="113"/>
          <ac:spMkLst>
            <pc:docMk/>
            <pc:sldMk cId="1468588104" sldId="301"/>
            <ac:spMk id="3" creationId="{FF197EDA-2498-48FF-9F98-ABDA1EDC87C2}"/>
          </ac:spMkLst>
        </pc:spChg>
        <pc:spChg chg="del">
          <ac:chgData name="Hughes, Ffion" userId="b2b1aaa3-abdb-4362-bdd1-c2a453b42c86" providerId="ADAL" clId="{33F364F7-0D3D-4FF4-81B9-11A8A6A5D418}" dt="2022-05-09T17:18:17.413" v="94" actId="478"/>
          <ac:spMkLst>
            <pc:docMk/>
            <pc:sldMk cId="1468588104" sldId="301"/>
            <ac:spMk id="6" creationId="{2BB00307-C385-4B2B-A373-CE5EC4B349B1}"/>
          </ac:spMkLst>
        </pc:spChg>
        <pc:spChg chg="add mod">
          <ac:chgData name="Hughes, Ffion" userId="b2b1aaa3-abdb-4362-bdd1-c2a453b42c86" providerId="ADAL" clId="{33F364F7-0D3D-4FF4-81B9-11A8A6A5D418}" dt="2022-05-09T17:18:17.680" v="95"/>
          <ac:spMkLst>
            <pc:docMk/>
            <pc:sldMk cId="1468588104" sldId="301"/>
            <ac:spMk id="12" creationId="{3ED6BEC2-E0C0-41EE-90A7-CA1554CCF24D}"/>
          </ac:spMkLst>
        </pc:spChg>
      </pc:sldChg>
      <pc:sldChg chg="addSp delSp modSp mod">
        <pc:chgData name="Hughes, Ffion" userId="b2b1aaa3-abdb-4362-bdd1-c2a453b42c86" providerId="ADAL" clId="{33F364F7-0D3D-4FF4-81B9-11A8A6A5D418}" dt="2022-05-09T17:26:24.329" v="268" actId="6549"/>
        <pc:sldMkLst>
          <pc:docMk/>
          <pc:sldMk cId="224387870" sldId="302"/>
        </pc:sldMkLst>
        <pc:spChg chg="mod">
          <ac:chgData name="Hughes, Ffion" userId="b2b1aaa3-abdb-4362-bdd1-c2a453b42c86" providerId="ADAL" clId="{33F364F7-0D3D-4FF4-81B9-11A8A6A5D418}" dt="2022-05-09T17:26:24.329" v="268" actId="6549"/>
          <ac:spMkLst>
            <pc:docMk/>
            <pc:sldMk cId="224387870" sldId="302"/>
            <ac:spMk id="2" creationId="{93D45D1B-1E4A-4AEA-87C0-76AE108CE7F4}"/>
          </ac:spMkLst>
        </pc:spChg>
        <pc:spChg chg="add mod">
          <ac:chgData name="Hughes, Ffion" userId="b2b1aaa3-abdb-4362-bdd1-c2a453b42c86" providerId="ADAL" clId="{33F364F7-0D3D-4FF4-81B9-11A8A6A5D418}" dt="2022-05-09T17:18:24.092" v="97"/>
          <ac:spMkLst>
            <pc:docMk/>
            <pc:sldMk cId="224387870" sldId="302"/>
            <ac:spMk id="11" creationId="{19D786EC-5F3C-48A1-A2A6-032E22DD3E6C}"/>
          </ac:spMkLst>
        </pc:spChg>
        <pc:spChg chg="del">
          <ac:chgData name="Hughes, Ffion" userId="b2b1aaa3-abdb-4362-bdd1-c2a453b42c86" providerId="ADAL" clId="{33F364F7-0D3D-4FF4-81B9-11A8A6A5D418}" dt="2022-05-09T17:18:23.768" v="96" actId="478"/>
          <ac:spMkLst>
            <pc:docMk/>
            <pc:sldMk cId="224387870" sldId="302"/>
            <ac:spMk id="12" creationId="{C8623E83-D6C4-458D-AF2F-E8D57D53FD47}"/>
          </ac:spMkLst>
        </pc:spChg>
      </pc:sldChg>
      <pc:sldChg chg="addSp delSp modSp mod modAnim">
        <pc:chgData name="Hughes, Ffion" userId="b2b1aaa3-abdb-4362-bdd1-c2a453b42c86" providerId="ADAL" clId="{33F364F7-0D3D-4FF4-81B9-11A8A6A5D418}" dt="2022-05-12T14:10:44.979" v="1879" actId="13926"/>
        <pc:sldMkLst>
          <pc:docMk/>
          <pc:sldMk cId="691421829" sldId="303"/>
        </pc:sldMkLst>
        <pc:spChg chg="mod">
          <ac:chgData name="Hughes, Ffion" userId="b2b1aaa3-abdb-4362-bdd1-c2a453b42c86" providerId="ADAL" clId="{33F364F7-0D3D-4FF4-81B9-11A8A6A5D418}" dt="2022-05-09T17:29:00.278" v="272" actId="20577"/>
          <ac:spMkLst>
            <pc:docMk/>
            <pc:sldMk cId="691421829" sldId="303"/>
            <ac:spMk id="2" creationId="{BB3FFDB3-A3CD-47DE-8E62-79E08F442221}"/>
          </ac:spMkLst>
        </pc:spChg>
        <pc:spChg chg="mod">
          <ac:chgData name="Hughes, Ffion" userId="b2b1aaa3-abdb-4362-bdd1-c2a453b42c86" providerId="ADAL" clId="{33F364F7-0D3D-4FF4-81B9-11A8A6A5D418}" dt="2022-05-09T17:29:42.381" v="291" actId="13926"/>
          <ac:spMkLst>
            <pc:docMk/>
            <pc:sldMk cId="691421829" sldId="303"/>
            <ac:spMk id="3" creationId="{85059FFE-B3E2-4256-B921-40B287576688}"/>
          </ac:spMkLst>
        </pc:spChg>
        <pc:spChg chg="del topLvl">
          <ac:chgData name="Hughes, Ffion" userId="b2b1aaa3-abdb-4362-bdd1-c2a453b42c86" providerId="ADAL" clId="{33F364F7-0D3D-4FF4-81B9-11A8A6A5D418}" dt="2022-05-09T17:18:29.305" v="98" actId="478"/>
          <ac:spMkLst>
            <pc:docMk/>
            <pc:sldMk cId="691421829" sldId="303"/>
            <ac:spMk id="11" creationId="{8245557C-2E71-455E-86AD-D1572F93C4CE}"/>
          </ac:spMkLst>
        </pc:spChg>
        <pc:spChg chg="mod">
          <ac:chgData name="Hughes, Ffion" userId="b2b1aaa3-abdb-4362-bdd1-c2a453b42c86" providerId="ADAL" clId="{33F364F7-0D3D-4FF4-81B9-11A8A6A5D418}" dt="2022-05-09T17:31:24.426" v="321" actId="13926"/>
          <ac:spMkLst>
            <pc:docMk/>
            <pc:sldMk cId="691421829" sldId="303"/>
            <ac:spMk id="12" creationId="{F941F854-9A48-4A76-ABAA-26614B5FC26F}"/>
          </ac:spMkLst>
        </pc:spChg>
        <pc:spChg chg="mod">
          <ac:chgData name="Hughes, Ffion" userId="b2b1aaa3-abdb-4362-bdd1-c2a453b42c86" providerId="ADAL" clId="{33F364F7-0D3D-4FF4-81B9-11A8A6A5D418}" dt="2022-05-12T14:10:44.979" v="1879" actId="13926"/>
          <ac:spMkLst>
            <pc:docMk/>
            <pc:sldMk cId="691421829" sldId="303"/>
            <ac:spMk id="16" creationId="{28799FA0-BF12-46A9-8261-C13CA0D8FE3C}"/>
          </ac:spMkLst>
        </pc:spChg>
        <pc:spChg chg="add mod">
          <ac:chgData name="Hughes, Ffion" userId="b2b1aaa3-abdb-4362-bdd1-c2a453b42c86" providerId="ADAL" clId="{33F364F7-0D3D-4FF4-81B9-11A8A6A5D418}" dt="2022-05-09T17:18:29.527" v="99"/>
          <ac:spMkLst>
            <pc:docMk/>
            <pc:sldMk cId="691421829" sldId="303"/>
            <ac:spMk id="17" creationId="{8613ADDB-68AB-4351-8726-690DE517A194}"/>
          </ac:spMkLst>
        </pc:spChg>
        <pc:grpChg chg="topLvl">
          <ac:chgData name="Hughes, Ffion" userId="b2b1aaa3-abdb-4362-bdd1-c2a453b42c86" providerId="ADAL" clId="{33F364F7-0D3D-4FF4-81B9-11A8A6A5D418}" dt="2022-05-09T17:18:29.305" v="98" actId="478"/>
          <ac:grpSpMkLst>
            <pc:docMk/>
            <pc:sldMk cId="691421829" sldId="303"/>
            <ac:grpSpMk id="6" creationId="{A0314CB5-86AB-4824-B3F3-D50CAD8C5504}"/>
          </ac:grpSpMkLst>
        </pc:grpChg>
        <pc:grpChg chg="del">
          <ac:chgData name="Hughes, Ffion" userId="b2b1aaa3-abdb-4362-bdd1-c2a453b42c86" providerId="ADAL" clId="{33F364F7-0D3D-4FF4-81B9-11A8A6A5D418}" dt="2022-05-09T17:18:29.305" v="98" actId="478"/>
          <ac:grpSpMkLst>
            <pc:docMk/>
            <pc:sldMk cId="691421829" sldId="303"/>
            <ac:grpSpMk id="13" creationId="{EA0C2047-BDE8-4887-9736-EE7B08EE3B26}"/>
          </ac:grpSpMkLst>
        </pc:grpChg>
        <pc:picChg chg="mod">
          <ac:chgData name="Hughes, Ffion" userId="b2b1aaa3-abdb-4362-bdd1-c2a453b42c86" providerId="ADAL" clId="{33F364F7-0D3D-4FF4-81B9-11A8A6A5D418}" dt="2022-05-09T17:37:45.898" v="429" actId="1076"/>
          <ac:picMkLst>
            <pc:docMk/>
            <pc:sldMk cId="691421829" sldId="303"/>
            <ac:picMk id="15" creationId="{48A8770F-6591-4A3C-ABDA-80908BAF5142}"/>
          </ac:picMkLst>
        </pc:picChg>
      </pc:sldChg>
      <pc:sldChg chg="addSp delSp modSp mod">
        <pc:chgData name="Hughes, Ffion" userId="b2b1aaa3-abdb-4362-bdd1-c2a453b42c86" providerId="ADAL" clId="{33F364F7-0D3D-4FF4-81B9-11A8A6A5D418}" dt="2022-05-09T17:42:52.148" v="467" actId="1076"/>
        <pc:sldMkLst>
          <pc:docMk/>
          <pc:sldMk cId="2205544008" sldId="304"/>
        </pc:sldMkLst>
        <pc:spChg chg="mod">
          <ac:chgData name="Hughes, Ffion" userId="b2b1aaa3-abdb-4362-bdd1-c2a453b42c86" providerId="ADAL" clId="{33F364F7-0D3D-4FF4-81B9-11A8A6A5D418}" dt="2022-05-09T17:38:07.072" v="432"/>
          <ac:spMkLst>
            <pc:docMk/>
            <pc:sldMk cId="2205544008" sldId="304"/>
            <ac:spMk id="2" creationId="{F4D52BA2-111A-4FB9-829D-40C015024A93}"/>
          </ac:spMkLst>
        </pc:spChg>
        <pc:spChg chg="mod">
          <ac:chgData name="Hughes, Ffion" userId="b2b1aaa3-abdb-4362-bdd1-c2a453b42c86" providerId="ADAL" clId="{33F364F7-0D3D-4FF4-81B9-11A8A6A5D418}" dt="2022-05-09T17:39:43.582" v="455" actId="13926"/>
          <ac:spMkLst>
            <pc:docMk/>
            <pc:sldMk cId="2205544008" sldId="304"/>
            <ac:spMk id="3" creationId="{B37DD326-C6F4-4086-980E-9BD3D12E7E20}"/>
          </ac:spMkLst>
        </pc:spChg>
        <pc:spChg chg="add mod">
          <ac:chgData name="Hughes, Ffion" userId="b2b1aaa3-abdb-4362-bdd1-c2a453b42c86" providerId="ADAL" clId="{33F364F7-0D3D-4FF4-81B9-11A8A6A5D418}" dt="2022-05-09T17:18:38.078" v="103"/>
          <ac:spMkLst>
            <pc:docMk/>
            <pc:sldMk cId="2205544008" sldId="304"/>
            <ac:spMk id="13" creationId="{6034326C-ABCA-449D-BFED-0DC6B34403B7}"/>
          </ac:spMkLst>
        </pc:spChg>
        <pc:spChg chg="del topLvl">
          <ac:chgData name="Hughes, Ffion" userId="b2b1aaa3-abdb-4362-bdd1-c2a453b42c86" providerId="ADAL" clId="{33F364F7-0D3D-4FF4-81B9-11A8A6A5D418}" dt="2022-05-09T17:18:37.876" v="102" actId="478"/>
          <ac:spMkLst>
            <pc:docMk/>
            <pc:sldMk cId="2205544008" sldId="304"/>
            <ac:spMk id="15" creationId="{D4291254-6BC2-4836-9898-6E22E466319D}"/>
          </ac:spMkLst>
        </pc:spChg>
        <pc:grpChg chg="del">
          <ac:chgData name="Hughes, Ffion" userId="b2b1aaa3-abdb-4362-bdd1-c2a453b42c86" providerId="ADAL" clId="{33F364F7-0D3D-4FF4-81B9-11A8A6A5D418}" dt="2022-05-09T17:18:37.876" v="102" actId="478"/>
          <ac:grpSpMkLst>
            <pc:docMk/>
            <pc:sldMk cId="2205544008" sldId="304"/>
            <ac:grpSpMk id="10" creationId="{0B30A2A6-E612-4858-A327-98EFB1F569AB}"/>
          </ac:grpSpMkLst>
        </pc:grpChg>
        <pc:grpChg chg="topLvl">
          <ac:chgData name="Hughes, Ffion" userId="b2b1aaa3-abdb-4362-bdd1-c2a453b42c86" providerId="ADAL" clId="{33F364F7-0D3D-4FF4-81B9-11A8A6A5D418}" dt="2022-05-09T17:18:37.876" v="102" actId="478"/>
          <ac:grpSpMkLst>
            <pc:docMk/>
            <pc:sldMk cId="2205544008" sldId="304"/>
            <ac:grpSpMk id="11" creationId="{BCEFB05F-3364-4898-A403-664A4B095F28}"/>
          </ac:grpSpMkLst>
        </pc:grpChg>
        <pc:picChg chg="del">
          <ac:chgData name="Hughes, Ffion" userId="b2b1aaa3-abdb-4362-bdd1-c2a453b42c86" providerId="ADAL" clId="{33F364F7-0D3D-4FF4-81B9-11A8A6A5D418}" dt="2022-05-09T17:39:46.381" v="456" actId="478"/>
          <ac:picMkLst>
            <pc:docMk/>
            <pc:sldMk cId="2205544008" sldId="304"/>
            <ac:picMk id="6" creationId="{59C0492D-78D7-4B8A-89AC-C8466479A54E}"/>
          </ac:picMkLst>
        </pc:picChg>
        <pc:picChg chg="add mod">
          <ac:chgData name="Hughes, Ffion" userId="b2b1aaa3-abdb-4362-bdd1-c2a453b42c86" providerId="ADAL" clId="{33F364F7-0D3D-4FF4-81B9-11A8A6A5D418}" dt="2022-05-09T17:42:52.148" v="467" actId="1076"/>
          <ac:picMkLst>
            <pc:docMk/>
            <pc:sldMk cId="2205544008" sldId="304"/>
            <ac:picMk id="7" creationId="{F0C62162-3A11-4DA4-AC83-09D788B3F8BB}"/>
          </ac:picMkLst>
        </pc:picChg>
      </pc:sldChg>
      <pc:sldChg chg="addSp delSp modSp mod modAnim">
        <pc:chgData name="Hughes, Ffion" userId="b2b1aaa3-abdb-4362-bdd1-c2a453b42c86" providerId="ADAL" clId="{33F364F7-0D3D-4FF4-81B9-11A8A6A5D418}" dt="2022-05-09T17:48:51.739" v="581" actId="1076"/>
        <pc:sldMkLst>
          <pc:docMk/>
          <pc:sldMk cId="2363823524" sldId="305"/>
        </pc:sldMkLst>
        <pc:spChg chg="mod">
          <ac:chgData name="Hughes, Ffion" userId="b2b1aaa3-abdb-4362-bdd1-c2a453b42c86" providerId="ADAL" clId="{33F364F7-0D3D-4FF4-81B9-11A8A6A5D418}" dt="2022-05-09T17:44:25.939" v="486" actId="14100"/>
          <ac:spMkLst>
            <pc:docMk/>
            <pc:sldMk cId="2363823524" sldId="305"/>
            <ac:spMk id="2" creationId="{AF8A1BF2-7831-42E4-9AAB-55ED0CD35BBA}"/>
          </ac:spMkLst>
        </pc:spChg>
        <pc:spChg chg="mod">
          <ac:chgData name="Hughes, Ffion" userId="b2b1aaa3-abdb-4362-bdd1-c2a453b42c86" providerId="ADAL" clId="{33F364F7-0D3D-4FF4-81B9-11A8A6A5D418}" dt="2022-05-09T17:48:51.739" v="581" actId="1076"/>
          <ac:spMkLst>
            <pc:docMk/>
            <pc:sldMk cId="2363823524" sldId="305"/>
            <ac:spMk id="3" creationId="{87025017-5F1A-4F1D-A601-9916B49517D3}"/>
          </ac:spMkLst>
        </pc:spChg>
        <pc:spChg chg="mod">
          <ac:chgData name="Hughes, Ffion" userId="b2b1aaa3-abdb-4362-bdd1-c2a453b42c86" providerId="ADAL" clId="{33F364F7-0D3D-4FF4-81B9-11A8A6A5D418}" dt="2022-05-09T17:48:46.554" v="580" actId="1076"/>
          <ac:spMkLst>
            <pc:docMk/>
            <pc:sldMk cId="2363823524" sldId="305"/>
            <ac:spMk id="10" creationId="{F4E1CF51-56AC-4EE9-95BF-C3E238936227}"/>
          </ac:spMkLst>
        </pc:spChg>
        <pc:spChg chg="del topLvl">
          <ac:chgData name="Hughes, Ffion" userId="b2b1aaa3-abdb-4362-bdd1-c2a453b42c86" providerId="ADAL" clId="{33F364F7-0D3D-4FF4-81B9-11A8A6A5D418}" dt="2022-05-09T17:18:43.994" v="104" actId="478"/>
          <ac:spMkLst>
            <pc:docMk/>
            <pc:sldMk cId="2363823524" sldId="305"/>
            <ac:spMk id="13" creationId="{E8745D9A-ACB4-42A6-9CFD-D7360CF3543E}"/>
          </ac:spMkLst>
        </pc:spChg>
        <pc:spChg chg="add mod">
          <ac:chgData name="Hughes, Ffion" userId="b2b1aaa3-abdb-4362-bdd1-c2a453b42c86" providerId="ADAL" clId="{33F364F7-0D3D-4FF4-81B9-11A8A6A5D418}" dt="2022-05-09T17:18:44.206" v="105"/>
          <ac:spMkLst>
            <pc:docMk/>
            <pc:sldMk cId="2363823524" sldId="305"/>
            <ac:spMk id="18" creationId="{900599A8-328F-4E70-A49B-918F723D2A3B}"/>
          </ac:spMkLst>
        </pc:spChg>
        <pc:grpChg chg="del">
          <ac:chgData name="Hughes, Ffion" userId="b2b1aaa3-abdb-4362-bdd1-c2a453b42c86" providerId="ADAL" clId="{33F364F7-0D3D-4FF4-81B9-11A8A6A5D418}" dt="2022-05-09T17:18:43.994" v="104" actId="478"/>
          <ac:grpSpMkLst>
            <pc:docMk/>
            <pc:sldMk cId="2363823524" sldId="305"/>
            <ac:grpSpMk id="11" creationId="{41A45C26-AFF9-4273-BC10-FD0122E73375}"/>
          </ac:grpSpMkLst>
        </pc:grpChg>
        <pc:grpChg chg="topLvl">
          <ac:chgData name="Hughes, Ffion" userId="b2b1aaa3-abdb-4362-bdd1-c2a453b42c86" providerId="ADAL" clId="{33F364F7-0D3D-4FF4-81B9-11A8A6A5D418}" dt="2022-05-09T17:18:43.994" v="104" actId="478"/>
          <ac:grpSpMkLst>
            <pc:docMk/>
            <pc:sldMk cId="2363823524" sldId="305"/>
            <ac:grpSpMk id="12" creationId="{39154D1D-BA12-4CB9-A4F1-96162D1DBF7E}"/>
          </ac:grpSpMkLst>
        </pc:grpChg>
      </pc:sldChg>
      <pc:sldChg chg="addSp delSp modSp mod modAnim">
        <pc:chgData name="Hughes, Ffion" userId="b2b1aaa3-abdb-4362-bdd1-c2a453b42c86" providerId="ADAL" clId="{33F364F7-0D3D-4FF4-81B9-11A8A6A5D418}" dt="2022-05-09T17:51:44.894" v="633"/>
        <pc:sldMkLst>
          <pc:docMk/>
          <pc:sldMk cId="3394020873" sldId="306"/>
        </pc:sldMkLst>
        <pc:spChg chg="mod">
          <ac:chgData name="Hughes, Ffion" userId="b2b1aaa3-abdb-4362-bdd1-c2a453b42c86" providerId="ADAL" clId="{33F364F7-0D3D-4FF4-81B9-11A8A6A5D418}" dt="2022-05-09T17:49:21.756" v="584" actId="14100"/>
          <ac:spMkLst>
            <pc:docMk/>
            <pc:sldMk cId="3394020873" sldId="306"/>
            <ac:spMk id="2" creationId="{AF8A1BF2-7831-42E4-9AAB-55ED0CD35BBA}"/>
          </ac:spMkLst>
        </pc:spChg>
        <pc:spChg chg="mod">
          <ac:chgData name="Hughes, Ffion" userId="b2b1aaa3-abdb-4362-bdd1-c2a453b42c86" providerId="ADAL" clId="{33F364F7-0D3D-4FF4-81B9-11A8A6A5D418}" dt="2022-05-09T17:51:32.033" v="631" actId="20577"/>
          <ac:spMkLst>
            <pc:docMk/>
            <pc:sldMk cId="3394020873" sldId="306"/>
            <ac:spMk id="3" creationId="{87025017-5F1A-4F1D-A601-9916B49517D3}"/>
          </ac:spMkLst>
        </pc:spChg>
        <pc:spChg chg="mod">
          <ac:chgData name="Hughes, Ffion" userId="b2b1aaa3-abdb-4362-bdd1-c2a453b42c86" providerId="ADAL" clId="{33F364F7-0D3D-4FF4-81B9-11A8A6A5D418}" dt="2022-05-09T17:49:32.861" v="585"/>
          <ac:spMkLst>
            <pc:docMk/>
            <pc:sldMk cId="3394020873" sldId="306"/>
            <ac:spMk id="8" creationId="{45A13214-10A1-44E2-869B-644270DF9FBB}"/>
          </ac:spMkLst>
        </pc:spChg>
        <pc:spChg chg="del topLvl">
          <ac:chgData name="Hughes, Ffion" userId="b2b1aaa3-abdb-4362-bdd1-c2a453b42c86" providerId="ADAL" clId="{33F364F7-0D3D-4FF4-81B9-11A8A6A5D418}" dt="2022-05-09T17:18:48.482" v="106" actId="478"/>
          <ac:spMkLst>
            <pc:docMk/>
            <pc:sldMk cId="3394020873" sldId="306"/>
            <ac:spMk id="11" creationId="{C68E7E21-DA11-44DE-9C7B-067131A80551}"/>
          </ac:spMkLst>
        </pc:spChg>
        <pc:spChg chg="add mod">
          <ac:chgData name="Hughes, Ffion" userId="b2b1aaa3-abdb-4362-bdd1-c2a453b42c86" providerId="ADAL" clId="{33F364F7-0D3D-4FF4-81B9-11A8A6A5D418}" dt="2022-05-09T17:18:48.667" v="107"/>
          <ac:spMkLst>
            <pc:docMk/>
            <pc:sldMk cId="3394020873" sldId="306"/>
            <ac:spMk id="17" creationId="{AFCDC2E5-A37B-484E-A5AE-B2AEE667C3D9}"/>
          </ac:spMkLst>
        </pc:spChg>
        <pc:grpChg chg="del">
          <ac:chgData name="Hughes, Ffion" userId="b2b1aaa3-abdb-4362-bdd1-c2a453b42c86" providerId="ADAL" clId="{33F364F7-0D3D-4FF4-81B9-11A8A6A5D418}" dt="2022-05-09T17:18:48.482" v="106" actId="478"/>
          <ac:grpSpMkLst>
            <pc:docMk/>
            <pc:sldMk cId="3394020873" sldId="306"/>
            <ac:grpSpMk id="9" creationId="{50132880-6635-4629-8600-08215083DCBB}"/>
          </ac:grpSpMkLst>
        </pc:grpChg>
        <pc:grpChg chg="topLvl">
          <ac:chgData name="Hughes, Ffion" userId="b2b1aaa3-abdb-4362-bdd1-c2a453b42c86" providerId="ADAL" clId="{33F364F7-0D3D-4FF4-81B9-11A8A6A5D418}" dt="2022-05-09T17:18:48.482" v="106" actId="478"/>
          <ac:grpSpMkLst>
            <pc:docMk/>
            <pc:sldMk cId="3394020873" sldId="306"/>
            <ac:grpSpMk id="10" creationId="{EABD1D37-5F1E-42EE-835D-11A3D41CE3D2}"/>
          </ac:grpSpMkLst>
        </pc:grpChg>
        <pc:picChg chg="mod">
          <ac:chgData name="Hughes, Ffion" userId="b2b1aaa3-abdb-4362-bdd1-c2a453b42c86" providerId="ADAL" clId="{33F364F7-0D3D-4FF4-81B9-11A8A6A5D418}" dt="2022-05-09T17:51:23.258" v="630" actId="1076"/>
          <ac:picMkLst>
            <pc:docMk/>
            <pc:sldMk cId="3394020873" sldId="306"/>
            <ac:picMk id="16" creationId="{5EF7708A-6DCE-4350-80F4-C5424535B763}"/>
          </ac:picMkLst>
        </pc:picChg>
      </pc:sldChg>
      <pc:sldChg chg="addSp delSp modSp mod modAnim">
        <pc:chgData name="Hughes, Ffion" userId="b2b1aaa3-abdb-4362-bdd1-c2a453b42c86" providerId="ADAL" clId="{33F364F7-0D3D-4FF4-81B9-11A8A6A5D418}" dt="2022-05-10T07:12:00.197" v="1870"/>
        <pc:sldMkLst>
          <pc:docMk/>
          <pc:sldMk cId="3471721934" sldId="307"/>
        </pc:sldMkLst>
        <pc:spChg chg="mod">
          <ac:chgData name="Hughes, Ffion" userId="b2b1aaa3-abdb-4362-bdd1-c2a453b42c86" providerId="ADAL" clId="{33F364F7-0D3D-4FF4-81B9-11A8A6A5D418}" dt="2022-05-09T17:52:19.086" v="641" actId="13926"/>
          <ac:spMkLst>
            <pc:docMk/>
            <pc:sldMk cId="3471721934" sldId="307"/>
            <ac:spMk id="2" creationId="{AF8A1BF2-7831-42E4-9AAB-55ED0CD35BBA}"/>
          </ac:spMkLst>
        </pc:spChg>
        <pc:spChg chg="mod">
          <ac:chgData name="Hughes, Ffion" userId="b2b1aaa3-abdb-4362-bdd1-c2a453b42c86" providerId="ADAL" clId="{33F364F7-0D3D-4FF4-81B9-11A8A6A5D418}" dt="2022-05-09T17:57:15.735" v="727" actId="255"/>
          <ac:spMkLst>
            <pc:docMk/>
            <pc:sldMk cId="3471721934" sldId="307"/>
            <ac:spMk id="3" creationId="{87025017-5F1A-4F1D-A601-9916B49517D3}"/>
          </ac:spMkLst>
        </pc:spChg>
        <pc:spChg chg="mod">
          <ac:chgData name="Hughes, Ffion" userId="b2b1aaa3-abdb-4362-bdd1-c2a453b42c86" providerId="ADAL" clId="{33F364F7-0D3D-4FF4-81B9-11A8A6A5D418}" dt="2022-05-09T17:53:22.823" v="659" actId="13926"/>
          <ac:spMkLst>
            <pc:docMk/>
            <pc:sldMk cId="3471721934" sldId="307"/>
            <ac:spMk id="8" creationId="{45A13214-10A1-44E2-869B-644270DF9FBB}"/>
          </ac:spMkLst>
        </pc:spChg>
        <pc:spChg chg="del topLvl">
          <ac:chgData name="Hughes, Ffion" userId="b2b1aaa3-abdb-4362-bdd1-c2a453b42c86" providerId="ADAL" clId="{33F364F7-0D3D-4FF4-81B9-11A8A6A5D418}" dt="2022-05-09T17:18:53.733" v="108" actId="478"/>
          <ac:spMkLst>
            <pc:docMk/>
            <pc:sldMk cId="3471721934" sldId="307"/>
            <ac:spMk id="11" creationId="{C68E7E21-DA11-44DE-9C7B-067131A80551}"/>
          </ac:spMkLst>
        </pc:spChg>
        <pc:spChg chg="add mod">
          <ac:chgData name="Hughes, Ffion" userId="b2b1aaa3-abdb-4362-bdd1-c2a453b42c86" providerId="ADAL" clId="{33F364F7-0D3D-4FF4-81B9-11A8A6A5D418}" dt="2022-05-09T17:18:53.956" v="109"/>
          <ac:spMkLst>
            <pc:docMk/>
            <pc:sldMk cId="3471721934" sldId="307"/>
            <ac:spMk id="16" creationId="{1F252226-EC21-4D10-8F3D-17BDE1B010E6}"/>
          </ac:spMkLst>
        </pc:spChg>
        <pc:grpChg chg="del">
          <ac:chgData name="Hughes, Ffion" userId="b2b1aaa3-abdb-4362-bdd1-c2a453b42c86" providerId="ADAL" clId="{33F364F7-0D3D-4FF4-81B9-11A8A6A5D418}" dt="2022-05-09T17:18:53.733" v="108" actId="478"/>
          <ac:grpSpMkLst>
            <pc:docMk/>
            <pc:sldMk cId="3471721934" sldId="307"/>
            <ac:grpSpMk id="9" creationId="{50132880-6635-4629-8600-08215083DCBB}"/>
          </ac:grpSpMkLst>
        </pc:grpChg>
        <pc:grpChg chg="topLvl">
          <ac:chgData name="Hughes, Ffion" userId="b2b1aaa3-abdb-4362-bdd1-c2a453b42c86" providerId="ADAL" clId="{33F364F7-0D3D-4FF4-81B9-11A8A6A5D418}" dt="2022-05-09T17:18:53.733" v="108" actId="478"/>
          <ac:grpSpMkLst>
            <pc:docMk/>
            <pc:sldMk cId="3471721934" sldId="307"/>
            <ac:grpSpMk id="10" creationId="{EABD1D37-5F1E-42EE-835D-11A3D41CE3D2}"/>
          </ac:grpSpMkLst>
        </pc:grpChg>
        <pc:picChg chg="mod">
          <ac:chgData name="Hughes, Ffion" userId="b2b1aaa3-abdb-4362-bdd1-c2a453b42c86" providerId="ADAL" clId="{33F364F7-0D3D-4FF4-81B9-11A8A6A5D418}" dt="2022-05-09T17:57:32.985" v="731" actId="1076"/>
          <ac:picMkLst>
            <pc:docMk/>
            <pc:sldMk cId="3471721934" sldId="307"/>
            <ac:picMk id="6" creationId="{D7080931-1686-4001-9934-35B1BDC5E1BB}"/>
          </ac:picMkLst>
        </pc:picChg>
      </pc:sldChg>
      <pc:sldChg chg="addSp delSp modSp mod modAnim">
        <pc:chgData name="Hughes, Ffion" userId="b2b1aaa3-abdb-4362-bdd1-c2a453b42c86" providerId="ADAL" clId="{33F364F7-0D3D-4FF4-81B9-11A8A6A5D418}" dt="2022-05-09T18:04:52.690" v="863" actId="255"/>
        <pc:sldMkLst>
          <pc:docMk/>
          <pc:sldMk cId="86248197" sldId="309"/>
        </pc:sldMkLst>
        <pc:spChg chg="mod">
          <ac:chgData name="Hughes, Ffion" userId="b2b1aaa3-abdb-4362-bdd1-c2a453b42c86" providerId="ADAL" clId="{33F364F7-0D3D-4FF4-81B9-11A8A6A5D418}" dt="2022-05-09T17:58:46.691" v="782" actId="1076"/>
          <ac:spMkLst>
            <pc:docMk/>
            <pc:sldMk cId="86248197" sldId="309"/>
            <ac:spMk id="2" creationId="{AF8A1BF2-7831-42E4-9AAB-55ED0CD35BBA}"/>
          </ac:spMkLst>
        </pc:spChg>
        <pc:spChg chg="mod">
          <ac:chgData name="Hughes, Ffion" userId="b2b1aaa3-abdb-4362-bdd1-c2a453b42c86" providerId="ADAL" clId="{33F364F7-0D3D-4FF4-81B9-11A8A6A5D418}" dt="2022-05-09T18:04:52.690" v="863" actId="255"/>
          <ac:spMkLst>
            <pc:docMk/>
            <pc:sldMk cId="86248197" sldId="309"/>
            <ac:spMk id="3" creationId="{87025017-5F1A-4F1D-A601-9916B49517D3}"/>
          </ac:spMkLst>
        </pc:spChg>
        <pc:spChg chg="mod">
          <ac:chgData name="Hughes, Ffion" userId="b2b1aaa3-abdb-4362-bdd1-c2a453b42c86" providerId="ADAL" clId="{33F364F7-0D3D-4FF4-81B9-11A8A6A5D418}" dt="2022-05-09T17:59:55.201" v="804" actId="1076"/>
          <ac:spMkLst>
            <pc:docMk/>
            <pc:sldMk cId="86248197" sldId="309"/>
            <ac:spMk id="8" creationId="{45A13214-10A1-44E2-869B-644270DF9FBB}"/>
          </ac:spMkLst>
        </pc:spChg>
        <pc:spChg chg="del topLvl">
          <ac:chgData name="Hughes, Ffion" userId="b2b1aaa3-abdb-4362-bdd1-c2a453b42c86" providerId="ADAL" clId="{33F364F7-0D3D-4FF4-81B9-11A8A6A5D418}" dt="2022-05-09T17:18:58.735" v="110" actId="478"/>
          <ac:spMkLst>
            <pc:docMk/>
            <pc:sldMk cId="86248197" sldId="309"/>
            <ac:spMk id="11" creationId="{C68E7E21-DA11-44DE-9C7B-067131A80551}"/>
          </ac:spMkLst>
        </pc:spChg>
        <pc:spChg chg="add mod">
          <ac:chgData name="Hughes, Ffion" userId="b2b1aaa3-abdb-4362-bdd1-c2a453b42c86" providerId="ADAL" clId="{33F364F7-0D3D-4FF4-81B9-11A8A6A5D418}" dt="2022-05-09T17:18:59.005" v="111"/>
          <ac:spMkLst>
            <pc:docMk/>
            <pc:sldMk cId="86248197" sldId="309"/>
            <ac:spMk id="16" creationId="{C033D2E9-C428-499E-AD07-00CA53762CBC}"/>
          </ac:spMkLst>
        </pc:spChg>
        <pc:grpChg chg="del">
          <ac:chgData name="Hughes, Ffion" userId="b2b1aaa3-abdb-4362-bdd1-c2a453b42c86" providerId="ADAL" clId="{33F364F7-0D3D-4FF4-81B9-11A8A6A5D418}" dt="2022-05-09T17:18:58.735" v="110" actId="478"/>
          <ac:grpSpMkLst>
            <pc:docMk/>
            <pc:sldMk cId="86248197" sldId="309"/>
            <ac:grpSpMk id="9" creationId="{50132880-6635-4629-8600-08215083DCBB}"/>
          </ac:grpSpMkLst>
        </pc:grpChg>
        <pc:grpChg chg="topLvl">
          <ac:chgData name="Hughes, Ffion" userId="b2b1aaa3-abdb-4362-bdd1-c2a453b42c86" providerId="ADAL" clId="{33F364F7-0D3D-4FF4-81B9-11A8A6A5D418}" dt="2022-05-09T17:18:58.735" v="110" actId="478"/>
          <ac:grpSpMkLst>
            <pc:docMk/>
            <pc:sldMk cId="86248197" sldId="309"/>
            <ac:grpSpMk id="10" creationId="{EABD1D37-5F1E-42EE-835D-11A3D41CE3D2}"/>
          </ac:grpSpMkLst>
        </pc:grpChg>
      </pc:sldChg>
      <pc:sldChg chg="addSp delSp modSp mod">
        <pc:chgData name="Hughes, Ffion" userId="b2b1aaa3-abdb-4362-bdd1-c2a453b42c86" providerId="ADAL" clId="{33F364F7-0D3D-4FF4-81B9-11A8A6A5D418}" dt="2022-05-09T18:24:46.395" v="1220" actId="1076"/>
        <pc:sldMkLst>
          <pc:docMk/>
          <pc:sldMk cId="4019482645" sldId="310"/>
        </pc:sldMkLst>
        <pc:spChg chg="mod">
          <ac:chgData name="Hughes, Ffion" userId="b2b1aaa3-abdb-4362-bdd1-c2a453b42c86" providerId="ADAL" clId="{33F364F7-0D3D-4FF4-81B9-11A8A6A5D418}" dt="2022-05-09T18:24:43.066" v="1219" actId="14100"/>
          <ac:spMkLst>
            <pc:docMk/>
            <pc:sldMk cId="4019482645" sldId="310"/>
            <ac:spMk id="2" creationId="{8C6F538D-D025-4B6F-A34C-A9E72ADA1714}"/>
          </ac:spMkLst>
        </pc:spChg>
        <pc:spChg chg="del topLvl">
          <ac:chgData name="Hughes, Ffion" userId="b2b1aaa3-abdb-4362-bdd1-c2a453b42c86" providerId="ADAL" clId="{33F364F7-0D3D-4FF4-81B9-11A8A6A5D418}" dt="2022-05-09T17:19:35.559" v="122" actId="478"/>
          <ac:spMkLst>
            <pc:docMk/>
            <pc:sldMk cId="4019482645" sldId="310"/>
            <ac:spMk id="14" creationId="{630F4C32-68A2-4D69-A612-0FA1CF05165F}"/>
          </ac:spMkLst>
        </pc:spChg>
        <pc:spChg chg="add mod">
          <ac:chgData name="Hughes, Ffion" userId="b2b1aaa3-abdb-4362-bdd1-c2a453b42c86" providerId="ADAL" clId="{33F364F7-0D3D-4FF4-81B9-11A8A6A5D418}" dt="2022-05-09T17:19:35.791" v="123"/>
          <ac:spMkLst>
            <pc:docMk/>
            <pc:sldMk cId="4019482645" sldId="310"/>
            <ac:spMk id="17" creationId="{99E89E2C-7A6B-430E-837C-1964669AB06C}"/>
          </ac:spMkLst>
        </pc:spChg>
        <pc:grpChg chg="del">
          <ac:chgData name="Hughes, Ffion" userId="b2b1aaa3-abdb-4362-bdd1-c2a453b42c86" providerId="ADAL" clId="{33F364F7-0D3D-4FF4-81B9-11A8A6A5D418}" dt="2022-05-09T17:19:35.559" v="122" actId="478"/>
          <ac:grpSpMkLst>
            <pc:docMk/>
            <pc:sldMk cId="4019482645" sldId="310"/>
            <ac:grpSpMk id="12" creationId="{6F1D2582-2F98-4270-8EFF-42D7D10B21F8}"/>
          </ac:grpSpMkLst>
        </pc:grpChg>
        <pc:grpChg chg="topLvl">
          <ac:chgData name="Hughes, Ffion" userId="b2b1aaa3-abdb-4362-bdd1-c2a453b42c86" providerId="ADAL" clId="{33F364F7-0D3D-4FF4-81B9-11A8A6A5D418}" dt="2022-05-09T17:19:35.559" v="122" actId="478"/>
          <ac:grpSpMkLst>
            <pc:docMk/>
            <pc:sldMk cId="4019482645" sldId="310"/>
            <ac:grpSpMk id="13" creationId="{DE9C608F-51A5-4688-B173-A94638571D4C}"/>
          </ac:grpSpMkLst>
        </pc:grpChg>
        <pc:picChg chg="mod">
          <ac:chgData name="Hughes, Ffion" userId="b2b1aaa3-abdb-4362-bdd1-c2a453b42c86" providerId="ADAL" clId="{33F364F7-0D3D-4FF4-81B9-11A8A6A5D418}" dt="2022-05-09T18:24:46.395" v="1220" actId="1076"/>
          <ac:picMkLst>
            <pc:docMk/>
            <pc:sldMk cId="4019482645" sldId="310"/>
            <ac:picMk id="5" creationId="{39804B60-6FBA-4AC0-B7A2-3DCA72672071}"/>
          </ac:picMkLst>
        </pc:picChg>
      </pc:sldChg>
      <pc:sldChg chg="addSp delSp modSp mod modAnim">
        <pc:chgData name="Hughes, Ffion" userId="b2b1aaa3-abdb-4362-bdd1-c2a453b42c86" providerId="ADAL" clId="{33F364F7-0D3D-4FF4-81B9-11A8A6A5D418}" dt="2022-05-10T07:13:26.794" v="1878"/>
        <pc:sldMkLst>
          <pc:docMk/>
          <pc:sldMk cId="3045988764" sldId="311"/>
        </pc:sldMkLst>
        <pc:spChg chg="mod">
          <ac:chgData name="Hughes, Ffion" userId="b2b1aaa3-abdb-4362-bdd1-c2a453b42c86" providerId="ADAL" clId="{33F364F7-0D3D-4FF4-81B9-11A8A6A5D418}" dt="2022-05-09T18:25:27.355" v="1251" actId="13926"/>
          <ac:spMkLst>
            <pc:docMk/>
            <pc:sldMk cId="3045988764" sldId="311"/>
            <ac:spMk id="2" creationId="{8C6F538D-D025-4B6F-A34C-A9E72ADA1714}"/>
          </ac:spMkLst>
        </pc:spChg>
        <pc:spChg chg="mod">
          <ac:chgData name="Hughes, Ffion" userId="b2b1aaa3-abdb-4362-bdd1-c2a453b42c86" providerId="ADAL" clId="{33F364F7-0D3D-4FF4-81B9-11A8A6A5D418}" dt="2022-05-09T18:27:36.059" v="1308" actId="5793"/>
          <ac:spMkLst>
            <pc:docMk/>
            <pc:sldMk cId="3045988764" sldId="311"/>
            <ac:spMk id="3" creationId="{3DA8D287-8211-4D38-9D7E-DEA48ABF3882}"/>
          </ac:spMkLst>
        </pc:spChg>
        <pc:spChg chg="del topLvl">
          <ac:chgData name="Hughes, Ffion" userId="b2b1aaa3-abdb-4362-bdd1-c2a453b42c86" providerId="ADAL" clId="{33F364F7-0D3D-4FF4-81B9-11A8A6A5D418}" dt="2022-05-09T17:19:41.095" v="124" actId="478"/>
          <ac:spMkLst>
            <pc:docMk/>
            <pc:sldMk cId="3045988764" sldId="311"/>
            <ac:spMk id="14" creationId="{630F4C32-68A2-4D69-A612-0FA1CF05165F}"/>
          </ac:spMkLst>
        </pc:spChg>
        <pc:spChg chg="add mod">
          <ac:chgData name="Hughes, Ffion" userId="b2b1aaa3-abdb-4362-bdd1-c2a453b42c86" providerId="ADAL" clId="{33F364F7-0D3D-4FF4-81B9-11A8A6A5D418}" dt="2022-05-09T17:19:41.305" v="125"/>
          <ac:spMkLst>
            <pc:docMk/>
            <pc:sldMk cId="3045988764" sldId="311"/>
            <ac:spMk id="17" creationId="{14F8FCD3-A593-4BF4-8BD2-E9B9B1874A7A}"/>
          </ac:spMkLst>
        </pc:spChg>
        <pc:grpChg chg="del">
          <ac:chgData name="Hughes, Ffion" userId="b2b1aaa3-abdb-4362-bdd1-c2a453b42c86" providerId="ADAL" clId="{33F364F7-0D3D-4FF4-81B9-11A8A6A5D418}" dt="2022-05-09T17:19:41.095" v="124" actId="478"/>
          <ac:grpSpMkLst>
            <pc:docMk/>
            <pc:sldMk cId="3045988764" sldId="311"/>
            <ac:grpSpMk id="12" creationId="{6F1D2582-2F98-4270-8EFF-42D7D10B21F8}"/>
          </ac:grpSpMkLst>
        </pc:grpChg>
        <pc:grpChg chg="topLvl">
          <ac:chgData name="Hughes, Ffion" userId="b2b1aaa3-abdb-4362-bdd1-c2a453b42c86" providerId="ADAL" clId="{33F364F7-0D3D-4FF4-81B9-11A8A6A5D418}" dt="2022-05-09T17:19:41.095" v="124" actId="478"/>
          <ac:grpSpMkLst>
            <pc:docMk/>
            <pc:sldMk cId="3045988764" sldId="311"/>
            <ac:grpSpMk id="13" creationId="{DE9C608F-51A5-4688-B173-A94638571D4C}"/>
          </ac:grpSpMkLst>
        </pc:grpChg>
      </pc:sldChg>
      <pc:sldChg chg="addSp delSp modSp mod modAnim">
        <pc:chgData name="Hughes, Ffion" userId="b2b1aaa3-abdb-4362-bdd1-c2a453b42c86" providerId="ADAL" clId="{33F364F7-0D3D-4FF4-81B9-11A8A6A5D418}" dt="2022-05-09T18:31:29.004" v="1381" actId="14100"/>
        <pc:sldMkLst>
          <pc:docMk/>
          <pc:sldMk cId="3650685307" sldId="312"/>
        </pc:sldMkLst>
        <pc:spChg chg="mod">
          <ac:chgData name="Hughes, Ffion" userId="b2b1aaa3-abdb-4362-bdd1-c2a453b42c86" providerId="ADAL" clId="{33F364F7-0D3D-4FF4-81B9-11A8A6A5D418}" dt="2022-05-09T18:31:29.004" v="1381" actId="14100"/>
          <ac:spMkLst>
            <pc:docMk/>
            <pc:sldMk cId="3650685307" sldId="312"/>
            <ac:spMk id="2" creationId="{8C6F538D-D025-4B6F-A34C-A9E72ADA1714}"/>
          </ac:spMkLst>
        </pc:spChg>
        <pc:spChg chg="mod">
          <ac:chgData name="Hughes, Ffion" userId="b2b1aaa3-abdb-4362-bdd1-c2a453b42c86" providerId="ADAL" clId="{33F364F7-0D3D-4FF4-81B9-11A8A6A5D418}" dt="2022-05-09T18:30:27.796" v="1370" actId="1076"/>
          <ac:spMkLst>
            <pc:docMk/>
            <pc:sldMk cId="3650685307" sldId="312"/>
            <ac:spMk id="3" creationId="{3DA8D287-8211-4D38-9D7E-DEA48ABF3882}"/>
          </ac:spMkLst>
        </pc:spChg>
        <pc:spChg chg="mod">
          <ac:chgData name="Hughes, Ffion" userId="b2b1aaa3-abdb-4362-bdd1-c2a453b42c86" providerId="ADAL" clId="{33F364F7-0D3D-4FF4-81B9-11A8A6A5D418}" dt="2022-05-09T18:31:17.050" v="1380" actId="1076"/>
          <ac:spMkLst>
            <pc:docMk/>
            <pc:sldMk cId="3650685307" sldId="312"/>
            <ac:spMk id="5" creationId="{C955C371-E894-4641-8F14-7B8EE5F5F92F}"/>
          </ac:spMkLst>
        </pc:spChg>
        <pc:spChg chg="del topLvl">
          <ac:chgData name="Hughes, Ffion" userId="b2b1aaa3-abdb-4362-bdd1-c2a453b42c86" providerId="ADAL" clId="{33F364F7-0D3D-4FF4-81B9-11A8A6A5D418}" dt="2022-05-09T17:19:47.521" v="126" actId="478"/>
          <ac:spMkLst>
            <pc:docMk/>
            <pc:sldMk cId="3650685307" sldId="312"/>
            <ac:spMk id="14" creationId="{630F4C32-68A2-4D69-A612-0FA1CF05165F}"/>
          </ac:spMkLst>
        </pc:spChg>
        <pc:spChg chg="add mod">
          <ac:chgData name="Hughes, Ffion" userId="b2b1aaa3-abdb-4362-bdd1-c2a453b42c86" providerId="ADAL" clId="{33F364F7-0D3D-4FF4-81B9-11A8A6A5D418}" dt="2022-05-09T17:19:47.715" v="127"/>
          <ac:spMkLst>
            <pc:docMk/>
            <pc:sldMk cId="3650685307" sldId="312"/>
            <ac:spMk id="17" creationId="{DB96E4AC-3DDA-4BD5-9933-A690C4853A69}"/>
          </ac:spMkLst>
        </pc:spChg>
        <pc:grpChg chg="del">
          <ac:chgData name="Hughes, Ffion" userId="b2b1aaa3-abdb-4362-bdd1-c2a453b42c86" providerId="ADAL" clId="{33F364F7-0D3D-4FF4-81B9-11A8A6A5D418}" dt="2022-05-09T17:19:47.521" v="126" actId="478"/>
          <ac:grpSpMkLst>
            <pc:docMk/>
            <pc:sldMk cId="3650685307" sldId="312"/>
            <ac:grpSpMk id="12" creationId="{6F1D2582-2F98-4270-8EFF-42D7D10B21F8}"/>
          </ac:grpSpMkLst>
        </pc:grpChg>
        <pc:grpChg chg="topLvl">
          <ac:chgData name="Hughes, Ffion" userId="b2b1aaa3-abdb-4362-bdd1-c2a453b42c86" providerId="ADAL" clId="{33F364F7-0D3D-4FF4-81B9-11A8A6A5D418}" dt="2022-05-09T17:19:47.521" v="126" actId="478"/>
          <ac:grpSpMkLst>
            <pc:docMk/>
            <pc:sldMk cId="3650685307" sldId="312"/>
            <ac:grpSpMk id="13" creationId="{DE9C608F-51A5-4688-B173-A94638571D4C}"/>
          </ac:grpSpMkLst>
        </pc:grpChg>
      </pc:sldChg>
      <pc:sldChg chg="addSp delSp modSp mod">
        <pc:chgData name="Hughes, Ffion" userId="b2b1aaa3-abdb-4362-bdd1-c2a453b42c86" providerId="ADAL" clId="{33F364F7-0D3D-4FF4-81B9-11A8A6A5D418}" dt="2022-05-12T18:38:18.864" v="1918" actId="6549"/>
        <pc:sldMkLst>
          <pc:docMk/>
          <pc:sldMk cId="3065966842" sldId="313"/>
        </pc:sldMkLst>
        <pc:spChg chg="mod">
          <ac:chgData name="Hughes, Ffion" userId="b2b1aaa3-abdb-4362-bdd1-c2a453b42c86" providerId="ADAL" clId="{33F364F7-0D3D-4FF4-81B9-11A8A6A5D418}" dt="2022-05-10T07:07:02.363" v="1820" actId="255"/>
          <ac:spMkLst>
            <pc:docMk/>
            <pc:sldMk cId="3065966842" sldId="313"/>
            <ac:spMk id="2" creationId="{8C6F538D-D025-4B6F-A34C-A9E72ADA1714}"/>
          </ac:spMkLst>
        </pc:spChg>
        <pc:spChg chg="mod">
          <ac:chgData name="Hughes, Ffion" userId="b2b1aaa3-abdb-4362-bdd1-c2a453b42c86" providerId="ADAL" clId="{33F364F7-0D3D-4FF4-81B9-11A8A6A5D418}" dt="2022-05-12T18:38:18.864" v="1918" actId="6549"/>
          <ac:spMkLst>
            <pc:docMk/>
            <pc:sldMk cId="3065966842" sldId="313"/>
            <ac:spMk id="3" creationId="{3DA8D287-8211-4D38-9D7E-DEA48ABF3882}"/>
          </ac:spMkLst>
        </pc:spChg>
        <pc:spChg chg="del topLvl">
          <ac:chgData name="Hughes, Ffion" userId="b2b1aaa3-abdb-4362-bdd1-c2a453b42c86" providerId="ADAL" clId="{33F364F7-0D3D-4FF4-81B9-11A8A6A5D418}" dt="2022-05-09T17:20:36.216" v="142" actId="478"/>
          <ac:spMkLst>
            <pc:docMk/>
            <pc:sldMk cId="3065966842" sldId="313"/>
            <ac:spMk id="14" creationId="{630F4C32-68A2-4D69-A612-0FA1CF05165F}"/>
          </ac:spMkLst>
        </pc:spChg>
        <pc:spChg chg="add mod">
          <ac:chgData name="Hughes, Ffion" userId="b2b1aaa3-abdb-4362-bdd1-c2a453b42c86" providerId="ADAL" clId="{33F364F7-0D3D-4FF4-81B9-11A8A6A5D418}" dt="2022-05-09T17:20:41.530" v="143" actId="1076"/>
          <ac:spMkLst>
            <pc:docMk/>
            <pc:sldMk cId="3065966842" sldId="313"/>
            <ac:spMk id="17" creationId="{82850D9F-2660-4F50-941F-6C2D801AF983}"/>
          </ac:spMkLst>
        </pc:spChg>
        <pc:grpChg chg="del">
          <ac:chgData name="Hughes, Ffion" userId="b2b1aaa3-abdb-4362-bdd1-c2a453b42c86" providerId="ADAL" clId="{33F364F7-0D3D-4FF4-81B9-11A8A6A5D418}" dt="2022-05-09T17:20:36.216" v="142" actId="478"/>
          <ac:grpSpMkLst>
            <pc:docMk/>
            <pc:sldMk cId="3065966842" sldId="313"/>
            <ac:grpSpMk id="12" creationId="{6F1D2582-2F98-4270-8EFF-42D7D10B21F8}"/>
          </ac:grpSpMkLst>
        </pc:grpChg>
        <pc:grpChg chg="topLvl">
          <ac:chgData name="Hughes, Ffion" userId="b2b1aaa3-abdb-4362-bdd1-c2a453b42c86" providerId="ADAL" clId="{33F364F7-0D3D-4FF4-81B9-11A8A6A5D418}" dt="2022-05-09T17:20:36.216" v="142" actId="478"/>
          <ac:grpSpMkLst>
            <pc:docMk/>
            <pc:sldMk cId="3065966842" sldId="313"/>
            <ac:grpSpMk id="13" creationId="{DE9C608F-51A5-4688-B173-A94638571D4C}"/>
          </ac:grpSpMkLst>
        </pc:grpChg>
      </pc:sldChg>
      <pc:sldChg chg="addSp delSp modSp mod modAnim">
        <pc:chgData name="Hughes, Ffion" userId="b2b1aaa3-abdb-4362-bdd1-c2a453b42c86" providerId="ADAL" clId="{33F364F7-0D3D-4FF4-81B9-11A8A6A5D418}" dt="2022-05-10T06:15:48.441" v="1478" actId="1076"/>
        <pc:sldMkLst>
          <pc:docMk/>
          <pc:sldMk cId="1336121648" sldId="317"/>
        </pc:sldMkLst>
        <pc:spChg chg="mod">
          <ac:chgData name="Hughes, Ffion" userId="b2b1aaa3-abdb-4362-bdd1-c2a453b42c86" providerId="ADAL" clId="{33F364F7-0D3D-4FF4-81B9-11A8A6A5D418}" dt="2022-05-10T06:04:12.630" v="1398" actId="6549"/>
          <ac:spMkLst>
            <pc:docMk/>
            <pc:sldMk cId="1336121648" sldId="317"/>
            <ac:spMk id="2" creationId="{8C6F538D-D025-4B6F-A34C-A9E72ADA1714}"/>
          </ac:spMkLst>
        </pc:spChg>
        <pc:spChg chg="mod">
          <ac:chgData name="Hughes, Ffion" userId="b2b1aaa3-abdb-4362-bdd1-c2a453b42c86" providerId="ADAL" clId="{33F364F7-0D3D-4FF4-81B9-11A8A6A5D418}" dt="2022-05-10T06:15:48.441" v="1478" actId="1076"/>
          <ac:spMkLst>
            <pc:docMk/>
            <pc:sldMk cId="1336121648" sldId="317"/>
            <ac:spMk id="3" creationId="{3DA8D287-8211-4D38-9D7E-DEA48ABF3882}"/>
          </ac:spMkLst>
        </pc:spChg>
        <pc:spChg chg="del topLvl">
          <ac:chgData name="Hughes, Ffion" userId="b2b1aaa3-abdb-4362-bdd1-c2a453b42c86" providerId="ADAL" clId="{33F364F7-0D3D-4FF4-81B9-11A8A6A5D418}" dt="2022-05-09T17:19:54.161" v="128" actId="478"/>
          <ac:spMkLst>
            <pc:docMk/>
            <pc:sldMk cId="1336121648" sldId="317"/>
            <ac:spMk id="14" creationId="{630F4C32-68A2-4D69-A612-0FA1CF05165F}"/>
          </ac:spMkLst>
        </pc:spChg>
        <pc:spChg chg="add mod">
          <ac:chgData name="Hughes, Ffion" userId="b2b1aaa3-abdb-4362-bdd1-c2a453b42c86" providerId="ADAL" clId="{33F364F7-0D3D-4FF4-81B9-11A8A6A5D418}" dt="2022-05-09T17:19:54.346" v="129"/>
          <ac:spMkLst>
            <pc:docMk/>
            <pc:sldMk cId="1336121648" sldId="317"/>
            <ac:spMk id="17" creationId="{BF72C72F-A73A-4BAF-AA42-CC5D9428CBAD}"/>
          </ac:spMkLst>
        </pc:spChg>
        <pc:grpChg chg="del">
          <ac:chgData name="Hughes, Ffion" userId="b2b1aaa3-abdb-4362-bdd1-c2a453b42c86" providerId="ADAL" clId="{33F364F7-0D3D-4FF4-81B9-11A8A6A5D418}" dt="2022-05-09T17:19:54.161" v="128" actId="478"/>
          <ac:grpSpMkLst>
            <pc:docMk/>
            <pc:sldMk cId="1336121648" sldId="317"/>
            <ac:grpSpMk id="12" creationId="{6F1D2582-2F98-4270-8EFF-42D7D10B21F8}"/>
          </ac:grpSpMkLst>
        </pc:grpChg>
        <pc:grpChg chg="topLvl">
          <ac:chgData name="Hughes, Ffion" userId="b2b1aaa3-abdb-4362-bdd1-c2a453b42c86" providerId="ADAL" clId="{33F364F7-0D3D-4FF4-81B9-11A8A6A5D418}" dt="2022-05-09T17:19:54.161" v="128" actId="478"/>
          <ac:grpSpMkLst>
            <pc:docMk/>
            <pc:sldMk cId="1336121648" sldId="317"/>
            <ac:grpSpMk id="13" creationId="{DE9C608F-51A5-4688-B173-A94638571D4C}"/>
          </ac:grpSpMkLst>
        </pc:grpChg>
      </pc:sldChg>
      <pc:sldChg chg="addSp delSp modSp mod modAnim">
        <pc:chgData name="Hughes, Ffion" userId="b2b1aaa3-abdb-4362-bdd1-c2a453b42c86" providerId="ADAL" clId="{33F364F7-0D3D-4FF4-81B9-11A8A6A5D418}" dt="2022-05-12T18:36:06.952" v="1910" actId="20577"/>
        <pc:sldMkLst>
          <pc:docMk/>
          <pc:sldMk cId="1079464074" sldId="318"/>
        </pc:sldMkLst>
        <pc:spChg chg="mod">
          <ac:chgData name="Hughes, Ffion" userId="b2b1aaa3-abdb-4362-bdd1-c2a453b42c86" providerId="ADAL" clId="{33F364F7-0D3D-4FF4-81B9-11A8A6A5D418}" dt="2022-05-10T07:06:35.961" v="1816" actId="14100"/>
          <ac:spMkLst>
            <pc:docMk/>
            <pc:sldMk cId="1079464074" sldId="318"/>
            <ac:spMk id="2" creationId="{8C6F538D-D025-4B6F-A34C-A9E72ADA1714}"/>
          </ac:spMkLst>
        </pc:spChg>
        <pc:spChg chg="mod">
          <ac:chgData name="Hughes, Ffion" userId="b2b1aaa3-abdb-4362-bdd1-c2a453b42c86" providerId="ADAL" clId="{33F364F7-0D3D-4FF4-81B9-11A8A6A5D418}" dt="2022-05-12T18:36:06.952" v="1910" actId="20577"/>
          <ac:spMkLst>
            <pc:docMk/>
            <pc:sldMk cId="1079464074" sldId="318"/>
            <ac:spMk id="5" creationId="{E05884CA-E2BE-4FCF-BDB5-EA0F57F785F0}"/>
          </ac:spMkLst>
        </pc:spChg>
        <pc:spChg chg="del topLvl">
          <ac:chgData name="Hughes, Ffion" userId="b2b1aaa3-abdb-4362-bdd1-c2a453b42c86" providerId="ADAL" clId="{33F364F7-0D3D-4FF4-81B9-11A8A6A5D418}" dt="2022-05-09T17:20:23.168" v="138" actId="478"/>
          <ac:spMkLst>
            <pc:docMk/>
            <pc:sldMk cId="1079464074" sldId="318"/>
            <ac:spMk id="14" creationId="{630F4C32-68A2-4D69-A612-0FA1CF05165F}"/>
          </ac:spMkLst>
        </pc:spChg>
        <pc:spChg chg="add mod">
          <ac:chgData name="Hughes, Ffion" userId="b2b1aaa3-abdb-4362-bdd1-c2a453b42c86" providerId="ADAL" clId="{33F364F7-0D3D-4FF4-81B9-11A8A6A5D418}" dt="2022-05-09T17:20:25.492" v="139"/>
          <ac:spMkLst>
            <pc:docMk/>
            <pc:sldMk cId="1079464074" sldId="318"/>
            <ac:spMk id="17" creationId="{122DD92F-790A-44C6-9736-47504B337433}"/>
          </ac:spMkLst>
        </pc:spChg>
        <pc:grpChg chg="del">
          <ac:chgData name="Hughes, Ffion" userId="b2b1aaa3-abdb-4362-bdd1-c2a453b42c86" providerId="ADAL" clId="{33F364F7-0D3D-4FF4-81B9-11A8A6A5D418}" dt="2022-05-09T17:20:23.168" v="138" actId="478"/>
          <ac:grpSpMkLst>
            <pc:docMk/>
            <pc:sldMk cId="1079464074" sldId="318"/>
            <ac:grpSpMk id="12" creationId="{6F1D2582-2F98-4270-8EFF-42D7D10B21F8}"/>
          </ac:grpSpMkLst>
        </pc:grpChg>
        <pc:grpChg chg="topLvl">
          <ac:chgData name="Hughes, Ffion" userId="b2b1aaa3-abdb-4362-bdd1-c2a453b42c86" providerId="ADAL" clId="{33F364F7-0D3D-4FF4-81B9-11A8A6A5D418}" dt="2022-05-09T17:20:23.168" v="138" actId="478"/>
          <ac:grpSpMkLst>
            <pc:docMk/>
            <pc:sldMk cId="1079464074" sldId="318"/>
            <ac:grpSpMk id="13" creationId="{DE9C608F-51A5-4688-B173-A94638571D4C}"/>
          </ac:grpSpMkLst>
        </pc:grpChg>
      </pc:sldChg>
      <pc:sldChg chg="addSp delSp modSp mod modAnim">
        <pc:chgData name="Hughes, Ffion" userId="b2b1aaa3-abdb-4362-bdd1-c2a453b42c86" providerId="ADAL" clId="{33F364F7-0D3D-4FF4-81B9-11A8A6A5D418}" dt="2022-05-10T06:31:16.128" v="1552"/>
        <pc:sldMkLst>
          <pc:docMk/>
          <pc:sldMk cId="1003101399" sldId="319"/>
        </pc:sldMkLst>
        <pc:spChg chg="mod">
          <ac:chgData name="Hughes, Ffion" userId="b2b1aaa3-abdb-4362-bdd1-c2a453b42c86" providerId="ADAL" clId="{33F364F7-0D3D-4FF4-81B9-11A8A6A5D418}" dt="2022-05-10T06:31:16.128" v="1552"/>
          <ac:spMkLst>
            <pc:docMk/>
            <pc:sldMk cId="1003101399" sldId="319"/>
            <ac:spMk id="2" creationId="{8C6F538D-D025-4B6F-A34C-A9E72ADA1714}"/>
          </ac:spMkLst>
        </pc:spChg>
        <pc:spChg chg="mod">
          <ac:chgData name="Hughes, Ffion" userId="b2b1aaa3-abdb-4362-bdd1-c2a453b42c86" providerId="ADAL" clId="{33F364F7-0D3D-4FF4-81B9-11A8A6A5D418}" dt="2022-05-10T06:17:37.210" v="1506" actId="20577"/>
          <ac:spMkLst>
            <pc:docMk/>
            <pc:sldMk cId="1003101399" sldId="319"/>
            <ac:spMk id="3" creationId="{3DA8D287-8211-4D38-9D7E-DEA48ABF3882}"/>
          </ac:spMkLst>
        </pc:spChg>
        <pc:spChg chg="mod">
          <ac:chgData name="Hughes, Ffion" userId="b2b1aaa3-abdb-4362-bdd1-c2a453b42c86" providerId="ADAL" clId="{33F364F7-0D3D-4FF4-81B9-11A8A6A5D418}" dt="2022-05-10T06:22:25.504" v="1519" actId="13926"/>
          <ac:spMkLst>
            <pc:docMk/>
            <pc:sldMk cId="1003101399" sldId="319"/>
            <ac:spMk id="9" creationId="{383904D4-BCDA-438D-B029-5B22C6FBC054}"/>
          </ac:spMkLst>
        </pc:spChg>
        <pc:spChg chg="del topLvl">
          <ac:chgData name="Hughes, Ffion" userId="b2b1aaa3-abdb-4362-bdd1-c2a453b42c86" providerId="ADAL" clId="{33F364F7-0D3D-4FF4-81B9-11A8A6A5D418}" dt="2022-05-09T17:19:59.030" v="130" actId="478"/>
          <ac:spMkLst>
            <pc:docMk/>
            <pc:sldMk cId="1003101399" sldId="319"/>
            <ac:spMk id="14" creationId="{630F4C32-68A2-4D69-A612-0FA1CF05165F}"/>
          </ac:spMkLst>
        </pc:spChg>
        <pc:spChg chg="add mod">
          <ac:chgData name="Hughes, Ffion" userId="b2b1aaa3-abdb-4362-bdd1-c2a453b42c86" providerId="ADAL" clId="{33F364F7-0D3D-4FF4-81B9-11A8A6A5D418}" dt="2022-05-09T17:19:59.283" v="131"/>
          <ac:spMkLst>
            <pc:docMk/>
            <pc:sldMk cId="1003101399" sldId="319"/>
            <ac:spMk id="17" creationId="{7D799B0C-925B-417A-AAF1-19578FC9E616}"/>
          </ac:spMkLst>
        </pc:spChg>
        <pc:grpChg chg="del">
          <ac:chgData name="Hughes, Ffion" userId="b2b1aaa3-abdb-4362-bdd1-c2a453b42c86" providerId="ADAL" clId="{33F364F7-0D3D-4FF4-81B9-11A8A6A5D418}" dt="2022-05-09T17:19:59.030" v="130" actId="478"/>
          <ac:grpSpMkLst>
            <pc:docMk/>
            <pc:sldMk cId="1003101399" sldId="319"/>
            <ac:grpSpMk id="12" creationId="{6F1D2582-2F98-4270-8EFF-42D7D10B21F8}"/>
          </ac:grpSpMkLst>
        </pc:grpChg>
        <pc:grpChg chg="topLvl">
          <ac:chgData name="Hughes, Ffion" userId="b2b1aaa3-abdb-4362-bdd1-c2a453b42c86" providerId="ADAL" clId="{33F364F7-0D3D-4FF4-81B9-11A8A6A5D418}" dt="2022-05-09T17:19:59.030" v="130" actId="478"/>
          <ac:grpSpMkLst>
            <pc:docMk/>
            <pc:sldMk cId="1003101399" sldId="319"/>
            <ac:grpSpMk id="13" creationId="{DE9C608F-51A5-4688-B173-A94638571D4C}"/>
          </ac:grpSpMkLst>
        </pc:grpChg>
      </pc:sldChg>
      <pc:sldChg chg="addSp delSp modSp mod modAnim">
        <pc:chgData name="Hughes, Ffion" userId="b2b1aaa3-abdb-4362-bdd1-c2a453b42c86" providerId="ADAL" clId="{33F364F7-0D3D-4FF4-81B9-11A8A6A5D418}" dt="2022-05-10T06:32:10.892" v="1563" actId="14100"/>
        <pc:sldMkLst>
          <pc:docMk/>
          <pc:sldMk cId="2368237957" sldId="320"/>
        </pc:sldMkLst>
        <pc:spChg chg="mod">
          <ac:chgData name="Hughes, Ffion" userId="b2b1aaa3-abdb-4362-bdd1-c2a453b42c86" providerId="ADAL" clId="{33F364F7-0D3D-4FF4-81B9-11A8A6A5D418}" dt="2022-05-10T06:31:20.346" v="1553"/>
          <ac:spMkLst>
            <pc:docMk/>
            <pc:sldMk cId="2368237957" sldId="320"/>
            <ac:spMk id="2" creationId="{8C6F538D-D025-4B6F-A34C-A9E72ADA1714}"/>
          </ac:spMkLst>
        </pc:spChg>
        <pc:spChg chg="mod">
          <ac:chgData name="Hughes, Ffion" userId="b2b1aaa3-abdb-4362-bdd1-c2a453b42c86" providerId="ADAL" clId="{33F364F7-0D3D-4FF4-81B9-11A8A6A5D418}" dt="2022-05-10T06:24:38.796" v="1533" actId="6549"/>
          <ac:spMkLst>
            <pc:docMk/>
            <pc:sldMk cId="2368237957" sldId="320"/>
            <ac:spMk id="3" creationId="{3DA8D287-8211-4D38-9D7E-DEA48ABF3882}"/>
          </ac:spMkLst>
        </pc:spChg>
        <pc:spChg chg="mod">
          <ac:chgData name="Hughes, Ffion" userId="b2b1aaa3-abdb-4362-bdd1-c2a453b42c86" providerId="ADAL" clId="{33F364F7-0D3D-4FF4-81B9-11A8A6A5D418}" dt="2022-05-10T06:32:02.585" v="1561" actId="14100"/>
          <ac:spMkLst>
            <pc:docMk/>
            <pc:sldMk cId="2368237957" sldId="320"/>
            <ac:spMk id="5" creationId="{5BFF3070-9F96-43BF-B81E-AA8F6C7EBA03}"/>
          </ac:spMkLst>
        </pc:spChg>
        <pc:spChg chg="mod">
          <ac:chgData name="Hughes, Ffion" userId="b2b1aaa3-abdb-4362-bdd1-c2a453b42c86" providerId="ADAL" clId="{33F364F7-0D3D-4FF4-81B9-11A8A6A5D418}" dt="2022-05-10T06:32:05.117" v="1562" actId="14100"/>
          <ac:spMkLst>
            <pc:docMk/>
            <pc:sldMk cId="2368237957" sldId="320"/>
            <ac:spMk id="7" creationId="{95EC164C-D8DB-48E0-B8D4-84F7819A2158}"/>
          </ac:spMkLst>
        </pc:spChg>
        <pc:spChg chg="mod">
          <ac:chgData name="Hughes, Ffion" userId="b2b1aaa3-abdb-4362-bdd1-c2a453b42c86" providerId="ADAL" clId="{33F364F7-0D3D-4FF4-81B9-11A8A6A5D418}" dt="2022-05-10T06:26:32.656" v="1543" actId="255"/>
          <ac:spMkLst>
            <pc:docMk/>
            <pc:sldMk cId="2368237957" sldId="320"/>
            <ac:spMk id="11" creationId="{8C82DE79-496A-4280-A4FB-7EE42E083652}"/>
          </ac:spMkLst>
        </pc:spChg>
        <pc:spChg chg="del topLvl">
          <ac:chgData name="Hughes, Ffion" userId="b2b1aaa3-abdb-4362-bdd1-c2a453b42c86" providerId="ADAL" clId="{33F364F7-0D3D-4FF4-81B9-11A8A6A5D418}" dt="2022-05-09T17:20:07.732" v="132" actId="478"/>
          <ac:spMkLst>
            <pc:docMk/>
            <pc:sldMk cId="2368237957" sldId="320"/>
            <ac:spMk id="14" creationId="{630F4C32-68A2-4D69-A612-0FA1CF05165F}"/>
          </ac:spMkLst>
        </pc:spChg>
        <pc:spChg chg="add mod">
          <ac:chgData name="Hughes, Ffion" userId="b2b1aaa3-abdb-4362-bdd1-c2a453b42c86" providerId="ADAL" clId="{33F364F7-0D3D-4FF4-81B9-11A8A6A5D418}" dt="2022-05-09T17:20:08.674" v="133"/>
          <ac:spMkLst>
            <pc:docMk/>
            <pc:sldMk cId="2368237957" sldId="320"/>
            <ac:spMk id="17" creationId="{370F867D-F7F4-4E8E-90E3-542446223BF6}"/>
          </ac:spMkLst>
        </pc:spChg>
        <pc:grpChg chg="mod">
          <ac:chgData name="Hughes, Ffion" userId="b2b1aaa3-abdb-4362-bdd1-c2a453b42c86" providerId="ADAL" clId="{33F364F7-0D3D-4FF4-81B9-11A8A6A5D418}" dt="2022-05-10T06:32:10.892" v="1563" actId="14100"/>
          <ac:grpSpMkLst>
            <pc:docMk/>
            <pc:sldMk cId="2368237957" sldId="320"/>
            <ac:grpSpMk id="10" creationId="{7C6EADF2-862E-462A-8097-9C2F7D095FBB}"/>
          </ac:grpSpMkLst>
        </pc:grpChg>
        <pc:grpChg chg="del">
          <ac:chgData name="Hughes, Ffion" userId="b2b1aaa3-abdb-4362-bdd1-c2a453b42c86" providerId="ADAL" clId="{33F364F7-0D3D-4FF4-81B9-11A8A6A5D418}" dt="2022-05-09T17:20:07.732" v="132" actId="478"/>
          <ac:grpSpMkLst>
            <pc:docMk/>
            <pc:sldMk cId="2368237957" sldId="320"/>
            <ac:grpSpMk id="12" creationId="{6F1D2582-2F98-4270-8EFF-42D7D10B21F8}"/>
          </ac:grpSpMkLst>
        </pc:grpChg>
        <pc:grpChg chg="topLvl">
          <ac:chgData name="Hughes, Ffion" userId="b2b1aaa3-abdb-4362-bdd1-c2a453b42c86" providerId="ADAL" clId="{33F364F7-0D3D-4FF4-81B9-11A8A6A5D418}" dt="2022-05-09T17:20:07.732" v="132" actId="478"/>
          <ac:grpSpMkLst>
            <pc:docMk/>
            <pc:sldMk cId="2368237957" sldId="320"/>
            <ac:grpSpMk id="13" creationId="{DE9C608F-51A5-4688-B173-A94638571D4C}"/>
          </ac:grpSpMkLst>
        </pc:grpChg>
      </pc:sldChg>
      <pc:sldChg chg="addSp delSp modSp mod addAnim delAnim modAnim">
        <pc:chgData name="Hughes, Ffion" userId="b2b1aaa3-abdb-4362-bdd1-c2a453b42c86" providerId="ADAL" clId="{33F364F7-0D3D-4FF4-81B9-11A8A6A5D418}" dt="2022-05-10T07:01:21.750" v="1772" actId="255"/>
        <pc:sldMkLst>
          <pc:docMk/>
          <pc:sldMk cId="2759276887" sldId="321"/>
        </pc:sldMkLst>
        <pc:spChg chg="mod">
          <ac:chgData name="Hughes, Ffion" userId="b2b1aaa3-abdb-4362-bdd1-c2a453b42c86" providerId="ADAL" clId="{33F364F7-0D3D-4FF4-81B9-11A8A6A5D418}" dt="2022-05-10T06:31:24.735" v="1554"/>
          <ac:spMkLst>
            <pc:docMk/>
            <pc:sldMk cId="2759276887" sldId="321"/>
            <ac:spMk id="2" creationId="{8C6F538D-D025-4B6F-A34C-A9E72ADA1714}"/>
          </ac:spMkLst>
        </pc:spChg>
        <pc:spChg chg="mod">
          <ac:chgData name="Hughes, Ffion" userId="b2b1aaa3-abdb-4362-bdd1-c2a453b42c86" providerId="ADAL" clId="{33F364F7-0D3D-4FF4-81B9-11A8A6A5D418}" dt="2022-05-10T07:01:21.750" v="1772" actId="255"/>
          <ac:spMkLst>
            <pc:docMk/>
            <pc:sldMk cId="2759276887" sldId="321"/>
            <ac:spMk id="3" creationId="{3DA8D287-8211-4D38-9D7E-DEA48ABF3882}"/>
          </ac:spMkLst>
        </pc:spChg>
        <pc:spChg chg="del topLvl">
          <ac:chgData name="Hughes, Ffion" userId="b2b1aaa3-abdb-4362-bdd1-c2a453b42c86" providerId="ADAL" clId="{33F364F7-0D3D-4FF4-81B9-11A8A6A5D418}" dt="2022-05-09T17:20:13.635" v="134" actId="478"/>
          <ac:spMkLst>
            <pc:docMk/>
            <pc:sldMk cId="2759276887" sldId="321"/>
            <ac:spMk id="14" creationId="{630F4C32-68A2-4D69-A612-0FA1CF05165F}"/>
          </ac:spMkLst>
        </pc:spChg>
        <pc:spChg chg="add mod">
          <ac:chgData name="Hughes, Ffion" userId="b2b1aaa3-abdb-4362-bdd1-c2a453b42c86" providerId="ADAL" clId="{33F364F7-0D3D-4FF4-81B9-11A8A6A5D418}" dt="2022-05-09T17:20:13.830" v="135"/>
          <ac:spMkLst>
            <pc:docMk/>
            <pc:sldMk cId="2759276887" sldId="321"/>
            <ac:spMk id="17" creationId="{8E993D6A-30DA-4051-B06E-0F0892E6296E}"/>
          </ac:spMkLst>
        </pc:spChg>
        <pc:grpChg chg="del">
          <ac:chgData name="Hughes, Ffion" userId="b2b1aaa3-abdb-4362-bdd1-c2a453b42c86" providerId="ADAL" clId="{33F364F7-0D3D-4FF4-81B9-11A8A6A5D418}" dt="2022-05-09T17:20:13.635" v="134" actId="478"/>
          <ac:grpSpMkLst>
            <pc:docMk/>
            <pc:sldMk cId="2759276887" sldId="321"/>
            <ac:grpSpMk id="12" creationId="{6F1D2582-2F98-4270-8EFF-42D7D10B21F8}"/>
          </ac:grpSpMkLst>
        </pc:grpChg>
        <pc:grpChg chg="topLvl">
          <ac:chgData name="Hughes, Ffion" userId="b2b1aaa3-abdb-4362-bdd1-c2a453b42c86" providerId="ADAL" clId="{33F364F7-0D3D-4FF4-81B9-11A8A6A5D418}" dt="2022-05-09T17:20:13.635" v="134" actId="478"/>
          <ac:grpSpMkLst>
            <pc:docMk/>
            <pc:sldMk cId="2759276887" sldId="321"/>
            <ac:grpSpMk id="13" creationId="{DE9C608F-51A5-4688-B173-A94638571D4C}"/>
          </ac:grpSpMkLst>
        </pc:grpChg>
      </pc:sldChg>
      <pc:sldChg chg="addSp delSp modSp mod modAnim">
        <pc:chgData name="Hughes, Ffion" userId="b2b1aaa3-abdb-4362-bdd1-c2a453b42c86" providerId="ADAL" clId="{33F364F7-0D3D-4FF4-81B9-11A8A6A5D418}" dt="2022-05-10T07:02:07.453" v="1775"/>
        <pc:sldMkLst>
          <pc:docMk/>
          <pc:sldMk cId="3096688759" sldId="322"/>
        </pc:sldMkLst>
        <pc:spChg chg="mod">
          <ac:chgData name="Hughes, Ffion" userId="b2b1aaa3-abdb-4362-bdd1-c2a453b42c86" providerId="ADAL" clId="{33F364F7-0D3D-4FF4-81B9-11A8A6A5D418}" dt="2022-05-10T06:57:45.434" v="1747"/>
          <ac:spMkLst>
            <pc:docMk/>
            <pc:sldMk cId="3096688759" sldId="322"/>
            <ac:spMk id="2" creationId="{8C6F538D-D025-4B6F-A34C-A9E72ADA1714}"/>
          </ac:spMkLst>
        </pc:spChg>
        <pc:spChg chg="mod">
          <ac:chgData name="Hughes, Ffion" userId="b2b1aaa3-abdb-4362-bdd1-c2a453b42c86" providerId="ADAL" clId="{33F364F7-0D3D-4FF4-81B9-11A8A6A5D418}" dt="2022-05-10T06:59:03.251" v="1765" actId="13926"/>
          <ac:spMkLst>
            <pc:docMk/>
            <pc:sldMk cId="3096688759" sldId="322"/>
            <ac:spMk id="3" creationId="{3DA8D287-8211-4D38-9D7E-DEA48ABF3882}"/>
          </ac:spMkLst>
        </pc:spChg>
        <pc:spChg chg="mod">
          <ac:chgData name="Hughes, Ffion" userId="b2b1aaa3-abdb-4362-bdd1-c2a453b42c86" providerId="ADAL" clId="{33F364F7-0D3D-4FF4-81B9-11A8A6A5D418}" dt="2022-05-10T06:59:16.590" v="1767" actId="6549"/>
          <ac:spMkLst>
            <pc:docMk/>
            <pc:sldMk cId="3096688759" sldId="322"/>
            <ac:spMk id="5" creationId="{E817AA52-91F0-43E4-93B4-13FFA497D334}"/>
          </ac:spMkLst>
        </pc:spChg>
        <pc:spChg chg="del topLvl">
          <ac:chgData name="Hughes, Ffion" userId="b2b1aaa3-abdb-4362-bdd1-c2a453b42c86" providerId="ADAL" clId="{33F364F7-0D3D-4FF4-81B9-11A8A6A5D418}" dt="2022-05-09T17:20:18.265" v="136" actId="478"/>
          <ac:spMkLst>
            <pc:docMk/>
            <pc:sldMk cId="3096688759" sldId="322"/>
            <ac:spMk id="14" creationId="{630F4C32-68A2-4D69-A612-0FA1CF05165F}"/>
          </ac:spMkLst>
        </pc:spChg>
        <pc:spChg chg="add mod">
          <ac:chgData name="Hughes, Ffion" userId="b2b1aaa3-abdb-4362-bdd1-c2a453b42c86" providerId="ADAL" clId="{33F364F7-0D3D-4FF4-81B9-11A8A6A5D418}" dt="2022-05-09T17:20:18.265" v="137"/>
          <ac:spMkLst>
            <pc:docMk/>
            <pc:sldMk cId="3096688759" sldId="322"/>
            <ac:spMk id="17" creationId="{AF7EAEB7-F03E-4F54-8504-62A6AAFD9D8A}"/>
          </ac:spMkLst>
        </pc:spChg>
        <pc:grpChg chg="del">
          <ac:chgData name="Hughes, Ffion" userId="b2b1aaa3-abdb-4362-bdd1-c2a453b42c86" providerId="ADAL" clId="{33F364F7-0D3D-4FF4-81B9-11A8A6A5D418}" dt="2022-05-09T17:20:18.265" v="136" actId="478"/>
          <ac:grpSpMkLst>
            <pc:docMk/>
            <pc:sldMk cId="3096688759" sldId="322"/>
            <ac:grpSpMk id="12" creationId="{6F1D2582-2F98-4270-8EFF-42D7D10B21F8}"/>
          </ac:grpSpMkLst>
        </pc:grpChg>
        <pc:grpChg chg="topLvl">
          <ac:chgData name="Hughes, Ffion" userId="b2b1aaa3-abdb-4362-bdd1-c2a453b42c86" providerId="ADAL" clId="{33F364F7-0D3D-4FF4-81B9-11A8A6A5D418}" dt="2022-05-09T17:20:18.265" v="136" actId="478"/>
          <ac:grpSpMkLst>
            <pc:docMk/>
            <pc:sldMk cId="3096688759" sldId="322"/>
            <ac:grpSpMk id="13" creationId="{DE9C608F-51A5-4688-B173-A94638571D4C}"/>
          </ac:grpSpMkLst>
        </pc:grpChg>
      </pc:sldChg>
      <pc:sldChg chg="addSp delSp modSp mod modAnim">
        <pc:chgData name="Hughes, Ffion" userId="b2b1aaa3-abdb-4362-bdd1-c2a453b42c86" providerId="ADAL" clId="{33F364F7-0D3D-4FF4-81B9-11A8A6A5D418}" dt="2022-05-10T07:09:37.285" v="1857" actId="6549"/>
        <pc:sldMkLst>
          <pc:docMk/>
          <pc:sldMk cId="909151128" sldId="324"/>
        </pc:sldMkLst>
        <pc:spChg chg="mod">
          <ac:chgData name="Hughes, Ffion" userId="b2b1aaa3-abdb-4362-bdd1-c2a453b42c86" providerId="ADAL" clId="{33F364F7-0D3D-4FF4-81B9-11A8A6A5D418}" dt="2022-05-10T07:08:12.020" v="1824"/>
          <ac:spMkLst>
            <pc:docMk/>
            <pc:sldMk cId="909151128" sldId="324"/>
            <ac:spMk id="2" creationId="{8C6F538D-D025-4B6F-A34C-A9E72ADA1714}"/>
          </ac:spMkLst>
        </pc:spChg>
        <pc:spChg chg="mod">
          <ac:chgData name="Hughes, Ffion" userId="b2b1aaa3-abdb-4362-bdd1-c2a453b42c86" providerId="ADAL" clId="{33F364F7-0D3D-4FF4-81B9-11A8A6A5D418}" dt="2022-05-10T07:09:37.285" v="1857" actId="6549"/>
          <ac:spMkLst>
            <pc:docMk/>
            <pc:sldMk cId="909151128" sldId="324"/>
            <ac:spMk id="5" creationId="{5AEE7AEB-0C1F-4BDB-A448-EF742139B567}"/>
          </ac:spMkLst>
        </pc:spChg>
        <pc:spChg chg="del topLvl">
          <ac:chgData name="Hughes, Ffion" userId="b2b1aaa3-abdb-4362-bdd1-c2a453b42c86" providerId="ADAL" clId="{33F364F7-0D3D-4FF4-81B9-11A8A6A5D418}" dt="2022-05-09T17:20:46.120" v="144" actId="478"/>
          <ac:spMkLst>
            <pc:docMk/>
            <pc:sldMk cId="909151128" sldId="324"/>
            <ac:spMk id="14" creationId="{630F4C32-68A2-4D69-A612-0FA1CF05165F}"/>
          </ac:spMkLst>
        </pc:spChg>
        <pc:spChg chg="add mod">
          <ac:chgData name="Hughes, Ffion" userId="b2b1aaa3-abdb-4362-bdd1-c2a453b42c86" providerId="ADAL" clId="{33F364F7-0D3D-4FF4-81B9-11A8A6A5D418}" dt="2022-05-09T17:20:46.330" v="145"/>
          <ac:spMkLst>
            <pc:docMk/>
            <pc:sldMk cId="909151128" sldId="324"/>
            <ac:spMk id="17" creationId="{7543C685-3A43-444D-A371-09C74C111F0A}"/>
          </ac:spMkLst>
        </pc:spChg>
        <pc:grpChg chg="del">
          <ac:chgData name="Hughes, Ffion" userId="b2b1aaa3-abdb-4362-bdd1-c2a453b42c86" providerId="ADAL" clId="{33F364F7-0D3D-4FF4-81B9-11A8A6A5D418}" dt="2022-05-09T17:20:46.120" v="144" actId="478"/>
          <ac:grpSpMkLst>
            <pc:docMk/>
            <pc:sldMk cId="909151128" sldId="324"/>
            <ac:grpSpMk id="12" creationId="{6F1D2582-2F98-4270-8EFF-42D7D10B21F8}"/>
          </ac:grpSpMkLst>
        </pc:grpChg>
        <pc:grpChg chg="topLvl">
          <ac:chgData name="Hughes, Ffion" userId="b2b1aaa3-abdb-4362-bdd1-c2a453b42c86" providerId="ADAL" clId="{33F364F7-0D3D-4FF4-81B9-11A8A6A5D418}" dt="2022-05-09T17:20:46.120" v="144" actId="478"/>
          <ac:grpSpMkLst>
            <pc:docMk/>
            <pc:sldMk cId="909151128" sldId="324"/>
            <ac:grpSpMk id="13" creationId="{DE9C608F-51A5-4688-B173-A94638571D4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B435F0E6-AC5D-4E26-8358-3D56013EF103}" type="datetimeFigureOut">
              <a:rPr lang="en-GB" smtClean="0"/>
              <a:t>12/05/2022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AA83DDEC-5940-4676-957C-C087F04EA5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01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50825"/>
            <a:ext cx="5919787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2617" y="3688984"/>
            <a:ext cx="5388610" cy="3884861"/>
          </a:xfrm>
        </p:spPr>
        <p:txBody>
          <a:bodyPr/>
          <a:lstStyle/>
          <a:p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16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3359"/>
            <a:ext cx="10363200" cy="14700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6557"/>
            <a:ext cx="8534400" cy="175260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rgbClr val="0091A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fld id="{1DCDBC02-9943-49FF-A0D1-4F00BD0C1C3F}" type="datetime3">
              <a:rPr lang="en-US" smtClean="0">
                <a:solidFill>
                  <a:srgbClr val="3C3C41"/>
                </a:solidFill>
              </a:rPr>
              <a:t>12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476250"/>
            <a:ext cx="8760884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799" y="1989138"/>
            <a:ext cx="8760884" cy="4608214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84" y="1989138"/>
            <a:ext cx="2453216" cy="460821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239EA17D-8D9E-4EB6-84B1-9E4D449F7DD4}" type="datetime3">
              <a:rPr lang="en-US" smtClean="0">
                <a:solidFill>
                  <a:srgbClr val="3C3C41"/>
                </a:solidFill>
              </a:rPr>
              <a:t>12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1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1989138"/>
            <a:ext cx="11328400" cy="4536206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3E550A6-C34D-488C-8EA7-47D2180A892F}" type="datetime3">
              <a:rPr lang="en-US" smtClean="0">
                <a:solidFill>
                  <a:srgbClr val="3C3C41"/>
                </a:solidFill>
              </a:rPr>
              <a:t>12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984" y="1844824"/>
            <a:ext cx="2453216" cy="4608513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548681"/>
            <a:ext cx="8583084" cy="6003707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DF1D39EB-7674-44A5-9BF1-C70C70B7AABD}" type="datetime3">
              <a:rPr lang="en-US" smtClean="0">
                <a:solidFill>
                  <a:srgbClr val="3C3C41"/>
                </a:solidFill>
              </a:rPr>
              <a:t>12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6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916832"/>
            <a:ext cx="11328400" cy="453635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8528" y="54067"/>
            <a:ext cx="2844800" cy="365125"/>
          </a:xfrm>
        </p:spPr>
        <p:txBody>
          <a:bodyPr>
            <a:noAutofit/>
          </a:bodyPr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966A99A1-9008-4511-8FB6-E965C2837795}" type="datetime3">
              <a:rPr lang="en-US" smtClean="0"/>
              <a:t>12 May 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09099" y="107107"/>
            <a:ext cx="2451100" cy="312084"/>
          </a:xfrm>
        </p:spPr>
        <p:txBody>
          <a:bodyPr>
            <a:noAutofit/>
          </a:bodyPr>
          <a:lstStyle>
            <a:lvl1pPr>
              <a:defRPr>
                <a:solidFill>
                  <a:srgbClr val="3C3C41"/>
                </a:solidFill>
              </a:defRPr>
            </a:lvl1pPr>
          </a:lstStyle>
          <a:p>
            <a:r>
              <a:rPr lang="en-GB"/>
              <a:t>Campaigning for nature - Running a social media campaign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1EB79DAB-90E4-4F14-9B31-761BB9951B41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709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07086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0689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0D7B1C5-73BA-46DB-93B4-1EA20B4F108D}" type="datetime3">
              <a:rPr lang="en-US" smtClean="0">
                <a:solidFill>
                  <a:srgbClr val="3C3C41"/>
                </a:solidFill>
              </a:rPr>
              <a:t>12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8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916833"/>
            <a:ext cx="55584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495" y="1916833"/>
            <a:ext cx="5384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B6C9C2A-D0A5-45BB-B48A-CD9B74BC8DCA}" type="datetime3">
              <a:rPr lang="en-US" smtClean="0">
                <a:solidFill>
                  <a:srgbClr val="3C3C41"/>
                </a:solidFill>
              </a:rPr>
              <a:t>12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4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2BA7-D16C-44CF-B13A-60E0E863C93B}" type="datetime3">
              <a:rPr lang="en-US" smtClean="0">
                <a:solidFill>
                  <a:srgbClr val="3C3C41"/>
                </a:solidFill>
              </a:rPr>
              <a:t>12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916831"/>
            <a:ext cx="11328400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31801" y="4293096"/>
            <a:ext cx="11318495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56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2239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989138"/>
            <a:ext cx="55584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708920"/>
            <a:ext cx="5558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800" y="1989138"/>
            <a:ext cx="55584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800" y="2708920"/>
            <a:ext cx="5558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9151E7E3-A88B-485C-823D-00C0282FEB5A}" type="datetime3">
              <a:rPr lang="en-US" smtClean="0">
                <a:solidFill>
                  <a:srgbClr val="3C3C41"/>
                </a:solidFill>
              </a:rPr>
              <a:t>12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64E7CB8-62B6-414C-9D03-760544A90226}" type="datetime3">
              <a:rPr lang="en-US" smtClean="0">
                <a:solidFill>
                  <a:srgbClr val="3C3C41"/>
                </a:solidFill>
              </a:rPr>
              <a:t>12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6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E0F4A07-ADFE-45EA-9076-6CE769AC88B1}" type="datetime3">
              <a:rPr lang="en-US" smtClean="0">
                <a:solidFill>
                  <a:srgbClr val="3C3C41"/>
                </a:solidFill>
              </a:rPr>
              <a:t>12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8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60884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916833"/>
            <a:ext cx="8760884" cy="460851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84" y="1978026"/>
            <a:ext cx="2453216" cy="4542032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F25A399-E245-4805-A480-D070ACF0FC9E}" type="datetime3">
              <a:rPr lang="en-US" smtClean="0">
                <a:solidFill>
                  <a:srgbClr val="3C3C41"/>
                </a:solidFill>
              </a:rPr>
              <a:t>12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9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26" name="Picture 2" descr="NRW_logo_CMYK_sta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1" y="581026"/>
            <a:ext cx="2207684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916833"/>
            <a:ext cx="11150600" cy="42093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8528" y="63592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800EF893-2058-4191-8B09-42915BE587AE}" type="datetime3">
              <a:rPr lang="en-US" smtClean="0">
                <a:solidFill>
                  <a:srgbClr val="3C3C41"/>
                </a:solidFill>
              </a:rPr>
              <a:t>12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09099" y="116632"/>
            <a:ext cx="2451100" cy="3120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7500" y="6413501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9309101" y="428625"/>
            <a:ext cx="2451100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flipV="1">
            <a:off x="431801" y="428625"/>
            <a:ext cx="8775700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8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rgbClr val="0091A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2762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7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FljJpo3QD8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41" y="2074783"/>
            <a:ext cx="12192000" cy="2374977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sz="4000" dirty="0"/>
            </a:br>
            <a:r>
              <a:rPr lang="cy-GB" sz="4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</a:t>
            </a:r>
            <a:br>
              <a:rPr lang="cy-GB" sz="4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y-GB" sz="4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Llwybr Arfordir Cymru: </a:t>
            </a:r>
            <a:br>
              <a:rPr lang="cy-GB" sz="4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y-GB" sz="4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Ysgrifennu taflen hyrwyddo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4800" dirty="0">
                <a:solidFill>
                  <a:srgbClr val="227122"/>
                </a:solidFill>
              </a:rPr>
            </a:br>
            <a:br>
              <a:rPr lang="en-GB" sz="4000" dirty="0">
                <a:solidFill>
                  <a:srgbClr val="227122"/>
                </a:solidFill>
              </a:rPr>
            </a:br>
            <a:r>
              <a:rPr lang="en-GB" sz="4000" dirty="0"/>
              <a:t> </a:t>
            </a:r>
            <a:br>
              <a:rPr lang="en-GB" dirty="0"/>
            </a:br>
            <a:br>
              <a:rPr lang="en-GB" dirty="0"/>
            </a:br>
            <a:endParaRPr lang="en-GB" sz="1800" baseline="30000" dirty="0">
              <a:solidFill>
                <a:srgbClr val="0091A5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89E3BED-368D-4C5E-B976-483B6827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8491" y="40414"/>
            <a:ext cx="829246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538B23-7BCF-4A9D-A432-72932E1D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</a:t>
            </a:fld>
            <a:endParaRPr lang="en-GB" dirty="0">
              <a:solidFill>
                <a:srgbClr val="3C3C41"/>
              </a:solidFill>
            </a:endParaRPr>
          </a:p>
        </p:txBody>
      </p:sp>
      <p:pic>
        <p:nvPicPr>
          <p:cNvPr id="6" name="Graphic 5" descr="Megaphone with solid fill">
            <a:extLst>
              <a:ext uri="{FF2B5EF4-FFF2-40B4-BE49-F238E27FC236}">
                <a16:creationId xmlns:a16="http://schemas.microsoft.com/office/drawing/2014/main" id="{3D2CA4D8-EBA6-449B-AE92-A8F854AB6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1843" y="3992560"/>
            <a:ext cx="914400" cy="914400"/>
          </a:xfrm>
          <a:prstGeom prst="rect">
            <a:avLst/>
          </a:prstGeom>
        </p:spPr>
      </p:pic>
      <p:pic>
        <p:nvPicPr>
          <p:cNvPr id="8" name="Picture 2" descr="Leaflet Icon - Download Leaflet Icon 103085 | Noun Project">
            <a:extLst>
              <a:ext uri="{FF2B5EF4-FFF2-40B4-BE49-F238E27FC236}">
                <a16:creationId xmlns:a16="http://schemas.microsoft.com/office/drawing/2014/main" id="{9733A254-4D3E-4977-840F-C4860CC44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58" y="3992560"/>
            <a:ext cx="1043738" cy="104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A2A72FB-BAAD-42DF-8E96-8D994D58E1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1" y="498056"/>
            <a:ext cx="1478228" cy="12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>
                <a:latin typeface="+mn-lt"/>
              </a:rPr>
              <a:t>Pwy</a:t>
            </a:r>
            <a:r>
              <a:rPr lang="en-GB" b="1" i="0" u="none" strike="noStrike" baseline="0" dirty="0">
                <a:latin typeface="+mn-lt"/>
              </a:rPr>
              <a:t> </a:t>
            </a:r>
            <a:r>
              <a:rPr lang="en-GB" b="1" i="0" u="none" strike="noStrike" baseline="0" dirty="0" err="1">
                <a:latin typeface="+mn-lt"/>
              </a:rPr>
              <a:t>yw’r</a:t>
            </a:r>
            <a:r>
              <a:rPr lang="en-GB" b="1" i="0" u="none" strike="noStrike" baseline="0" dirty="0">
                <a:latin typeface="+mn-lt"/>
              </a:rPr>
              <a:t> </a:t>
            </a:r>
            <a:r>
              <a:rPr lang="en-GB" b="1" i="0" u="none" strike="noStrike" baseline="0" dirty="0" err="1">
                <a:latin typeface="+mn-lt"/>
              </a:rPr>
              <a:t>gynulleidfa</a:t>
            </a:r>
            <a:r>
              <a:rPr lang="en-GB" b="1" i="0" u="none" strike="noStrike" baseline="0" dirty="0">
                <a:latin typeface="+mn-lt"/>
              </a:rPr>
              <a:t> </a:t>
            </a:r>
            <a:r>
              <a:rPr lang="en-GB" b="1" i="0" u="none" strike="noStrike" baseline="0" dirty="0" err="1">
                <a:latin typeface="+mn-lt"/>
              </a:rPr>
              <a:t>darged</a:t>
            </a:r>
            <a:r>
              <a:rPr lang="en-GB" b="1" i="0" u="none" strike="noStrike" baseline="0" dirty="0">
                <a:latin typeface="+mn-lt"/>
              </a:rPr>
              <a:t>?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845393"/>
            <a:ext cx="3459976" cy="4536356"/>
          </a:xfrm>
        </p:spPr>
        <p:txBody>
          <a:bodyPr/>
          <a:lstStyle/>
          <a:p>
            <a:pPr algn="l"/>
            <a:r>
              <a:rPr lang="en-GB" b="0" i="0" u="none" strike="noStrike" baseline="0" dirty="0" err="1">
                <a:solidFill>
                  <a:schemeClr val="tx1"/>
                </a:solidFill>
              </a:rPr>
              <a:t>Cynulleidfa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darged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grŵp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penodol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bobl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ydych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am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cyrraedd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gyda’u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deunyddiau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marchnata</a:t>
            </a:r>
            <a:endParaRPr lang="en-GB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 err="1">
                <a:solidFill>
                  <a:schemeClr val="tx1"/>
                </a:solidFill>
              </a:rPr>
              <a:t>Nhw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bobl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sydd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fwyaf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tebygol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fod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â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diddordeb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cynnwys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5C4D7-91E2-4C84-BD7B-D43F9054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EFB05F-3364-4898-A403-664A4B095F28}"/>
              </a:ext>
            </a:extLst>
          </p:cNvPr>
          <p:cNvGrpSpPr/>
          <p:nvPr/>
        </p:nvGrpSpPr>
        <p:grpSpPr>
          <a:xfrm>
            <a:off x="139700" y="5795212"/>
            <a:ext cx="11621247" cy="1043738"/>
            <a:chOff x="139700" y="5795212"/>
            <a:chExt cx="11621247" cy="1043738"/>
          </a:xfrm>
        </p:grpSpPr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2D1B8597-4413-4521-9A00-D8C084548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65FE08B-5DB3-4DED-AC85-E5E12F0678B9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18" name="Graphic 17" descr="Megaphone with solid fill">
                <a:extLst>
                  <a:ext uri="{FF2B5EF4-FFF2-40B4-BE49-F238E27FC236}">
                    <a16:creationId xmlns:a16="http://schemas.microsoft.com/office/drawing/2014/main" id="{D4A5767F-F6AD-41D6-8013-CE54750C1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331F4B42-313E-407E-B50D-61A72B7579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6034326C-ABCA-449D-BFED-0DC6B34403B7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62162-3A11-4DA4-AC83-09D788B3F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475" y="1836744"/>
            <a:ext cx="6198381" cy="395846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554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1BF2-7831-42E4-9AAB-55ED0CD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63149"/>
            <a:ext cx="9324941" cy="1223963"/>
          </a:xfrm>
        </p:spPr>
        <p:txBody>
          <a:bodyPr/>
          <a:lstStyle/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ydych</a:t>
            </a:r>
            <a:r>
              <a:rPr lang="en-GB" dirty="0"/>
              <a:t> yn </a:t>
            </a:r>
            <a:r>
              <a:rPr lang="en-GB" dirty="0" err="1"/>
              <a:t>ymweld</a:t>
            </a:r>
            <a:r>
              <a:rPr lang="en-GB" dirty="0"/>
              <a:t> â </a:t>
            </a:r>
            <a:r>
              <a:rPr lang="en-GB" dirty="0" err="1"/>
              <a:t>Llwybr</a:t>
            </a:r>
            <a:r>
              <a:rPr lang="en-GB" dirty="0"/>
              <a:t> </a:t>
            </a:r>
            <a:r>
              <a:rPr lang="en-GB" dirty="0" err="1"/>
              <a:t>Arfordir</a:t>
            </a:r>
            <a:r>
              <a:rPr lang="en-GB" dirty="0"/>
              <a:t> Cymru…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017-5F1A-4F1D-A601-9916B495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70" y="2038161"/>
            <a:ext cx="5768277" cy="4536356"/>
          </a:xfrm>
        </p:spPr>
        <p:txBody>
          <a:bodyPr/>
          <a:lstStyle/>
          <a:p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hargraffiadau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cyntaf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Nodwch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sylwadau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i="0" u="none" strike="noStrike" baseline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Crëwch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gwmwl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geiriau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i’ch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hatgoffa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bwyntiau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gwerthu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unigryw’r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benodol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honno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Llwybr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Beth am </a:t>
            </a:r>
            <a:r>
              <a:rPr lang="en-GB" b="0" dirty="0" err="1">
                <a:solidFill>
                  <a:schemeClr val="tx1"/>
                </a:solidFill>
              </a:rPr>
              <a:t>baratoi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holiadur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cy-GB" b="0" dirty="0">
                <a:solidFill>
                  <a:schemeClr val="tx1"/>
                </a:solidFill>
              </a:rPr>
              <a:t>gasglu gwybodaeth ynghylch pam mae defnyddwyr yn ymweld â’r llwybr.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B851-C4DA-477F-8BB4-0AEBD9A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 descr="A group of people walking on a rocky path by the water&#10;&#10;Description automatically generated with medium confidence">
            <a:extLst>
              <a:ext uri="{FF2B5EF4-FFF2-40B4-BE49-F238E27FC236}">
                <a16:creationId xmlns:a16="http://schemas.microsoft.com/office/drawing/2014/main" id="{50C39364-397D-4F98-A98A-67265A935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40" y="2709747"/>
            <a:ext cx="5206720" cy="319318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E1CF51-56AC-4EE9-95BF-C3E238936227}"/>
              </a:ext>
            </a:extLst>
          </p:cNvPr>
          <p:cNvSpPr txBox="1"/>
          <p:nvPr/>
        </p:nvSpPr>
        <p:spPr>
          <a:xfrm>
            <a:off x="431800" y="1215454"/>
            <a:ext cx="9860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1A5"/>
                </a:solidFill>
              </a:rPr>
              <a:t>….</a:t>
            </a:r>
            <a:r>
              <a:rPr lang="en-GB" sz="2400" b="1" dirty="0" err="1">
                <a:solidFill>
                  <a:srgbClr val="0091A5"/>
                </a:solidFill>
              </a:rPr>
              <a:t>efallai</a:t>
            </a:r>
            <a:r>
              <a:rPr lang="en-GB" sz="2400" b="1" dirty="0">
                <a:solidFill>
                  <a:srgbClr val="0091A5"/>
                </a:solidFill>
              </a:rPr>
              <a:t> y </a:t>
            </a:r>
            <a:r>
              <a:rPr lang="en-GB" sz="2400" b="1" dirty="0" err="1">
                <a:solidFill>
                  <a:srgbClr val="0091A5"/>
                </a:solidFill>
              </a:rPr>
              <a:t>bydd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cyfleoedd</a:t>
            </a:r>
            <a:r>
              <a:rPr lang="en-GB" sz="2400" b="1" dirty="0">
                <a:solidFill>
                  <a:srgbClr val="0091A5"/>
                </a:solidFill>
              </a:rPr>
              <a:t> i </a:t>
            </a:r>
            <a:r>
              <a:rPr lang="en-GB" sz="2400" b="1" dirty="0" err="1">
                <a:solidFill>
                  <a:srgbClr val="0091A5"/>
                </a:solidFill>
              </a:rPr>
              <a:t>wneud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rhywfaint</a:t>
            </a:r>
            <a:r>
              <a:rPr lang="en-GB" sz="2400" b="1" dirty="0">
                <a:solidFill>
                  <a:srgbClr val="0091A5"/>
                </a:solidFill>
              </a:rPr>
              <a:t> o </a:t>
            </a:r>
            <a:r>
              <a:rPr lang="en-GB" sz="2400" b="1" dirty="0" err="1">
                <a:solidFill>
                  <a:srgbClr val="0091A5"/>
                </a:solidFill>
              </a:rPr>
              <a:t>ymchwil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i’r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farchnad</a:t>
            </a:r>
            <a:r>
              <a:rPr lang="en-GB" sz="2400" b="1" dirty="0">
                <a:solidFill>
                  <a:srgbClr val="0091A5"/>
                </a:solidFill>
              </a:rPr>
              <a:t> ac </a:t>
            </a:r>
            <a:r>
              <a:rPr lang="en-GB" sz="2400" b="1" dirty="0" err="1">
                <a:solidFill>
                  <a:srgbClr val="0091A5"/>
                </a:solidFill>
              </a:rPr>
              <a:t>ymchwilio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ar</a:t>
            </a:r>
            <a:r>
              <a:rPr lang="en-GB" sz="2400" b="1" dirty="0">
                <a:solidFill>
                  <a:srgbClr val="0091A5"/>
                </a:solidFill>
              </a:rPr>
              <a:t> y </a:t>
            </a:r>
            <a:r>
              <a:rPr lang="en-GB" sz="2400" b="1" dirty="0" err="1">
                <a:solidFill>
                  <a:srgbClr val="0091A5"/>
                </a:solidFill>
              </a:rPr>
              <a:t>safle</a:t>
            </a:r>
            <a:r>
              <a:rPr lang="en-GB" sz="2400" b="1" dirty="0">
                <a:solidFill>
                  <a:srgbClr val="0091A5"/>
                </a:solidFill>
              </a:rPr>
              <a:t>.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154D1D-BA12-4CB9-A4F1-96162D1DBF7E}"/>
              </a:ext>
            </a:extLst>
          </p:cNvPr>
          <p:cNvGrpSpPr/>
          <p:nvPr/>
        </p:nvGrpSpPr>
        <p:grpSpPr>
          <a:xfrm>
            <a:off x="139700" y="5795212"/>
            <a:ext cx="11621247" cy="1043738"/>
            <a:chOff x="139700" y="5795212"/>
            <a:chExt cx="11621247" cy="1043738"/>
          </a:xfrm>
        </p:grpSpPr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D76A8BA1-B324-4D07-9B7D-F1824EAB4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7972BC-4B0F-491C-BB7C-FAB58A5FCB2E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16" name="Graphic 15" descr="Megaphone with solid fill">
                <a:extLst>
                  <a:ext uri="{FF2B5EF4-FFF2-40B4-BE49-F238E27FC236}">
                    <a16:creationId xmlns:a16="http://schemas.microsoft.com/office/drawing/2014/main" id="{7F40A269-95C2-4F19-A43A-D47D99FAC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7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DB7366BA-547B-4E71-BA08-8A6821689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900599A8-328F-4E70-A49B-918F723D2A3B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36382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1BF2-7831-42E4-9AAB-55ED0CD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263149"/>
            <a:ext cx="10126220" cy="1223963"/>
          </a:xfrm>
        </p:spPr>
        <p:txBody>
          <a:bodyPr/>
          <a:lstStyle/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ydych</a:t>
            </a:r>
            <a:r>
              <a:rPr lang="en-GB" dirty="0"/>
              <a:t> yn </a:t>
            </a:r>
            <a:r>
              <a:rPr lang="en-GB" dirty="0" err="1"/>
              <a:t>ymweld</a:t>
            </a:r>
            <a:r>
              <a:rPr lang="en-GB" dirty="0"/>
              <a:t> â </a:t>
            </a:r>
            <a:r>
              <a:rPr lang="en-GB" dirty="0" err="1"/>
              <a:t>Llwybr</a:t>
            </a:r>
            <a:r>
              <a:rPr lang="en-GB" dirty="0"/>
              <a:t> </a:t>
            </a:r>
            <a:r>
              <a:rPr lang="en-GB" dirty="0" err="1"/>
              <a:t>Arfordir</a:t>
            </a:r>
            <a:r>
              <a:rPr lang="en-GB" dirty="0"/>
              <a:t> Cymru…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017-5F1A-4F1D-A601-9916B495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2321644"/>
            <a:ext cx="6080511" cy="4536356"/>
          </a:xfrm>
        </p:spPr>
        <p:txBody>
          <a:bodyPr/>
          <a:lstStyle/>
          <a:p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Oes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modd</a:t>
            </a:r>
            <a:r>
              <a:rPr lang="en-GB" b="0" dirty="0">
                <a:solidFill>
                  <a:schemeClr val="tx1"/>
                </a:solidFill>
              </a:rPr>
              <a:t> i chi </a:t>
            </a:r>
            <a:r>
              <a:rPr lang="en-GB" b="0" dirty="0" err="1">
                <a:solidFill>
                  <a:schemeClr val="tx1"/>
                </a:solidFill>
              </a:rPr>
              <a:t>greu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taflen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casglu</a:t>
            </a:r>
            <a:r>
              <a:rPr lang="en-GB" b="0" dirty="0">
                <a:solidFill>
                  <a:schemeClr val="tx1"/>
                </a:solidFill>
              </a:rPr>
              <a:t> data </a:t>
            </a:r>
            <a:r>
              <a:rPr lang="en-GB" b="0" dirty="0" err="1">
                <a:solidFill>
                  <a:schemeClr val="tx1"/>
                </a:solidFill>
              </a:rPr>
              <a:t>syml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gofnodi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nifer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defnyddwyr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ymweld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â’r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benodol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honno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llwybr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Tynnwch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luniau</a:t>
            </a:r>
            <a:r>
              <a:rPr lang="en-GB" b="0" dirty="0">
                <a:solidFill>
                  <a:schemeClr val="tx1"/>
                </a:solidFill>
              </a:rPr>
              <a:t> - </a:t>
            </a:r>
            <a:r>
              <a:rPr lang="en-GB" b="0" dirty="0" err="1">
                <a:solidFill>
                  <a:schemeClr val="tx1"/>
                </a:solidFill>
              </a:rPr>
              <a:t>gallai'r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rhain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ymddangos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taflen</a:t>
            </a:r>
            <a:r>
              <a:rPr lang="en-GB" b="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B851-C4DA-477F-8BB4-0AEBD9A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3214-10A1-44E2-869B-644270DF9FBB}"/>
              </a:ext>
            </a:extLst>
          </p:cNvPr>
          <p:cNvSpPr txBox="1"/>
          <p:nvPr/>
        </p:nvSpPr>
        <p:spPr>
          <a:xfrm>
            <a:off x="431801" y="1310693"/>
            <a:ext cx="9860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1A5"/>
                </a:solidFill>
              </a:rPr>
              <a:t>….</a:t>
            </a:r>
            <a:r>
              <a:rPr lang="en-GB" sz="2400" b="1" dirty="0" err="1">
                <a:solidFill>
                  <a:srgbClr val="0091A5"/>
                </a:solidFill>
              </a:rPr>
              <a:t>efallai</a:t>
            </a:r>
            <a:r>
              <a:rPr lang="en-GB" sz="2400" b="1" dirty="0">
                <a:solidFill>
                  <a:srgbClr val="0091A5"/>
                </a:solidFill>
              </a:rPr>
              <a:t> y </a:t>
            </a:r>
            <a:r>
              <a:rPr lang="en-GB" sz="2400" b="1" dirty="0" err="1">
                <a:solidFill>
                  <a:srgbClr val="0091A5"/>
                </a:solidFill>
              </a:rPr>
              <a:t>bydd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cyfleoedd</a:t>
            </a:r>
            <a:r>
              <a:rPr lang="en-GB" sz="2400" b="1" dirty="0">
                <a:solidFill>
                  <a:srgbClr val="0091A5"/>
                </a:solidFill>
              </a:rPr>
              <a:t> i </a:t>
            </a:r>
            <a:r>
              <a:rPr lang="en-GB" sz="2400" b="1" dirty="0" err="1">
                <a:solidFill>
                  <a:srgbClr val="0091A5"/>
                </a:solidFill>
              </a:rPr>
              <a:t>wneud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rhywfaint</a:t>
            </a:r>
            <a:r>
              <a:rPr lang="en-GB" sz="2400" b="1" dirty="0">
                <a:solidFill>
                  <a:srgbClr val="0091A5"/>
                </a:solidFill>
              </a:rPr>
              <a:t> o </a:t>
            </a:r>
            <a:r>
              <a:rPr lang="en-GB" sz="2400" b="1" dirty="0" err="1">
                <a:solidFill>
                  <a:srgbClr val="0091A5"/>
                </a:solidFill>
              </a:rPr>
              <a:t>ymchwil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i’r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farchnad</a:t>
            </a:r>
            <a:r>
              <a:rPr lang="en-GB" sz="2400" b="1" dirty="0">
                <a:solidFill>
                  <a:srgbClr val="0091A5"/>
                </a:solidFill>
              </a:rPr>
              <a:t> ac </a:t>
            </a:r>
            <a:r>
              <a:rPr lang="en-GB" sz="2400" b="1" dirty="0" err="1">
                <a:solidFill>
                  <a:srgbClr val="0091A5"/>
                </a:solidFill>
              </a:rPr>
              <a:t>ymchwilio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ar</a:t>
            </a:r>
            <a:r>
              <a:rPr lang="en-GB" sz="2400" b="1" dirty="0">
                <a:solidFill>
                  <a:srgbClr val="0091A5"/>
                </a:solidFill>
              </a:rPr>
              <a:t> y </a:t>
            </a:r>
            <a:r>
              <a:rPr lang="en-GB" sz="2400" b="1" dirty="0" err="1">
                <a:solidFill>
                  <a:srgbClr val="0091A5"/>
                </a:solidFill>
              </a:rPr>
              <a:t>safle</a:t>
            </a:r>
            <a:r>
              <a:rPr lang="en-GB" sz="2400" b="1" dirty="0">
                <a:solidFill>
                  <a:srgbClr val="0091A5"/>
                </a:solidFill>
              </a:rPr>
              <a:t>.</a:t>
            </a:r>
          </a:p>
          <a:p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D1D37-5F1E-42EE-835D-11A3D41CE3D2}"/>
              </a:ext>
            </a:extLst>
          </p:cNvPr>
          <p:cNvGrpSpPr/>
          <p:nvPr/>
        </p:nvGrpSpPr>
        <p:grpSpPr>
          <a:xfrm>
            <a:off x="138952" y="5717737"/>
            <a:ext cx="11621247" cy="1043738"/>
            <a:chOff x="139700" y="5795212"/>
            <a:chExt cx="11621247" cy="1043738"/>
          </a:xfrm>
        </p:grpSpPr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32683645-D777-4001-931B-DDCDDA500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C2692B-1026-4A8A-BD8C-C4727DCE6CCC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14" name="Graphic 13" descr="Megaphone with solid fill">
                <a:extLst>
                  <a:ext uri="{FF2B5EF4-FFF2-40B4-BE49-F238E27FC236}">
                    <a16:creationId xmlns:a16="http://schemas.microsoft.com/office/drawing/2014/main" id="{2A9A1D33-4F5B-4A3E-AD8A-B36FF87E7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C6CE8BA3-CC86-4BC3-A163-56087DC3CA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6" name="Picture 15" descr="A picture containing grass, outdoor, sky, nature&#10;&#10;Description automatically generated">
            <a:extLst>
              <a:ext uri="{FF2B5EF4-FFF2-40B4-BE49-F238E27FC236}">
                <a16:creationId xmlns:a16="http://schemas.microsoft.com/office/drawing/2014/main" id="{5EF7708A-6DCE-4350-80F4-C5424535B7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40" y="2278061"/>
            <a:ext cx="4876800" cy="29946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AFCDC2E5-A37B-484E-A5AE-B2AEE667C3D9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940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1BF2-7831-42E4-9AAB-55ED0CD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95866"/>
            <a:ext cx="8775700" cy="1223963"/>
          </a:xfrm>
        </p:spPr>
        <p:txBody>
          <a:bodyPr/>
          <a:lstStyle/>
          <a:p>
            <a:r>
              <a:rPr lang="en-GB" b="1" i="0" u="none" strike="noStrike" baseline="0" dirty="0" err="1"/>
              <a:t>Cynllunio</a:t>
            </a:r>
            <a:r>
              <a:rPr lang="en-GB" b="1" i="0" u="none" strike="noStrike" baseline="0" dirty="0"/>
              <a:t> a </a:t>
            </a:r>
            <a:r>
              <a:rPr lang="en-GB" b="1" i="0" u="none" strike="noStrike" baseline="0" dirty="0" err="1"/>
              <a:t>rhannu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syniadau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eich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taflen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hyrwyddo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017-5F1A-4F1D-A601-9916B495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10" y="2611386"/>
            <a:ext cx="8169689" cy="4536356"/>
          </a:xfrm>
        </p:spPr>
        <p:txBody>
          <a:bodyPr/>
          <a:lstStyle/>
          <a:p>
            <a:r>
              <a:rPr lang="en-GB" b="0" dirty="0">
                <a:solidFill>
                  <a:schemeClr val="tx1"/>
                </a:solidFill>
              </a:rPr>
              <a:t>Mae </a:t>
            </a:r>
            <a:r>
              <a:rPr lang="en-GB" b="0" dirty="0" err="1">
                <a:solidFill>
                  <a:schemeClr val="tx1"/>
                </a:solidFill>
              </a:rPr>
              <a:t>pobl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gweithio</a:t>
            </a:r>
            <a:r>
              <a:rPr lang="en-GB" b="0" dirty="0">
                <a:solidFill>
                  <a:schemeClr val="tx1"/>
                </a:solidFill>
              </a:rPr>
              <a:t> yn y </a:t>
            </a:r>
            <a:r>
              <a:rPr lang="en-GB" b="0" dirty="0" err="1">
                <a:solidFill>
                  <a:schemeClr val="tx1"/>
                </a:solidFill>
              </a:rPr>
              <a:t>diwydiant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siarad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Bwyntiau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Gwerthu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Unigryw</a:t>
            </a:r>
            <a:r>
              <a:rPr lang="en-GB" b="0" dirty="0">
                <a:solidFill>
                  <a:schemeClr val="tx1"/>
                </a:solidFill>
              </a:rPr>
              <a:t> – </a:t>
            </a:r>
            <a:r>
              <a:rPr lang="en-GB" b="0" dirty="0" err="1">
                <a:solidFill>
                  <a:schemeClr val="tx1"/>
                </a:solidFill>
              </a:rPr>
              <a:t>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gwneud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cynnig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nhw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wahanol</a:t>
            </a:r>
            <a:r>
              <a:rPr lang="en-GB" b="0" dirty="0">
                <a:solidFill>
                  <a:schemeClr val="tx1"/>
                </a:solidFill>
              </a:rPr>
              <a:t> ac yn/</a:t>
            </a:r>
            <a:r>
              <a:rPr lang="en-GB" b="0" dirty="0" err="1">
                <a:solidFill>
                  <a:schemeClr val="tx1"/>
                </a:solidFill>
              </a:rPr>
              <a:t>neu’n</a:t>
            </a:r>
            <a:r>
              <a:rPr lang="en-GB" b="0" dirty="0">
                <a:solidFill>
                  <a:schemeClr val="tx1"/>
                </a:solidFill>
              </a:rPr>
              <a:t> well </a:t>
            </a:r>
            <a:r>
              <a:rPr lang="en-GB" b="0" dirty="0" err="1">
                <a:solidFill>
                  <a:schemeClr val="tx1"/>
                </a:solidFill>
              </a:rPr>
              <a:t>na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eraill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  <a:p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Pa rai o </a:t>
            </a:r>
            <a:r>
              <a:rPr lang="en-GB" b="0" dirty="0" err="1">
                <a:solidFill>
                  <a:schemeClr val="tx1"/>
                </a:solidFill>
              </a:rPr>
              <a:t>bwyntiau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gwerthu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unigryw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Llwybr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Arfordir</a:t>
            </a:r>
            <a:r>
              <a:rPr lang="en-GB" b="0" dirty="0">
                <a:solidFill>
                  <a:schemeClr val="tx1"/>
                </a:solidFill>
              </a:rPr>
              <a:t> Cymru </a:t>
            </a:r>
            <a:r>
              <a:rPr lang="en-GB" b="0" dirty="0" err="1">
                <a:solidFill>
                  <a:schemeClr val="tx1"/>
                </a:solidFill>
              </a:rPr>
              <a:t>ydych</a:t>
            </a:r>
            <a:r>
              <a:rPr lang="en-GB" b="0" dirty="0">
                <a:solidFill>
                  <a:schemeClr val="tx1"/>
                </a:solidFill>
              </a:rPr>
              <a:t> chi am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Cofnodwch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syniadau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Meddyliwch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resymau</a:t>
            </a:r>
            <a:r>
              <a:rPr lang="en-GB" b="0" dirty="0">
                <a:solidFill>
                  <a:schemeClr val="tx1"/>
                </a:solidFill>
              </a:rPr>
              <a:t>, neu ‘</a:t>
            </a:r>
            <a:r>
              <a:rPr lang="en-GB" b="0" dirty="0" err="1">
                <a:solidFill>
                  <a:schemeClr val="tx1"/>
                </a:solidFill>
              </a:rPr>
              <a:t>fachau</a:t>
            </a:r>
            <a:r>
              <a:rPr lang="en-GB" b="0" dirty="0">
                <a:solidFill>
                  <a:schemeClr val="tx1"/>
                </a:solidFill>
              </a:rPr>
              <a:t>’, </a:t>
            </a:r>
            <a:r>
              <a:rPr lang="en-GB" b="0" dirty="0" err="1">
                <a:solidFill>
                  <a:schemeClr val="tx1"/>
                </a:solidFill>
              </a:rPr>
              <a:t>i’w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cyfleu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B851-C4DA-477F-8BB4-0AEBD9A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3214-10A1-44E2-869B-644270DF9FBB}"/>
              </a:ext>
            </a:extLst>
          </p:cNvPr>
          <p:cNvSpPr txBox="1"/>
          <p:nvPr/>
        </p:nvSpPr>
        <p:spPr>
          <a:xfrm>
            <a:off x="313010" y="1387423"/>
            <a:ext cx="9860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Beth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yw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pwyntiau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gwerthu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unigryw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eich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adran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ddewisol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o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Lwybr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Arfordir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Cymru?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D1D37-5F1E-42EE-835D-11A3D41CE3D2}"/>
              </a:ext>
            </a:extLst>
          </p:cNvPr>
          <p:cNvGrpSpPr/>
          <p:nvPr/>
        </p:nvGrpSpPr>
        <p:grpSpPr>
          <a:xfrm>
            <a:off x="138952" y="5717737"/>
            <a:ext cx="11621247" cy="1043738"/>
            <a:chOff x="139700" y="5795212"/>
            <a:chExt cx="11621247" cy="1043738"/>
          </a:xfrm>
        </p:grpSpPr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32683645-D777-4001-931B-DDCDDA500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C2692B-1026-4A8A-BD8C-C4727DCE6CCC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14" name="Graphic 13" descr="Megaphone with solid fill">
                <a:extLst>
                  <a:ext uri="{FF2B5EF4-FFF2-40B4-BE49-F238E27FC236}">
                    <a16:creationId xmlns:a16="http://schemas.microsoft.com/office/drawing/2014/main" id="{2A9A1D33-4F5B-4A3E-AD8A-B36FF87E7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C6CE8BA3-CC86-4BC3-A163-56087DC3CA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" name="Picture 5" descr="A group of people standing on a rocky hill&#10;&#10;Description automatically generated with medium confidence">
            <a:extLst>
              <a:ext uri="{FF2B5EF4-FFF2-40B4-BE49-F238E27FC236}">
                <a16:creationId xmlns:a16="http://schemas.microsoft.com/office/drawing/2014/main" id="{D7080931-1686-4001-9934-35B1BDC5E1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57" y="3211298"/>
            <a:ext cx="3395543" cy="163675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1F252226-EC21-4D10-8F3D-17BDE1B010E6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717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1BF2-7831-42E4-9AAB-55ED0CD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84547"/>
            <a:ext cx="8775700" cy="1223963"/>
          </a:xfrm>
        </p:spPr>
        <p:txBody>
          <a:bodyPr/>
          <a:lstStyle/>
          <a:p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Rhannu eich syniadau cychwynnol gyda’r cleient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017-5F1A-4F1D-A601-9916B495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439593"/>
            <a:ext cx="11572567" cy="4536356"/>
          </a:xfrm>
        </p:spPr>
        <p:txBody>
          <a:bodyPr/>
          <a:lstStyle/>
          <a:p>
            <a:r>
              <a:rPr lang="en-GB" b="0" dirty="0" err="1">
                <a:solidFill>
                  <a:schemeClr val="tx1"/>
                </a:solidFill>
              </a:rPr>
              <a:t>Gallwch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gyflwyno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syniadau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i’r</a:t>
            </a:r>
            <a:r>
              <a:rPr lang="en-GB" b="0" dirty="0">
                <a:solidFill>
                  <a:schemeClr val="tx1"/>
                </a:solidFill>
              </a:rPr>
              <a:t> ‘</a:t>
            </a:r>
            <a:r>
              <a:rPr lang="en-GB" b="0" dirty="0" err="1">
                <a:solidFill>
                  <a:schemeClr val="tx1"/>
                </a:solidFill>
              </a:rPr>
              <a:t>cleient</a:t>
            </a:r>
            <a:r>
              <a:rPr lang="en-GB" b="0" dirty="0">
                <a:solidFill>
                  <a:schemeClr val="tx1"/>
                </a:solidFill>
              </a:rPr>
              <a:t>’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ffurf</a:t>
            </a:r>
            <a:r>
              <a:rPr lang="en-GB" b="0" dirty="0">
                <a:solidFill>
                  <a:schemeClr val="tx1"/>
                </a:solidFill>
              </a:rPr>
              <a:t>:</a:t>
            </a:r>
          </a:p>
          <a:p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Cyflwyniad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grŵp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chemeClr val="tx1"/>
                </a:solidFill>
              </a:rPr>
              <a:t>– </a:t>
            </a:r>
            <a:r>
              <a:rPr lang="en-GB" b="0" dirty="0" err="1">
                <a:solidFill>
                  <a:schemeClr val="tx1"/>
                </a:solidFill>
              </a:rPr>
              <a:t>gan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ddefnyddio</a:t>
            </a:r>
            <a:r>
              <a:rPr lang="en-GB" b="0" dirty="0">
                <a:solidFill>
                  <a:schemeClr val="tx1"/>
                </a:solidFill>
              </a:rPr>
              <a:t> Microsoft PowerPoint neu Google Slides.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Sgwrs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grŵp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dwy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funud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chemeClr val="tx1"/>
                </a:solidFill>
              </a:rPr>
              <a:t>– yn </a:t>
            </a:r>
            <a:r>
              <a:rPr lang="en-GB" b="0" dirty="0" err="1">
                <a:solidFill>
                  <a:schemeClr val="tx1"/>
                </a:solidFill>
              </a:rPr>
              <a:t>egluro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prif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syniadau</a:t>
            </a:r>
            <a:r>
              <a:rPr lang="en-GB" b="0" dirty="0">
                <a:solidFill>
                  <a:schemeClr val="tx1"/>
                </a:solidFill>
              </a:rPr>
              <a:t> am y </a:t>
            </a:r>
            <a:r>
              <a:rPr lang="en-GB" b="0" dirty="0" err="1">
                <a:solidFill>
                  <a:schemeClr val="tx1"/>
                </a:solidFill>
              </a:rPr>
              <a:t>daflen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gan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ddefnyddio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iaith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berswadiol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dirty="0">
                <a:solidFill>
                  <a:schemeClr val="tx1"/>
                </a:solidFill>
              </a:rPr>
              <a:t>Bwrdd naws </a:t>
            </a:r>
            <a:r>
              <a:rPr lang="en-GB" b="0" dirty="0">
                <a:solidFill>
                  <a:schemeClr val="tx1"/>
                </a:solidFill>
              </a:rPr>
              <a:t>-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bwrdd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naws</a:t>
            </a:r>
            <a:r>
              <a:rPr lang="en-GB" b="0" dirty="0">
                <a:solidFill>
                  <a:schemeClr val="tx1"/>
                </a:solidFill>
              </a:rPr>
              <a:t> (</a:t>
            </a:r>
            <a:r>
              <a:rPr lang="en-GB" b="0" dirty="0" err="1">
                <a:solidFill>
                  <a:schemeClr val="tx1"/>
                </a:solidFill>
              </a:rPr>
              <a:t>digidol</a:t>
            </a:r>
            <a:r>
              <a:rPr lang="en-GB" b="0" dirty="0">
                <a:solidFill>
                  <a:schemeClr val="tx1"/>
                </a:solidFill>
              </a:rPr>
              <a:t> neu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bapur</a:t>
            </a:r>
            <a:r>
              <a:rPr lang="en-GB" b="0" dirty="0">
                <a:solidFill>
                  <a:schemeClr val="tx1"/>
                </a:solidFill>
              </a:rPr>
              <a:t>) yn collage </a:t>
            </a:r>
            <a:r>
              <a:rPr lang="en-GB" b="0" dirty="0" err="1">
                <a:solidFill>
                  <a:schemeClr val="tx1"/>
                </a:solidFill>
              </a:rPr>
              <a:t>darluniadol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syniadau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B851-C4DA-477F-8BB4-0AEBD9A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3214-10A1-44E2-869B-644270DF9FBB}"/>
              </a:ext>
            </a:extLst>
          </p:cNvPr>
          <p:cNvSpPr txBox="1"/>
          <p:nvPr/>
        </p:nvSpPr>
        <p:spPr>
          <a:xfrm>
            <a:off x="355586" y="1196528"/>
            <a:ext cx="9860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Gofynnwch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am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adborth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a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chaniatâd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gan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y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cleient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cyn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bwrw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ymlaen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â’ch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syniadau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D1D37-5F1E-42EE-835D-11A3D41CE3D2}"/>
              </a:ext>
            </a:extLst>
          </p:cNvPr>
          <p:cNvGrpSpPr/>
          <p:nvPr/>
        </p:nvGrpSpPr>
        <p:grpSpPr>
          <a:xfrm>
            <a:off x="138952" y="5717737"/>
            <a:ext cx="11621247" cy="1043738"/>
            <a:chOff x="139700" y="5795212"/>
            <a:chExt cx="11621247" cy="1043738"/>
          </a:xfrm>
        </p:grpSpPr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32683645-D777-4001-931B-DDCDDA500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C2692B-1026-4A8A-BD8C-C4727DCE6CCC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14" name="Graphic 13" descr="Megaphone with solid fill">
                <a:extLst>
                  <a:ext uri="{FF2B5EF4-FFF2-40B4-BE49-F238E27FC236}">
                    <a16:creationId xmlns:a16="http://schemas.microsoft.com/office/drawing/2014/main" id="{2A9A1D33-4F5B-4A3E-AD8A-B36FF87E7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C6CE8BA3-CC86-4BC3-A163-56087DC3CA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4EE3822-1284-4DBB-ACF3-C7694747E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387" y="5277497"/>
            <a:ext cx="1939613" cy="1184637"/>
          </a:xfrm>
          <a:prstGeom prst="rect">
            <a:avLst/>
          </a:prstGeom>
        </p:spPr>
      </p:pic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C033D2E9-C428-499E-AD07-00CA53762CBC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62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Amcanion CAMPUS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99" y="1442497"/>
            <a:ext cx="11328400" cy="4536356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Gwnewch</a:t>
            </a:r>
            <a:r>
              <a:rPr lang="en-GB" dirty="0">
                <a:solidFill>
                  <a:schemeClr val="accent1"/>
                </a:solidFill>
              </a:rPr>
              <a:t> yn </a:t>
            </a:r>
            <a:r>
              <a:rPr lang="en-GB" dirty="0" err="1">
                <a:solidFill>
                  <a:schemeClr val="accent1"/>
                </a:solidFill>
              </a:rPr>
              <a:t>siŵr</a:t>
            </a:r>
            <a:r>
              <a:rPr lang="en-GB" dirty="0">
                <a:solidFill>
                  <a:schemeClr val="accent1"/>
                </a:solidFill>
              </a:rPr>
              <a:t> bod </a:t>
            </a:r>
            <a:r>
              <a:rPr lang="en-GB" dirty="0" err="1">
                <a:solidFill>
                  <a:schemeClr val="accent1"/>
                </a:solidFill>
              </a:rPr>
              <a:t>eich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amcanion</a:t>
            </a:r>
            <a:r>
              <a:rPr lang="en-GB" dirty="0">
                <a:solidFill>
                  <a:schemeClr val="accent1"/>
                </a:solidFill>
              </a:rPr>
              <a:t> yn:</a:t>
            </a:r>
            <a:r>
              <a:rPr lang="en-GB" dirty="0">
                <a:solidFill>
                  <a:schemeClr val="tx1"/>
                </a:solidFill>
              </a:rPr>
              <a:t>
</a:t>
            </a:r>
          </a:p>
          <a:p>
            <a:r>
              <a:rPr lang="cy-GB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Cyraeddadwy</a:t>
            </a:r>
            <a:endParaRPr lang="en-GB" b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y-GB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- Amser wedi ei bennu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cy-GB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 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Mesuradwy </a:t>
            </a:r>
          </a:p>
          <a:p>
            <a:r>
              <a:rPr lang="cy-GB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 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Penodol</a:t>
            </a:r>
          </a:p>
          <a:p>
            <a:r>
              <a:rPr lang="cy-GB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 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Uchelgeisiol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cy-GB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 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Synhwyrol </a:t>
            </a:r>
            <a:endParaRPr lang="cy-GB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5C4D7-91E2-4C84-BD7B-D43F9054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3074" name="Picture 2" descr="Selective Focus Photo of Person Writing">
            <a:extLst>
              <a:ext uri="{FF2B5EF4-FFF2-40B4-BE49-F238E27FC236}">
                <a16:creationId xmlns:a16="http://schemas.microsoft.com/office/drawing/2014/main" id="{198B4C88-ABB0-43B1-9B76-F1058E0B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01" y="1867348"/>
            <a:ext cx="5073998" cy="3382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EFB05F-3364-4898-A403-664A4B095F28}"/>
              </a:ext>
            </a:extLst>
          </p:cNvPr>
          <p:cNvGrpSpPr/>
          <p:nvPr/>
        </p:nvGrpSpPr>
        <p:grpSpPr>
          <a:xfrm>
            <a:off x="139700" y="5795212"/>
            <a:ext cx="11621247" cy="1043738"/>
            <a:chOff x="139700" y="5795212"/>
            <a:chExt cx="11621247" cy="1043738"/>
          </a:xfrm>
        </p:grpSpPr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2D1B8597-4413-4521-9A00-D8C084548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65FE08B-5DB3-4DED-AC85-E5E12F0678B9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18" name="Graphic 17" descr="Megaphone with solid fill">
                <a:extLst>
                  <a:ext uri="{FF2B5EF4-FFF2-40B4-BE49-F238E27FC236}">
                    <a16:creationId xmlns:a16="http://schemas.microsoft.com/office/drawing/2014/main" id="{D4A5767F-F6AD-41D6-8013-CE54750C1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331F4B42-313E-407E-B50D-61A72B7579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20BCEB88-4D56-4A51-9AC0-9D62994389C9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15183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Amcanion CAMPUS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Gwnewch</a:t>
            </a:r>
            <a:r>
              <a:rPr lang="en-GB" dirty="0">
                <a:solidFill>
                  <a:schemeClr val="accent1"/>
                </a:solidFill>
              </a:rPr>
              <a:t> yn </a:t>
            </a:r>
            <a:r>
              <a:rPr lang="en-GB" dirty="0" err="1">
                <a:solidFill>
                  <a:schemeClr val="accent1"/>
                </a:solidFill>
              </a:rPr>
              <a:t>siŵr</a:t>
            </a:r>
            <a:r>
              <a:rPr lang="en-GB" dirty="0">
                <a:solidFill>
                  <a:schemeClr val="accent1"/>
                </a:solidFill>
              </a:rPr>
              <a:t> bod </a:t>
            </a:r>
            <a:r>
              <a:rPr lang="en-GB" dirty="0" err="1">
                <a:solidFill>
                  <a:schemeClr val="accent1"/>
                </a:solidFill>
              </a:rPr>
              <a:t>eich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amcanion</a:t>
            </a:r>
            <a:r>
              <a:rPr lang="en-GB" dirty="0">
                <a:solidFill>
                  <a:schemeClr val="accent1"/>
                </a:solidFill>
              </a:rPr>
              <a:t> yn:
</a:t>
            </a:r>
            <a:r>
              <a:rPr lang="cy-GB" dirty="0">
                <a:solidFill>
                  <a:schemeClr val="tx1"/>
                </a:solidFill>
              </a:rPr>
              <a:t>C – Cyraeddadwy</a:t>
            </a:r>
            <a:r>
              <a:rPr lang="cy-GB" b="0" dirty="0">
                <a:solidFill>
                  <a:schemeClr val="tx1"/>
                </a:solidFill>
              </a:rPr>
              <a:t> - Does dim pwynt ceisio cael cynnydd o 2 filiwn o bobl yn ymweld â Llwybr Arfordir Cymru os mai dim ond tair wythnos sydd gennych i gyflawni hyn. </a:t>
            </a:r>
          </a:p>
          <a:p>
            <a:endParaRPr lang="cy-GB" sz="1000" b="0" dirty="0">
              <a:solidFill>
                <a:schemeClr val="tx1"/>
              </a:solidFill>
            </a:endParaRPr>
          </a:p>
          <a:p>
            <a:r>
              <a:rPr lang="cy-GB" dirty="0">
                <a:solidFill>
                  <a:schemeClr val="tx1"/>
                </a:solidFill>
              </a:rPr>
              <a:t>A - Amser wedi ei bennu </a:t>
            </a:r>
            <a:r>
              <a:rPr lang="cy-GB" b="0" dirty="0">
                <a:solidFill>
                  <a:schemeClr val="tx1"/>
                </a:solidFill>
              </a:rPr>
              <a:t>- A yw’r hyn yr ydych yn bwriadu ei ysgrifennu yn y daflen yn ymarferol o fewn yr amser sydd ar gael? Gosodwch derfynau amser ar gyfer cwblhau tasgau. </a:t>
            </a:r>
          </a:p>
          <a:p>
            <a:endParaRPr lang="cy-GB" sz="1000" b="0" dirty="0">
              <a:solidFill>
                <a:schemeClr val="tx1"/>
              </a:solidFill>
            </a:endParaRPr>
          </a:p>
          <a:p>
            <a:r>
              <a:rPr lang="cy-GB" dirty="0">
                <a:solidFill>
                  <a:schemeClr val="tx1"/>
                </a:solidFill>
              </a:rPr>
              <a:t>M – Mesuradwy </a:t>
            </a:r>
            <a:r>
              <a:rPr lang="cy-GB" b="0" dirty="0">
                <a:solidFill>
                  <a:schemeClr val="tx1"/>
                </a:solidFill>
              </a:rPr>
              <a:t>– Rydym eisiau gweld cynnydd o 5% yn y nifer sy’n ymweld â rhan benodol o Lwybr Arfordir Cymru.</a:t>
            </a:r>
            <a:endParaRPr lang="en-GB" b="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AD5AE-3E81-4F0C-A16C-8F193AC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BE1F02-AB4D-4D9B-A48F-D319824CFCE7}"/>
              </a:ext>
            </a:extLst>
          </p:cNvPr>
          <p:cNvGrpSpPr/>
          <p:nvPr/>
        </p:nvGrpSpPr>
        <p:grpSpPr>
          <a:xfrm>
            <a:off x="139700" y="5717737"/>
            <a:ext cx="11621247" cy="1043738"/>
            <a:chOff x="139700" y="5795212"/>
            <a:chExt cx="11621247" cy="1043738"/>
          </a:xfrm>
        </p:grpSpPr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7C568C5C-ACEF-4D82-AA77-8CC81A53E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CC66C59-B160-4E37-A9FA-0E64E7EC57A7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18" name="Graphic 17" descr="Megaphone with solid fill">
                <a:extLst>
                  <a:ext uri="{FF2B5EF4-FFF2-40B4-BE49-F238E27FC236}">
                    <a16:creationId xmlns:a16="http://schemas.microsoft.com/office/drawing/2014/main" id="{FCD51FC3-39C0-47B8-8CF3-BF4FB4F0D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1B357F19-8F81-4A47-9828-73132896B4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D9FB7BD1-1563-49B0-9C89-DBA0705C672B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515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+mn-lt"/>
              </a:rPr>
              <a:t>Amcanion</a:t>
            </a:r>
            <a:r>
              <a:rPr lang="en-GB" dirty="0">
                <a:latin typeface="+mn-lt"/>
              </a:rPr>
              <a:t>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703250"/>
            <a:ext cx="11328400" cy="4536356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Gwnewch</a:t>
            </a:r>
            <a:r>
              <a:rPr lang="en-GB" dirty="0">
                <a:solidFill>
                  <a:schemeClr val="accent1"/>
                </a:solidFill>
              </a:rPr>
              <a:t> yn </a:t>
            </a:r>
            <a:r>
              <a:rPr lang="en-GB" dirty="0" err="1">
                <a:solidFill>
                  <a:schemeClr val="accent1"/>
                </a:solidFill>
              </a:rPr>
              <a:t>siŵr</a:t>
            </a:r>
            <a:r>
              <a:rPr lang="en-GB" dirty="0">
                <a:solidFill>
                  <a:schemeClr val="accent1"/>
                </a:solidFill>
              </a:rPr>
              <a:t> bod </a:t>
            </a:r>
            <a:r>
              <a:rPr lang="en-GB" dirty="0" err="1">
                <a:solidFill>
                  <a:schemeClr val="accent1"/>
                </a:solidFill>
              </a:rPr>
              <a:t>eich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amcanion</a:t>
            </a:r>
            <a:r>
              <a:rPr lang="en-GB" dirty="0">
                <a:solidFill>
                  <a:schemeClr val="accent1"/>
                </a:solidFill>
              </a:rPr>
              <a:t> yn: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 – </a:t>
            </a:r>
            <a:r>
              <a:rPr lang="en-GB" dirty="0" err="1">
                <a:solidFill>
                  <a:schemeClr val="tx1"/>
                </a:solidFill>
              </a:rPr>
              <a:t>Penodol</a:t>
            </a:r>
            <a:r>
              <a:rPr lang="en-GB" b="0" dirty="0">
                <a:solidFill>
                  <a:schemeClr val="tx1"/>
                </a:solidFill>
              </a:rPr>
              <a:t> – </a:t>
            </a:r>
            <a:r>
              <a:rPr lang="en-GB" b="0" dirty="0" err="1">
                <a:solidFill>
                  <a:schemeClr val="tx1"/>
                </a:solidFill>
              </a:rPr>
              <a:t>e.e.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rydym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eisiau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creu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taflen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godi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ymwybyddiaeth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bywyd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gwyllt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Lwybr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Arfordir</a:t>
            </a:r>
            <a:r>
              <a:rPr lang="en-GB" b="0" dirty="0">
                <a:solidFill>
                  <a:schemeClr val="tx1"/>
                </a:solidFill>
              </a:rPr>
              <a:t> Cymru.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U - </a:t>
            </a:r>
            <a:r>
              <a:rPr lang="en-GB" dirty="0" err="1">
                <a:solidFill>
                  <a:schemeClr val="tx1"/>
                </a:solidFill>
              </a:rPr>
              <a:t>Uchelgeisiol</a:t>
            </a:r>
            <a:r>
              <a:rPr lang="en-GB" b="0" dirty="0">
                <a:solidFill>
                  <a:schemeClr val="tx1"/>
                </a:solidFill>
              </a:rPr>
              <a:t> – </a:t>
            </a:r>
            <a:r>
              <a:rPr lang="en-GB" b="0" dirty="0" err="1">
                <a:solidFill>
                  <a:schemeClr val="tx1"/>
                </a:solidFill>
              </a:rPr>
              <a:t>Ewch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ati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greu’r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daflen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fwyaf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deniadol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S – </a:t>
            </a:r>
            <a:r>
              <a:rPr lang="en-GB" dirty="0" err="1">
                <a:solidFill>
                  <a:schemeClr val="tx1"/>
                </a:solidFill>
              </a:rPr>
              <a:t>Synhwyrol</a:t>
            </a:r>
            <a:r>
              <a:rPr lang="en-GB" b="0" dirty="0">
                <a:solidFill>
                  <a:schemeClr val="tx1"/>
                </a:solidFill>
              </a:rPr>
              <a:t> – </a:t>
            </a:r>
            <a:r>
              <a:rPr lang="en-GB" b="0" dirty="0" err="1">
                <a:solidFill>
                  <a:schemeClr val="tx1"/>
                </a:solidFill>
              </a:rPr>
              <a:t>Diben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taflen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codi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ymwybyddiaeth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chynyddu’r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defnydd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Lwybr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Arfordir</a:t>
            </a:r>
            <a:r>
              <a:rPr lang="en-GB" b="0" dirty="0">
                <a:solidFill>
                  <a:schemeClr val="tx1"/>
                </a:solidFill>
              </a:rPr>
              <a:t> Cymru. </a:t>
            </a:r>
            <a:r>
              <a:rPr lang="en-GB" b="0" dirty="0" err="1">
                <a:solidFill>
                  <a:schemeClr val="tx1"/>
                </a:solidFill>
              </a:rPr>
              <a:t>Os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cynllun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mynd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drywydd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arall</a:t>
            </a:r>
            <a:r>
              <a:rPr lang="en-GB" b="0" dirty="0">
                <a:solidFill>
                  <a:schemeClr val="tx1"/>
                </a:solidFill>
              </a:rPr>
              <a:t> ac yn </a:t>
            </a:r>
            <a:r>
              <a:rPr lang="en-GB" b="0" dirty="0" err="1">
                <a:solidFill>
                  <a:schemeClr val="tx1"/>
                </a:solidFill>
              </a:rPr>
              <a:t>codi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ymwybyddiaeth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garej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newydd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agor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ardal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yna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nid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yw’n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berthnasol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184C-3732-44A6-97CD-7C290839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17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7F4EC7-9560-45F6-AD6F-56BCD41F742F}"/>
              </a:ext>
            </a:extLst>
          </p:cNvPr>
          <p:cNvGrpSpPr/>
          <p:nvPr/>
        </p:nvGrpSpPr>
        <p:grpSpPr>
          <a:xfrm>
            <a:off x="139700" y="5717737"/>
            <a:ext cx="11621247" cy="1043738"/>
            <a:chOff x="139700" y="5795212"/>
            <a:chExt cx="11621247" cy="1043738"/>
          </a:xfrm>
        </p:grpSpPr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B5AF9CE6-28A4-46ED-A2F8-2218A20FA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E5FDFB8-5219-445E-B52D-109E7A107195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18" name="Graphic 17" descr="Megaphone with solid fill">
                <a:extLst>
                  <a:ext uri="{FF2B5EF4-FFF2-40B4-BE49-F238E27FC236}">
                    <a16:creationId xmlns:a16="http://schemas.microsoft.com/office/drawing/2014/main" id="{155F6797-16B6-491F-958A-F79023357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43694004-240E-4AC1-B350-448104453A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39A1297D-9C86-463C-913A-0C9519EA902B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64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BE61-90DB-487D-B112-9F6FA3CA5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90768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Risgiau/Heriau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A73-67D9-48D6-B3BC-9B3467A6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18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397CF0-80E0-4F67-9B98-8173E984213B}"/>
              </a:ext>
            </a:extLst>
          </p:cNvPr>
          <p:cNvGrpSpPr/>
          <p:nvPr/>
        </p:nvGrpSpPr>
        <p:grpSpPr>
          <a:xfrm>
            <a:off x="139700" y="5765999"/>
            <a:ext cx="11621247" cy="1043738"/>
            <a:chOff x="139700" y="5795212"/>
            <a:chExt cx="11621247" cy="1043738"/>
          </a:xfrm>
        </p:grpSpPr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E0F7C5C5-46DA-45E4-905E-E18697A08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21875CE-E143-47F7-93E6-EA0A5D9037FD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18" name="Graphic 17" descr="Megaphone with solid fill">
                <a:extLst>
                  <a:ext uri="{FF2B5EF4-FFF2-40B4-BE49-F238E27FC236}">
                    <a16:creationId xmlns:a16="http://schemas.microsoft.com/office/drawing/2014/main" id="{95A903FB-B738-4860-98F5-303396A78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45F70B83-4988-4FE8-BB06-890E5612A9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7EF9A-3E57-4B40-871F-B8506EDE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44" y="1383939"/>
            <a:ext cx="8936631" cy="4536356"/>
          </a:xfrm>
        </p:spPr>
        <p:txBody>
          <a:bodyPr/>
          <a:lstStyle/>
          <a:p>
            <a:r>
              <a:rPr lang="en-GB" b="0" dirty="0" err="1">
                <a:solidFill>
                  <a:schemeClr val="tx1"/>
                </a:solidFill>
              </a:rPr>
              <a:t>Efallai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nad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cynllunio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chreu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taflen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ymddangos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fel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petai’n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cynnwys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llawer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risg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wrth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ystyried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ymhellach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meddwl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risg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hanfodol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wrth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gyfathrebu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  <a:p>
            <a:endParaRPr lang="en-GB" sz="1200" b="0" dirty="0">
              <a:solidFill>
                <a:schemeClr val="tx1"/>
              </a:solidFill>
            </a:endParaRPr>
          </a:p>
          <a:p>
            <a:pPr algn="l"/>
            <a:r>
              <a:rPr lang="en-GB" i="0" u="none" strike="noStrike" baseline="0" dirty="0" err="1">
                <a:solidFill>
                  <a:schemeClr val="tx1"/>
                </a:solidFill>
              </a:rPr>
              <a:t>Ystyriwch</a:t>
            </a:r>
            <a:r>
              <a:rPr lang="en-GB" i="0" u="none" strike="noStrike" baseline="0" dirty="0">
                <a:solidFill>
                  <a:schemeClr val="tx1"/>
                </a:solidFill>
              </a:rPr>
              <a:t>:</a:t>
            </a:r>
          </a:p>
          <a:p>
            <a:pPr algn="l"/>
            <a:endParaRPr lang="en-GB" i="0" u="none" strike="noStrike" baseline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allai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fynd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o’i</a:t>
            </a:r>
            <a:r>
              <a:rPr lang="en-GB" b="0" dirty="0">
                <a:solidFill>
                  <a:schemeClr val="tx1"/>
                </a:solidFill>
              </a:rPr>
              <a:t> le pan </a:t>
            </a:r>
            <a:r>
              <a:rPr lang="en-GB" b="0" dirty="0" err="1">
                <a:solidFill>
                  <a:schemeClr val="tx1"/>
                </a:solidFill>
              </a:rPr>
              <a:t>fyddwch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chi’n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dosbarthu’r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daflen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GB" sz="10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tebygolrwydd</a:t>
            </a:r>
            <a:r>
              <a:rPr lang="en-GB" b="0" dirty="0">
                <a:solidFill>
                  <a:schemeClr val="tx1"/>
                </a:solidFill>
              </a:rPr>
              <a:t> ac </a:t>
            </a:r>
            <a:r>
              <a:rPr lang="en-GB" b="0" dirty="0" err="1">
                <a:solidFill>
                  <a:schemeClr val="tx1"/>
                </a:solidFill>
              </a:rPr>
              <a:t>effaith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rhywbeth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mynd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o’i</a:t>
            </a:r>
            <a:r>
              <a:rPr lang="en-GB" b="0" dirty="0">
                <a:solidFill>
                  <a:schemeClr val="tx1"/>
                </a:solidFill>
              </a:rPr>
              <a:t> le?</a:t>
            </a:r>
          </a:p>
          <a:p>
            <a:pPr marL="457200" indent="-457200">
              <a:buFont typeface="+mj-lt"/>
              <a:buAutoNum type="arabicPeriod"/>
            </a:pPr>
            <a:endParaRPr lang="en-GB" sz="10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allwch</a:t>
            </a:r>
            <a:r>
              <a:rPr lang="en-GB" b="0" dirty="0">
                <a:solidFill>
                  <a:schemeClr val="tx1"/>
                </a:solidFill>
              </a:rPr>
              <a:t> chi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wneud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leihau’r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risg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9" name="Picture 8" descr="A picture containing shoes&#10;&#10;Description automatically generated">
            <a:extLst>
              <a:ext uri="{FF2B5EF4-FFF2-40B4-BE49-F238E27FC236}">
                <a16:creationId xmlns:a16="http://schemas.microsoft.com/office/drawing/2014/main" id="{26207E09-5261-444C-B67B-DB5368A952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107" y="2999997"/>
            <a:ext cx="2814840" cy="18765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E0755A6F-F3A5-4F23-B55E-11FE0263AC26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106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07" y="670473"/>
            <a:ext cx="8775700" cy="1012395"/>
          </a:xfrm>
        </p:spPr>
        <p:txBody>
          <a:bodyPr/>
          <a:lstStyle/>
          <a:p>
            <a:r>
              <a:rPr lang="cy-GB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Ysgrifennu eich taflen hyrwyddo Llwybr Arfordir Cymru</a:t>
            </a:r>
            <a:br>
              <a:rPr lang="en-GB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19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9C608F-51A5-4688-B173-A94638571D4C}"/>
              </a:ext>
            </a:extLst>
          </p:cNvPr>
          <p:cNvGrpSpPr/>
          <p:nvPr/>
        </p:nvGrpSpPr>
        <p:grpSpPr>
          <a:xfrm>
            <a:off x="139700" y="5765999"/>
            <a:ext cx="11621247" cy="1043738"/>
            <a:chOff x="139700" y="5795212"/>
            <a:chExt cx="11621247" cy="1043738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ADD835BD-CB47-4923-880B-917C56D4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03CC0E-FFB4-43BD-92EF-9EA3D4F1A3ED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20" name="Graphic 19" descr="Megaphone with solid fill">
                <a:extLst>
                  <a:ext uri="{FF2B5EF4-FFF2-40B4-BE49-F238E27FC236}">
                    <a16:creationId xmlns:a16="http://schemas.microsoft.com/office/drawing/2014/main" id="{EE6DB518-8119-4795-8ECB-A6163381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7E52979A-0FB0-4ABC-BC8B-559508AF8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55A0205-A336-4757-A75D-8BF3688D5B12}"/>
              </a:ext>
            </a:extLst>
          </p:cNvPr>
          <p:cNvSpPr txBox="1"/>
          <p:nvPr/>
        </p:nvSpPr>
        <p:spPr>
          <a:xfrm>
            <a:off x="375240" y="1382550"/>
            <a:ext cx="9764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cy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Mae taflenni:</a:t>
            </a:r>
            <a:endParaRPr lang="en-GB" sz="32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1B2003-A172-4EED-8BE9-C5B275BA1A5F}"/>
              </a:ext>
            </a:extLst>
          </p:cNvPr>
          <p:cNvSpPr txBox="1"/>
          <p:nvPr/>
        </p:nvSpPr>
        <p:spPr>
          <a:xfrm>
            <a:off x="431053" y="2121214"/>
            <a:ext cx="54328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Yn </a:t>
            </a:r>
            <a:r>
              <a:rPr lang="en-GB" sz="2400" dirty="0" err="1"/>
              <a:t>cynnig</a:t>
            </a:r>
            <a:r>
              <a:rPr lang="en-GB" sz="2400" dirty="0"/>
              <a:t> </a:t>
            </a:r>
            <a:r>
              <a:rPr lang="en-GB" sz="2400" dirty="0" err="1"/>
              <a:t>cynnyrch</a:t>
            </a:r>
            <a:r>
              <a:rPr lang="en-GB" sz="2400" dirty="0"/>
              <a:t> </a:t>
            </a:r>
            <a:r>
              <a:rPr lang="en-GB" sz="2400" dirty="0" err="1"/>
              <a:t>diriaethol</a:t>
            </a:r>
            <a:r>
              <a:rPr lang="en-GB" sz="2400" dirty="0"/>
              <a:t> y gall y </a:t>
            </a:r>
            <a:r>
              <a:rPr lang="en-GB" sz="2400" dirty="0" err="1"/>
              <a:t>defnyddiwr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gario</a:t>
            </a:r>
            <a:r>
              <a:rPr lang="en-GB" sz="2400" dirty="0"/>
              <a:t> </a:t>
            </a:r>
            <a:r>
              <a:rPr lang="en-GB" sz="2400" dirty="0" err="1"/>
              <a:t>wrth</a:t>
            </a:r>
            <a:r>
              <a:rPr lang="en-GB" sz="2400" dirty="0"/>
              <a:t> </a:t>
            </a:r>
            <a:r>
              <a:rPr lang="en-GB" sz="2400" dirty="0" err="1"/>
              <a:t>gerdded</a:t>
            </a:r>
            <a:r>
              <a:rPr lang="en-GB" sz="2400" dirty="0"/>
              <a:t> </a:t>
            </a:r>
            <a:r>
              <a:rPr lang="en-GB" sz="2400" dirty="0" err="1"/>
              <a:t>rhannau</a:t>
            </a:r>
            <a:r>
              <a:rPr lang="en-GB" sz="2400" dirty="0"/>
              <a:t> o </a:t>
            </a:r>
            <a:r>
              <a:rPr lang="en-GB" sz="2400" dirty="0" err="1"/>
              <a:t>Lwybr</a:t>
            </a:r>
            <a:r>
              <a:rPr lang="en-GB" sz="2400" dirty="0"/>
              <a:t> </a:t>
            </a:r>
            <a:r>
              <a:rPr lang="en-GB" sz="2400" dirty="0" err="1"/>
              <a:t>Arfordir</a:t>
            </a:r>
            <a:r>
              <a:rPr lang="en-GB" sz="2400" dirty="0"/>
              <a:t> Cymru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gael</a:t>
            </a:r>
            <a:r>
              <a:rPr lang="en-GB" sz="2400" dirty="0"/>
              <a:t> </a:t>
            </a:r>
            <a:r>
              <a:rPr lang="en-GB" sz="2400" dirty="0" err="1"/>
              <a:t>ym</a:t>
            </a:r>
            <a:r>
              <a:rPr lang="en-GB" sz="2400" dirty="0"/>
              <a:t> </a:t>
            </a:r>
            <a:r>
              <a:rPr lang="en-GB" sz="2400" dirty="0" err="1"/>
              <a:t>mhob</a:t>
            </a:r>
            <a:r>
              <a:rPr lang="en-GB" sz="2400" dirty="0"/>
              <a:t> </a:t>
            </a:r>
            <a:r>
              <a:rPr lang="en-GB" sz="2400" dirty="0" err="1"/>
              <a:t>lliw</a:t>
            </a:r>
            <a:r>
              <a:rPr lang="en-GB" sz="2400" dirty="0"/>
              <a:t> a </a:t>
            </a:r>
            <a:r>
              <a:rPr lang="en-GB" sz="2400" dirty="0" err="1"/>
              <a:t>llun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i="0" u="none" strike="noStrike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Yn </a:t>
            </a:r>
            <a:r>
              <a:rPr lang="en-GB" sz="2400" dirty="0" err="1"/>
              <a:t>bethau</a:t>
            </a:r>
            <a:r>
              <a:rPr lang="en-GB" sz="2400" dirty="0"/>
              <a:t> </a:t>
            </a:r>
            <a:r>
              <a:rPr lang="en-GB" sz="2400" dirty="0" err="1"/>
              <a:t>deniadol</a:t>
            </a:r>
            <a:r>
              <a:rPr lang="en-GB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dirty="0"/>
              <a:t>Yn cynnwys gwybodaeth ddefnyddiol</a:t>
            </a:r>
            <a:endParaRPr lang="en-GB" sz="2400" dirty="0"/>
          </a:p>
          <a:p>
            <a:endParaRPr lang="en-GB" sz="2400" b="0" i="0" u="none" strike="noStrike" baseline="0" dirty="0">
              <a:solidFill>
                <a:srgbClr val="585757"/>
              </a:solidFill>
            </a:endParaRPr>
          </a:p>
          <a:p>
            <a:endParaRPr lang="en-GB" sz="2400" dirty="0">
              <a:solidFill>
                <a:srgbClr val="585757"/>
              </a:solidFill>
            </a:endParaRPr>
          </a:p>
          <a:p>
            <a:endParaRPr lang="en-GB" sz="2400" dirty="0"/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0CDFC7B6-F034-40B3-A979-044698199255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  <p:pic>
        <p:nvPicPr>
          <p:cNvPr id="1026" name="Picture 2" descr="Llwybr Arfordir Cymru : Carol Rogers (author), : 9781914589072 : Blackwell's">
            <a:extLst>
              <a:ext uri="{FF2B5EF4-FFF2-40B4-BE49-F238E27FC236}">
                <a16:creationId xmlns:a16="http://schemas.microsoft.com/office/drawing/2014/main" id="{B81E9C6F-19BF-42EB-8779-D02A73298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88" y="1262282"/>
            <a:ext cx="3179454" cy="512686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73AE-E9C6-4D36-8218-AC8F529E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Cefndir – Beth yw Llwybr Arfordir Cymru?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BCFB5-F4D3-4712-BDF1-FCF939C7E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187" y="2054574"/>
            <a:ext cx="5487113" cy="45363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b="0" dirty="0">
                <a:solidFill>
                  <a:schemeClr val="tx1"/>
                </a:solidFill>
              </a:rPr>
              <a:t>Llwybr troed arfordirol di-dor, 870 milltir o hyd, sy’n ymestyn ar hyd arfordir Cymru gyfan.</a:t>
            </a:r>
            <a:endParaRPr lang="en-GB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Mae’r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llwybr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cyfan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hygyrch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gerddwyr</a:t>
            </a:r>
            <a:r>
              <a:rPr lang="en-GB" b="0" dirty="0">
                <a:solidFill>
                  <a:schemeClr val="tx1"/>
                </a:solidFill>
              </a:rPr>
              <a:t> ac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rhannau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addas i </a:t>
            </a:r>
            <a:r>
              <a:rPr lang="en-GB" b="0" dirty="0" err="1">
                <a:solidFill>
                  <a:schemeClr val="tx1"/>
                </a:solidFill>
              </a:rPr>
              <a:t>feicwyr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teuluoedd</a:t>
            </a:r>
            <a:r>
              <a:rPr lang="en-GB" b="0" dirty="0">
                <a:solidFill>
                  <a:schemeClr val="tx1"/>
                </a:solidFill>
              </a:rPr>
              <a:t> â </a:t>
            </a:r>
            <a:r>
              <a:rPr lang="en-GB" b="0" dirty="0" err="1">
                <a:solidFill>
                  <a:schemeClr val="tx1"/>
                </a:solidFill>
              </a:rPr>
              <a:t>chadeiriau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gwthio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pobl</a:t>
            </a:r>
            <a:r>
              <a:rPr lang="en-GB" b="0" dirty="0">
                <a:solidFill>
                  <a:schemeClr val="tx1"/>
                </a:solidFill>
              </a:rPr>
              <a:t> â </a:t>
            </a:r>
            <a:r>
              <a:rPr lang="en-GB" b="0" dirty="0" err="1">
                <a:solidFill>
                  <a:schemeClr val="tx1"/>
                </a:solidFill>
              </a:rPr>
              <a:t>symudedd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cyfyngedig</a:t>
            </a:r>
            <a:r>
              <a:rPr lang="en-GB" b="0" dirty="0">
                <a:solidFill>
                  <a:schemeClr val="tx1"/>
                </a:solidFill>
              </a:rPr>
              <a:t>, a </a:t>
            </a:r>
            <a:r>
              <a:rPr lang="en-GB" b="0" dirty="0" err="1">
                <a:solidFill>
                  <a:schemeClr val="tx1"/>
                </a:solidFill>
              </a:rPr>
              <a:t>phobl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gefn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ceffyl</a:t>
            </a:r>
            <a:r>
              <a:rPr lang="en-GB" b="0" dirty="0">
                <a:solidFill>
                  <a:schemeClr val="tx1"/>
                </a:solidFill>
              </a:rPr>
              <a:t>.</a:t>
            </a:r>
            <a:endParaRPr lang="en-GB" sz="1000" b="0" i="0" u="none" strike="noStrike" baseline="0" dirty="0">
              <a:solidFill>
                <a:schemeClr val="tx1"/>
              </a:solidFill>
              <a:latin typeface="+mj-lt"/>
            </a:endParaRPr>
          </a:p>
          <a:p>
            <a:endParaRPr lang="en-GB" sz="1000" b="0" i="0" u="none" strike="noStrike" baseline="0" dirty="0">
              <a:solidFill>
                <a:srgbClr val="3C3C4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19C83-01F1-406A-8D53-B261FC72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6" descr="A picture containing nature, grass, water, outdoor&#10;&#10;Description automatically generated">
            <a:extLst>
              <a:ext uri="{FF2B5EF4-FFF2-40B4-BE49-F238E27FC236}">
                <a16:creationId xmlns:a16="http://schemas.microsoft.com/office/drawing/2014/main" id="{B8290B74-F25E-47E4-9C2E-24ECC5564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5" y="1998195"/>
            <a:ext cx="6095999" cy="342423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00F7E34-E974-46A7-A6A4-1D210D350393}"/>
              </a:ext>
            </a:extLst>
          </p:cNvPr>
          <p:cNvGrpSpPr/>
          <p:nvPr/>
        </p:nvGrpSpPr>
        <p:grpSpPr>
          <a:xfrm>
            <a:off x="139700" y="77475"/>
            <a:ext cx="11638457" cy="6780525"/>
            <a:chOff x="139700" y="77475"/>
            <a:chExt cx="11638457" cy="6780525"/>
          </a:xfrm>
        </p:grpSpPr>
        <p:sp>
          <p:nvSpPr>
            <p:cNvPr id="10" name="Footer Placeholder 11">
              <a:extLst>
                <a:ext uri="{FF2B5EF4-FFF2-40B4-BE49-F238E27FC236}">
                  <a16:creationId xmlns:a16="http://schemas.microsoft.com/office/drawing/2014/main" id="{8A2E9D69-D328-496D-8DAF-B501EAFB0139}"/>
                </a:ext>
              </a:extLst>
            </p:cNvPr>
            <p:cNvSpPr txBox="1">
              <a:spLocks/>
            </p:cNvSpPr>
            <p:nvPr/>
          </p:nvSpPr>
          <p:spPr>
            <a:xfrm>
              <a:off x="7007240" y="77475"/>
              <a:ext cx="4753707" cy="312084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900" b="1" kern="1200">
                  <a:solidFill>
                    <a:srgbClr val="3C3C4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y-GB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Camu ymlaen - Marchnata  Llwybr Arfordir Cymru: Ysgrifennu taflen hyrwyddo</a:t>
              </a:r>
              <a:endParaRPr lang="en-GB" sz="1000" dirty="0"/>
            </a:p>
          </p:txBody>
        </p:sp>
        <p:pic>
          <p:nvPicPr>
            <p:cNvPr id="13" name="Graphic 12" descr="Megaphone with solid fill">
              <a:extLst>
                <a:ext uri="{FF2B5EF4-FFF2-40B4-BE49-F238E27FC236}">
                  <a16:creationId xmlns:a16="http://schemas.microsoft.com/office/drawing/2014/main" id="{852CE704-7EB9-4557-AF7A-FA1054DBA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2486" y="5864226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95FF477B-1080-419A-A958-27B6DFFF3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5" name="Picture 2" descr="Leaflet Icon - Download Leaflet Icon 103085 | Noun Project">
              <a:extLst>
                <a:ext uri="{FF2B5EF4-FFF2-40B4-BE49-F238E27FC236}">
                  <a16:creationId xmlns:a16="http://schemas.microsoft.com/office/drawing/2014/main" id="{59BA7B81-71E7-4F83-BDF4-178DBD06F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4419" y="5814262"/>
              <a:ext cx="1043738" cy="1043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351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52" y="360346"/>
            <a:ext cx="9768749" cy="1012395"/>
          </a:xfrm>
        </p:spPr>
        <p:txBody>
          <a:bodyPr/>
          <a:lstStyle/>
          <a:p>
            <a:r>
              <a:rPr lang="en-GB" dirty="0" err="1"/>
              <a:t>Dyluniwch</a:t>
            </a:r>
            <a:r>
              <a:rPr lang="en-GB" dirty="0"/>
              <a:t> </a:t>
            </a:r>
            <a:r>
              <a:rPr lang="en-GB" dirty="0" err="1"/>
              <a:t>dempled</a:t>
            </a:r>
            <a:r>
              <a:rPr lang="en-GB" dirty="0"/>
              <a:t> </a:t>
            </a:r>
            <a:r>
              <a:rPr lang="en-GB" dirty="0" err="1"/>
              <a:t>syml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taflen</a:t>
            </a:r>
            <a:r>
              <a:rPr lang="en-GB" dirty="0"/>
              <a:t> </a:t>
            </a:r>
            <a:r>
              <a:rPr lang="en-GB" dirty="0" err="1"/>
              <a:t>hyrwyddo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20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9C608F-51A5-4688-B173-A94638571D4C}"/>
              </a:ext>
            </a:extLst>
          </p:cNvPr>
          <p:cNvGrpSpPr/>
          <p:nvPr/>
        </p:nvGrpSpPr>
        <p:grpSpPr>
          <a:xfrm>
            <a:off x="139700" y="5765999"/>
            <a:ext cx="11621247" cy="1043738"/>
            <a:chOff x="139700" y="5795212"/>
            <a:chExt cx="11621247" cy="1043738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ADD835BD-CB47-4923-880B-917C56D4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03CC0E-FFB4-43BD-92EF-9EA3D4F1A3ED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20" name="Graphic 19" descr="Megaphone with solid fill">
                <a:extLst>
                  <a:ext uri="{FF2B5EF4-FFF2-40B4-BE49-F238E27FC236}">
                    <a16:creationId xmlns:a16="http://schemas.microsoft.com/office/drawing/2014/main" id="{EE6DB518-8119-4795-8ECB-A6163381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7E52979A-0FB0-4ABC-BC8B-559508AF8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" name="Picture 4" descr="A person working on the computer&#10;&#10;Description automatically generated with medium confidence">
            <a:extLst>
              <a:ext uri="{FF2B5EF4-FFF2-40B4-BE49-F238E27FC236}">
                <a16:creationId xmlns:a16="http://schemas.microsoft.com/office/drawing/2014/main" id="{39804B60-6FBA-4AC0-B7A2-3DCA726720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>
          <a:xfrm>
            <a:off x="1245114" y="1525549"/>
            <a:ext cx="7683483" cy="449497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99E89E2C-7A6B-430E-837C-1964669AB06C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1948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012395"/>
          </a:xfrm>
        </p:spPr>
        <p:txBody>
          <a:bodyPr/>
          <a:lstStyle/>
          <a:p>
            <a:r>
              <a:rPr lang="en-GB" dirty="0"/>
              <a:t>Pa </a:t>
            </a:r>
            <a:r>
              <a:rPr lang="en-GB" dirty="0" err="1"/>
              <a:t>wersi</a:t>
            </a:r>
            <a:r>
              <a:rPr lang="en-GB" dirty="0"/>
              <a:t> </a:t>
            </a:r>
            <a:r>
              <a:rPr lang="en-GB" dirty="0" err="1"/>
              <a:t>allwch</a:t>
            </a:r>
            <a:r>
              <a:rPr lang="en-GB" dirty="0"/>
              <a:t> chi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21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9C608F-51A5-4688-B173-A94638571D4C}"/>
              </a:ext>
            </a:extLst>
          </p:cNvPr>
          <p:cNvGrpSpPr/>
          <p:nvPr/>
        </p:nvGrpSpPr>
        <p:grpSpPr>
          <a:xfrm>
            <a:off x="139700" y="5765999"/>
            <a:ext cx="11621247" cy="1043738"/>
            <a:chOff x="139700" y="5795212"/>
            <a:chExt cx="11621247" cy="1043738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ADD835BD-CB47-4923-880B-917C56D4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03CC0E-FFB4-43BD-92EF-9EA3D4F1A3ED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20" name="Graphic 19" descr="Megaphone with solid fill">
                <a:extLst>
                  <a:ext uri="{FF2B5EF4-FFF2-40B4-BE49-F238E27FC236}">
                    <a16:creationId xmlns:a16="http://schemas.microsoft.com/office/drawing/2014/main" id="{EE6DB518-8119-4795-8ECB-A6163381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7E52979A-0FB0-4ABC-BC8B-559508AF8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323385" y="1632384"/>
            <a:ext cx="11868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Fel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grŵp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astudiwch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amrywiaeth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o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daflenni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hyrwyddo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endParaRPr lang="en-GB" sz="24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 err="1"/>
              <a:t>Trafodwch</a:t>
            </a:r>
            <a:r>
              <a:rPr lang="en-GB" sz="2400" b="0" i="0" u="none" strike="noStrike" baseline="0" dirty="0"/>
              <a:t>, </a:t>
            </a:r>
            <a:r>
              <a:rPr lang="cy-GB" sz="2400" dirty="0"/>
              <a:t>beth yw manteision ac anfanteision pob taflen?</a:t>
            </a:r>
          </a:p>
          <a:p>
            <a:r>
              <a:rPr lang="en-GB" sz="2400" b="0" i="0" u="none" strike="noStrike" baseline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Pa </a:t>
            </a:r>
            <a:r>
              <a:rPr lang="en-GB" sz="2400" dirty="0" err="1"/>
              <a:t>wersi</a:t>
            </a:r>
            <a:r>
              <a:rPr lang="en-GB" sz="2400" dirty="0"/>
              <a:t> a </a:t>
            </a:r>
            <a:r>
              <a:rPr lang="en-GB" sz="2400" dirty="0" err="1"/>
              <a:t>ddysgwyd</a:t>
            </a:r>
            <a:r>
              <a:rPr lang="en-GB" sz="2400" dirty="0"/>
              <a:t> y </a:t>
            </a:r>
            <a:r>
              <a:rPr lang="en-GB" sz="2400" dirty="0" err="1"/>
              <a:t>gellir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trosglwyddo</a:t>
            </a:r>
            <a:r>
              <a:rPr lang="en-GB" sz="2400" dirty="0"/>
              <a:t> </a:t>
            </a:r>
            <a:r>
              <a:rPr lang="en-GB" sz="2400" dirty="0" err="1"/>
              <a:t>i’ch</a:t>
            </a:r>
            <a:r>
              <a:rPr lang="en-GB" sz="2400" dirty="0"/>
              <a:t> </a:t>
            </a:r>
            <a:r>
              <a:rPr lang="en-GB" sz="2400" dirty="0" err="1"/>
              <a:t>taflen</a:t>
            </a:r>
            <a:r>
              <a:rPr lang="en-GB" sz="2400" dirty="0"/>
              <a:t>?</a:t>
            </a:r>
          </a:p>
        </p:txBody>
      </p:sp>
      <p:pic>
        <p:nvPicPr>
          <p:cNvPr id="8194" name="Picture 2" descr="Entrepreneur, Creativity, Innovation, Imagination">
            <a:extLst>
              <a:ext uri="{FF2B5EF4-FFF2-40B4-BE49-F238E27FC236}">
                <a16:creationId xmlns:a16="http://schemas.microsoft.com/office/drawing/2014/main" id="{FB8873FD-85A4-48F0-A0F0-8312F077C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60" y="3660535"/>
            <a:ext cx="4693527" cy="31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14F8FCD3-A593-4BF4-8BD2-E9B9B1874A7A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4598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835235"/>
          </a:xfrm>
        </p:spPr>
        <p:txBody>
          <a:bodyPr/>
          <a:lstStyle/>
          <a:p>
            <a:r>
              <a:rPr lang="en-GB" dirty="0"/>
              <a:t>Beth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 y </a:t>
            </a:r>
            <a:r>
              <a:rPr lang="en-GB" dirty="0" err="1"/>
              <a:t>daflen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22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9C608F-51A5-4688-B173-A94638571D4C}"/>
              </a:ext>
            </a:extLst>
          </p:cNvPr>
          <p:cNvGrpSpPr/>
          <p:nvPr/>
        </p:nvGrpSpPr>
        <p:grpSpPr>
          <a:xfrm>
            <a:off x="139700" y="5765999"/>
            <a:ext cx="11621247" cy="1043738"/>
            <a:chOff x="139700" y="5795212"/>
            <a:chExt cx="11621247" cy="1043738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ADD835BD-CB47-4923-880B-917C56D4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03CC0E-FFB4-43BD-92EF-9EA3D4F1A3ED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20" name="Graphic 19" descr="Megaphone with solid fill">
                <a:extLst>
                  <a:ext uri="{FF2B5EF4-FFF2-40B4-BE49-F238E27FC236}">
                    <a16:creationId xmlns:a16="http://schemas.microsoft.com/office/drawing/2014/main" id="{EE6DB518-8119-4795-8ECB-A6163381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7E52979A-0FB0-4ABC-BC8B-559508AF8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366721" y="1342596"/>
            <a:ext cx="118686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400" dirty="0"/>
              <a:t>Cyflwyniad?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400" dirty="0"/>
              <a:t>Y stori?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400" dirty="0"/>
              <a:t>Map llwybr?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400" dirty="0"/>
              <a:t>Gwybodaeth am bellter?</a:t>
            </a:r>
            <a:endParaRPr lang="en-GB" sz="2400" dirty="0"/>
          </a:p>
          <a:p>
            <a:endParaRPr lang="en-GB" sz="1000" b="1" i="0" u="none" strike="noStrike" baseline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5C371-E894-4641-8F14-7B8EE5F5F92F}"/>
              </a:ext>
            </a:extLst>
          </p:cNvPr>
          <p:cNvSpPr txBox="1"/>
          <p:nvPr/>
        </p:nvSpPr>
        <p:spPr>
          <a:xfrm>
            <a:off x="4819651" y="1342596"/>
            <a:ext cx="3624710" cy="2359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y-GB" sz="2400" dirty="0"/>
              <a:t>Map o’r lleoliad?</a:t>
            </a:r>
            <a:endParaRPr lang="en-GB" sz="24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y-GB" sz="2400" dirty="0"/>
              <a:t>Manylion cyfleusterau?</a:t>
            </a:r>
            <a:endParaRPr lang="en-GB" sz="24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y-GB" sz="2400" dirty="0"/>
              <a:t>Ffotograffau?</a:t>
            </a:r>
            <a:endParaRPr lang="en-GB" sz="24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y-GB" sz="2400" dirty="0"/>
              <a:t>Gwybodaeth cyswllt?</a:t>
            </a:r>
            <a:endParaRPr lang="en-GB" sz="2400" dirty="0"/>
          </a:p>
          <a:p>
            <a:endParaRPr lang="en-GB" dirty="0"/>
          </a:p>
        </p:txBody>
      </p:sp>
      <p:pic>
        <p:nvPicPr>
          <p:cNvPr id="8" name="Picture 7" descr="A group of people walking on a path by the water&#10;&#10;Description automatically generated with low confidence">
            <a:extLst>
              <a:ext uri="{FF2B5EF4-FFF2-40B4-BE49-F238E27FC236}">
                <a16:creationId xmlns:a16="http://schemas.microsoft.com/office/drawing/2014/main" id="{5EE056C5-7D41-47A1-8487-CDD5833917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72" y="3834894"/>
            <a:ext cx="4620236" cy="283711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DB96E4AC-3DDA-4BD5-9933-A690C4853A69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65068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699585"/>
          </a:xfrm>
        </p:spPr>
        <p:txBody>
          <a:bodyPr/>
          <a:lstStyle/>
          <a:p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ysgrifennu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taflen</a:t>
            </a:r>
            <a:r>
              <a:rPr lang="en-GB" dirty="0"/>
              <a:t> </a:t>
            </a:r>
            <a:r>
              <a:rPr lang="en-GB" dirty="0" err="1"/>
              <a:t>sicrhewch</a:t>
            </a:r>
            <a:r>
              <a:rPr lang="en-GB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23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9C608F-51A5-4688-B173-A94638571D4C}"/>
              </a:ext>
            </a:extLst>
          </p:cNvPr>
          <p:cNvGrpSpPr/>
          <p:nvPr/>
        </p:nvGrpSpPr>
        <p:grpSpPr>
          <a:xfrm>
            <a:off x="139700" y="5765999"/>
            <a:ext cx="11621247" cy="1043738"/>
            <a:chOff x="139700" y="5795212"/>
            <a:chExt cx="11621247" cy="1043738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ADD835BD-CB47-4923-880B-917C56D4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03CC0E-FFB4-43BD-92EF-9EA3D4F1A3ED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20" name="Graphic 19" descr="Megaphone with solid fill">
                <a:extLst>
                  <a:ext uri="{FF2B5EF4-FFF2-40B4-BE49-F238E27FC236}">
                    <a16:creationId xmlns:a16="http://schemas.microsoft.com/office/drawing/2014/main" id="{EE6DB518-8119-4795-8ECB-A6163381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7E52979A-0FB0-4ABC-BC8B-559508AF8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431053" y="1175835"/>
            <a:ext cx="7623626" cy="491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b="1" dirty="0" err="1">
                <a:latin typeface="+mj-lt"/>
              </a:rPr>
              <a:t>Eich</a:t>
            </a:r>
            <a:r>
              <a:rPr lang="en-GB" sz="2400" b="1" dirty="0">
                <a:latin typeface="+mj-lt"/>
              </a:rPr>
              <a:t> bod </a:t>
            </a:r>
            <a:r>
              <a:rPr lang="en-GB" sz="2400" b="1" dirty="0" err="1">
                <a:latin typeface="+mj-lt"/>
              </a:rPr>
              <a:t>yn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b="1" dirty="0" err="1">
                <a:latin typeface="+mj-lt"/>
              </a:rPr>
              <a:t>ystyried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b="1" dirty="0" err="1">
                <a:latin typeface="+mj-lt"/>
              </a:rPr>
              <a:t>maint</a:t>
            </a:r>
            <a:r>
              <a:rPr lang="en-GB" sz="2400" b="1" dirty="0">
                <a:latin typeface="+mj-lt"/>
              </a:rPr>
              <a:t> a </a:t>
            </a:r>
            <a:r>
              <a:rPr lang="en-GB" sz="2400" b="1" dirty="0" err="1">
                <a:latin typeface="+mj-lt"/>
              </a:rPr>
              <a:t>lleoliad</a:t>
            </a:r>
            <a:endParaRPr lang="en-GB" sz="240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b="1" dirty="0"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GB" sz="2400" dirty="0" err="1"/>
              <a:t>Ble</a:t>
            </a:r>
            <a:r>
              <a:rPr lang="en-GB" sz="2400" dirty="0"/>
              <a:t> </a:t>
            </a:r>
            <a:r>
              <a:rPr lang="en-GB" sz="2400" dirty="0" err="1"/>
              <a:t>bydd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taflen</a:t>
            </a:r>
            <a:r>
              <a:rPr lang="en-GB" sz="2400" dirty="0"/>
              <a:t> yn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harddangos</a:t>
            </a:r>
            <a:r>
              <a:rPr lang="en-GB" sz="2400" dirty="0"/>
              <a:t>? </a:t>
            </a:r>
            <a:r>
              <a:rPr lang="en-GB" sz="2400" dirty="0" err="1"/>
              <a:t>Taflenni</a:t>
            </a:r>
            <a:r>
              <a:rPr lang="en-GB" sz="2400" dirty="0"/>
              <a:t> A5 neu A4 </a:t>
            </a:r>
            <a:r>
              <a:rPr lang="en-GB" sz="2400" dirty="0" err="1"/>
              <a:t>fyddai</a:t>
            </a:r>
            <a:r>
              <a:rPr lang="en-GB" sz="2400" dirty="0"/>
              <a:t> </a:t>
            </a:r>
            <a:r>
              <a:rPr lang="en-GB" sz="2400" dirty="0" err="1"/>
              <a:t>orau</a:t>
            </a:r>
            <a:r>
              <a:rPr lang="en-GB" sz="2400" dirty="0"/>
              <a:t>? </a:t>
            </a:r>
          </a:p>
          <a:p>
            <a:pPr>
              <a:spcAft>
                <a:spcPts val="1000"/>
              </a:spcAft>
            </a:pPr>
            <a:endParaRPr lang="en-GB" sz="1200" b="1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Cynnwys</a:t>
            </a:r>
            <a:r>
              <a:rPr lang="en-GB" sz="2400" b="1" dirty="0"/>
              <a:t> </a:t>
            </a:r>
            <a:r>
              <a:rPr lang="en-GB" sz="2400" b="1" dirty="0" err="1"/>
              <a:t>teitl</a:t>
            </a:r>
            <a:endParaRPr lang="en-GB" sz="2400" b="1" dirty="0"/>
          </a:p>
          <a:p>
            <a:pPr>
              <a:spcAft>
                <a:spcPts val="1000"/>
              </a:spcAft>
            </a:pPr>
            <a:r>
              <a:rPr lang="en-GB" sz="2400" dirty="0" err="1"/>
              <a:t>Dylai</a:t>
            </a:r>
            <a:r>
              <a:rPr lang="en-GB" sz="2400" dirty="0"/>
              <a:t> </a:t>
            </a:r>
            <a:r>
              <a:rPr lang="en-GB" sz="2400" dirty="0" err="1"/>
              <a:t>fod</a:t>
            </a:r>
            <a:r>
              <a:rPr lang="en-GB" sz="2400" dirty="0"/>
              <a:t> yn </a:t>
            </a:r>
            <a:r>
              <a:rPr lang="en-GB" sz="2400" dirty="0" err="1"/>
              <a:t>fyr</a:t>
            </a:r>
            <a:r>
              <a:rPr lang="en-GB" sz="2400" dirty="0"/>
              <a:t>,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fachog</a:t>
            </a:r>
            <a:r>
              <a:rPr lang="en-GB" sz="2400" dirty="0"/>
              <a:t> a </a:t>
            </a:r>
            <a:r>
              <a:rPr lang="en-GB" sz="2400" dirty="0" err="1"/>
              <a:t>chryno</a:t>
            </a:r>
            <a:r>
              <a:rPr lang="en-GB" sz="2400" dirty="0"/>
              <a:t>.</a:t>
            </a:r>
          </a:p>
          <a:p>
            <a:pPr>
              <a:spcAft>
                <a:spcPts val="1000"/>
              </a:spcAft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1" dirty="0"/>
              <a:t>Tynnu sylw</a:t>
            </a:r>
          </a:p>
          <a:p>
            <a:endParaRPr lang="en-GB" sz="1000" dirty="0"/>
          </a:p>
          <a:p>
            <a:r>
              <a:rPr lang="cy-GB" sz="2400" dirty="0"/>
              <a:t>Efallai y bydd eich taflen yn un o gasgliad niferus. Mae angen sicrhau bod y bobl sy’n pori’n dewis eich taflen chi yn hytrach na’r lleill. </a:t>
            </a:r>
            <a:endParaRPr lang="en-GB" sz="3200" b="1" dirty="0"/>
          </a:p>
        </p:txBody>
      </p:sp>
      <p:pic>
        <p:nvPicPr>
          <p:cNvPr id="7" name="Picture 6" descr="A person reading a book&#10;&#10;Description automatically generated">
            <a:extLst>
              <a:ext uri="{FF2B5EF4-FFF2-40B4-BE49-F238E27FC236}">
                <a16:creationId xmlns:a16="http://schemas.microsoft.com/office/drawing/2014/main" id="{F6904993-D44B-4533-B8E6-BAC2D97C51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" b="54248"/>
          <a:stretch/>
        </p:blipFill>
        <p:spPr>
          <a:xfrm>
            <a:off x="8209020" y="2387145"/>
            <a:ext cx="3774774" cy="271519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BF72C72F-A73A-4BAF-AA42-CC5D9428CBAD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3612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699585"/>
          </a:xfrm>
        </p:spPr>
        <p:txBody>
          <a:bodyPr/>
          <a:lstStyle/>
          <a:p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ysgrifennu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taflen</a:t>
            </a:r>
            <a:r>
              <a:rPr lang="en-GB" dirty="0"/>
              <a:t> </a:t>
            </a:r>
            <a:r>
              <a:rPr lang="en-GB" dirty="0" err="1"/>
              <a:t>sicrhewch</a:t>
            </a:r>
            <a:r>
              <a:rPr lang="en-GB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24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9C608F-51A5-4688-B173-A94638571D4C}"/>
              </a:ext>
            </a:extLst>
          </p:cNvPr>
          <p:cNvGrpSpPr/>
          <p:nvPr/>
        </p:nvGrpSpPr>
        <p:grpSpPr>
          <a:xfrm>
            <a:off x="139700" y="5765999"/>
            <a:ext cx="11621247" cy="1043738"/>
            <a:chOff x="139700" y="5795212"/>
            <a:chExt cx="11621247" cy="1043738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ADD835BD-CB47-4923-880B-917C56D4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03CC0E-FFB4-43BD-92EF-9EA3D4F1A3ED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20" name="Graphic 19" descr="Megaphone with solid fill">
                <a:extLst>
                  <a:ext uri="{FF2B5EF4-FFF2-40B4-BE49-F238E27FC236}">
                    <a16:creationId xmlns:a16="http://schemas.microsoft.com/office/drawing/2014/main" id="{EE6DB518-8119-4795-8ECB-A6163381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7E52979A-0FB0-4ABC-BC8B-559508AF8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294041" y="1175196"/>
            <a:ext cx="8533436" cy="185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i="0" u="none" strike="noStrike" baseline="0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Nad</a:t>
            </a:r>
            <a:r>
              <a:rPr lang="en-GB" sz="2400" b="1" dirty="0"/>
              <a:t> </a:t>
            </a:r>
            <a:r>
              <a:rPr lang="en-GB" sz="2400" b="1" dirty="0" err="1"/>
              <a:t>yw’r</a:t>
            </a:r>
            <a:r>
              <a:rPr lang="en-GB" sz="2400" b="1" dirty="0"/>
              <a:t> </a:t>
            </a:r>
            <a:r>
              <a:rPr lang="en-GB" sz="2400" b="1" dirty="0" err="1"/>
              <a:t>daflen</a:t>
            </a:r>
            <a:r>
              <a:rPr lang="en-GB" sz="2400" b="1" dirty="0"/>
              <a:t> yn </a:t>
            </a:r>
            <a:r>
              <a:rPr lang="en-GB" sz="2400" b="1" dirty="0" err="1"/>
              <a:t>mynd</a:t>
            </a:r>
            <a:r>
              <a:rPr lang="en-GB" sz="2400" b="1" dirty="0"/>
              <a:t> i </a:t>
            </a:r>
            <a:r>
              <a:rPr lang="en-GB" sz="2400" b="1" dirty="0" err="1"/>
              <a:t>roi</a:t>
            </a:r>
            <a:r>
              <a:rPr lang="en-GB" sz="2400" b="1" dirty="0"/>
              <a:t> cur pen </a:t>
            </a:r>
            <a:r>
              <a:rPr lang="en-GB" sz="2400" b="1" dirty="0" err="1"/>
              <a:t>i’r</a:t>
            </a:r>
            <a:r>
              <a:rPr lang="en-GB" sz="2400" b="1" dirty="0"/>
              <a:t> </a:t>
            </a:r>
            <a:r>
              <a:rPr lang="en-GB" sz="2400" b="1" dirty="0" err="1"/>
              <a:t>darllenydd</a:t>
            </a:r>
            <a:endParaRPr lang="en-GB" sz="2400" b="1" dirty="0"/>
          </a:p>
          <a:p>
            <a:pPr>
              <a:spcAft>
                <a:spcPts val="1000"/>
              </a:spcAft>
            </a:pPr>
            <a:r>
              <a:rPr lang="en-GB" sz="2400" dirty="0"/>
              <a:t>Mae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i’r</a:t>
            </a:r>
            <a:r>
              <a:rPr lang="en-GB" sz="2400" dirty="0"/>
              <a:t> </a:t>
            </a:r>
            <a:r>
              <a:rPr lang="en-GB" sz="2400" dirty="0" err="1"/>
              <a:t>daflen</a:t>
            </a:r>
            <a:r>
              <a:rPr lang="en-GB" sz="2400" dirty="0"/>
              <a:t> </a:t>
            </a:r>
            <a:r>
              <a:rPr lang="en-GB" sz="2400" dirty="0" err="1"/>
              <a:t>edrych</a:t>
            </a:r>
            <a:r>
              <a:rPr lang="en-GB" sz="2400" dirty="0"/>
              <a:t> yn </a:t>
            </a:r>
            <a:r>
              <a:rPr lang="en-GB" sz="2400" dirty="0" err="1"/>
              <a:t>broffesiynol</a:t>
            </a:r>
            <a:r>
              <a:rPr lang="en-GB" sz="2400" dirty="0"/>
              <a:t> ac </a:t>
            </a:r>
            <a:r>
              <a:rPr lang="en-GB" sz="2400" dirty="0" err="1"/>
              <a:t>ni</a:t>
            </a:r>
            <a:r>
              <a:rPr lang="en-GB" sz="2400" dirty="0"/>
              <a:t> </a:t>
            </a:r>
            <a:r>
              <a:rPr lang="en-GB" sz="2400" dirty="0" err="1"/>
              <a:t>ddylai</a:t>
            </a:r>
            <a:r>
              <a:rPr lang="en-GB" sz="2400" dirty="0"/>
              <a:t> </a:t>
            </a:r>
            <a:r>
              <a:rPr lang="en-GB" sz="2400" dirty="0" err="1"/>
              <a:t>fod</a:t>
            </a:r>
            <a:r>
              <a:rPr lang="en-GB" sz="2400" dirty="0"/>
              <a:t> yn </a:t>
            </a:r>
            <a:r>
              <a:rPr lang="en-GB" sz="2400" dirty="0" err="1"/>
              <a:t>fôr</a:t>
            </a:r>
            <a:r>
              <a:rPr lang="en-GB" sz="2400" dirty="0"/>
              <a:t> o </a:t>
            </a:r>
            <a:r>
              <a:rPr lang="en-GB" sz="2400" dirty="0" err="1"/>
              <a:t>liwiau</a:t>
            </a:r>
            <a:r>
              <a:rPr lang="en-GB" sz="2400" dirty="0"/>
              <a:t>. </a:t>
            </a:r>
            <a:r>
              <a:rPr lang="en-GB" sz="2400" dirty="0" err="1"/>
              <a:t>Awgrymir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bod yn </a:t>
            </a:r>
            <a:r>
              <a:rPr lang="en-GB" sz="2400" dirty="0" err="1"/>
              <a:t>defnyddio</a:t>
            </a:r>
            <a:r>
              <a:rPr lang="en-GB" sz="2400" dirty="0"/>
              <a:t> 3 i 5 </a:t>
            </a:r>
            <a:r>
              <a:rPr lang="en-GB" sz="2400" dirty="0" err="1"/>
              <a:t>lliw</a:t>
            </a:r>
            <a:r>
              <a:rPr lang="en-GB" sz="2400" dirty="0"/>
              <a:t> yn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palet</a:t>
            </a:r>
            <a:r>
              <a:rPr lang="en-GB" sz="2400" dirty="0"/>
              <a:t>. </a:t>
            </a:r>
            <a:endParaRPr lang="en-GB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AAA333-6B77-4C4D-A8DC-47FEEB8DADA3}"/>
              </a:ext>
            </a:extLst>
          </p:cNvPr>
          <p:cNvGrpSpPr/>
          <p:nvPr/>
        </p:nvGrpSpPr>
        <p:grpSpPr>
          <a:xfrm>
            <a:off x="8827477" y="1393433"/>
            <a:ext cx="1792629" cy="1488918"/>
            <a:chOff x="9050215" y="1632001"/>
            <a:chExt cx="1953821" cy="1515165"/>
          </a:xfrm>
        </p:grpSpPr>
        <p:pic>
          <p:nvPicPr>
            <p:cNvPr id="22530" name="Picture 2" descr="Bloodshot, Eyes, Face, Sleeplessness, Tired">
              <a:extLst>
                <a:ext uri="{FF2B5EF4-FFF2-40B4-BE49-F238E27FC236}">
                  <a16:creationId xmlns:a16="http://schemas.microsoft.com/office/drawing/2014/main" id="{0F702FD2-1C0C-433B-B656-55F35E566F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50"/>
            <a:stretch/>
          </p:blipFill>
          <p:spPr bwMode="auto">
            <a:xfrm>
              <a:off x="9060936" y="1632001"/>
              <a:ext cx="1943100" cy="151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8F081A-CC84-4AF0-AD83-049C43BB79B4}"/>
                </a:ext>
              </a:extLst>
            </p:cNvPr>
            <p:cNvCxnSpPr/>
            <p:nvPr/>
          </p:nvCxnSpPr>
          <p:spPr>
            <a:xfrm>
              <a:off x="9050215" y="3141785"/>
              <a:ext cx="189667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532" name="Picture 4" descr="Office, Notes, Notepad, Entrepreneur, Hand, Secretary">
            <a:extLst>
              <a:ext uri="{FF2B5EF4-FFF2-40B4-BE49-F238E27FC236}">
                <a16:creationId xmlns:a16="http://schemas.microsoft.com/office/drawing/2014/main" id="{6058A0C9-D1FE-44D3-9257-27FBC7EC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76" y="3474732"/>
            <a:ext cx="2915983" cy="193487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3904D4-BCDA-438D-B029-5B22C6FBC054}"/>
              </a:ext>
            </a:extLst>
          </p:cNvPr>
          <p:cNvSpPr txBox="1"/>
          <p:nvPr/>
        </p:nvSpPr>
        <p:spPr>
          <a:xfrm>
            <a:off x="294041" y="3396317"/>
            <a:ext cx="8629135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Ei</a:t>
            </a:r>
            <a:r>
              <a:rPr lang="en-GB" sz="2400" b="1" dirty="0"/>
              <a:t> </a:t>
            </a:r>
            <a:r>
              <a:rPr lang="en-GB" sz="2400" b="1" dirty="0" err="1"/>
              <a:t>fod</a:t>
            </a:r>
            <a:r>
              <a:rPr lang="en-GB" sz="2400" b="1" dirty="0"/>
              <a:t> </a:t>
            </a:r>
            <a:r>
              <a:rPr lang="en-GB" sz="2400" b="1" dirty="0" err="1"/>
              <a:t>yn</a:t>
            </a:r>
            <a:r>
              <a:rPr lang="en-GB" sz="2400" b="1" dirty="0"/>
              <a:t> </a:t>
            </a:r>
            <a:r>
              <a:rPr lang="en-GB" sz="2400" b="1" dirty="0" err="1"/>
              <a:t>adrodd</a:t>
            </a:r>
            <a:r>
              <a:rPr lang="en-GB" sz="2400" b="1" dirty="0"/>
              <a:t> y </a:t>
            </a:r>
            <a:r>
              <a:rPr lang="en-GB" sz="2400" b="1" dirty="0" err="1"/>
              <a:t>stori</a:t>
            </a:r>
            <a:r>
              <a:rPr lang="en-GB" sz="2400" b="1" dirty="0"/>
              <a:t> a </a:t>
            </a:r>
            <a:r>
              <a:rPr lang="en-GB" sz="2400" b="1" dirty="0" err="1"/>
              <a:t>chyfleu’r</a:t>
            </a:r>
            <a:r>
              <a:rPr lang="en-GB" sz="2400" b="1" dirty="0"/>
              <a:t> </a:t>
            </a:r>
            <a:r>
              <a:rPr lang="en-GB" sz="2400" b="1" dirty="0" err="1"/>
              <a:t>pwyntiau</a:t>
            </a:r>
            <a:r>
              <a:rPr lang="en-GB" sz="2400" b="1" dirty="0"/>
              <a:t> </a:t>
            </a:r>
            <a:r>
              <a:rPr lang="en-GB" sz="2400" b="1" dirty="0" err="1"/>
              <a:t>gwerthu</a:t>
            </a:r>
            <a:r>
              <a:rPr lang="en-GB" sz="2400" b="1" dirty="0"/>
              <a:t> </a:t>
            </a:r>
            <a:r>
              <a:rPr lang="en-GB" sz="2400" b="1" dirty="0" err="1"/>
              <a:t>unigryw</a:t>
            </a:r>
            <a:endParaRPr lang="en-GB" sz="2400" b="1" dirty="0"/>
          </a:p>
          <a:p>
            <a:pPr>
              <a:spcAft>
                <a:spcPts val="1000"/>
              </a:spcAft>
            </a:pPr>
            <a:r>
              <a:rPr lang="en-GB" sz="2400" dirty="0" err="1"/>
              <a:t>Atgoffwch</a:t>
            </a:r>
            <a:r>
              <a:rPr lang="en-GB" sz="2400" dirty="0"/>
              <a:t> y </a:t>
            </a:r>
            <a:r>
              <a:rPr lang="en-GB" sz="2400" dirty="0" err="1"/>
              <a:t>darllenwyr</a:t>
            </a:r>
            <a:r>
              <a:rPr lang="en-GB" sz="2400" dirty="0"/>
              <a:t> o </a:t>
            </a:r>
            <a:r>
              <a:rPr lang="en-GB" sz="2400" dirty="0" err="1"/>
              <a:t>bwyntiau</a:t>
            </a:r>
            <a:r>
              <a:rPr lang="en-GB" sz="2400" dirty="0"/>
              <a:t> </a:t>
            </a:r>
            <a:r>
              <a:rPr lang="en-GB" sz="2400" dirty="0" err="1"/>
              <a:t>gwerthu</a:t>
            </a:r>
            <a:r>
              <a:rPr lang="en-GB" sz="2400" dirty="0"/>
              <a:t> </a:t>
            </a:r>
            <a:r>
              <a:rPr lang="en-GB" sz="2400" dirty="0" err="1"/>
              <a:t>unigryw</a:t>
            </a:r>
            <a:r>
              <a:rPr lang="en-GB" sz="2400" dirty="0"/>
              <a:t> </a:t>
            </a:r>
            <a:r>
              <a:rPr lang="en-GB" sz="2400" dirty="0" err="1"/>
              <a:t>Llwybr</a:t>
            </a:r>
            <a:r>
              <a:rPr lang="en-GB" sz="2400" dirty="0"/>
              <a:t> </a:t>
            </a:r>
            <a:r>
              <a:rPr lang="en-GB" sz="2400" dirty="0" err="1"/>
              <a:t>Arfordir</a:t>
            </a:r>
            <a:r>
              <a:rPr lang="en-GB" sz="2400" dirty="0"/>
              <a:t> Cymru, y </a:t>
            </a:r>
            <a:r>
              <a:rPr lang="en-GB" sz="2400" dirty="0" err="1"/>
              <a:t>pethau</a:t>
            </a:r>
            <a:r>
              <a:rPr lang="en-GB" sz="2400" dirty="0"/>
              <a:t>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wneud</a:t>
            </a:r>
            <a:r>
              <a:rPr lang="en-GB" sz="2400" dirty="0"/>
              <a:t> yn </a:t>
            </a:r>
            <a:r>
              <a:rPr lang="en-GB" sz="2400" dirty="0" err="1"/>
              <a:t>wahanol</a:t>
            </a:r>
            <a:r>
              <a:rPr lang="en-GB" sz="2400" dirty="0"/>
              <a:t> ac yn well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llwybrau</a:t>
            </a:r>
            <a:r>
              <a:rPr lang="en-GB" sz="2400" dirty="0"/>
              <a:t> </a:t>
            </a:r>
            <a:r>
              <a:rPr lang="en-GB" sz="2400" dirty="0" err="1"/>
              <a:t>eraill</a:t>
            </a:r>
            <a:r>
              <a:rPr lang="en-GB" sz="2400" dirty="0"/>
              <a:t>. Mae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iaith</a:t>
            </a:r>
            <a:r>
              <a:rPr lang="en-GB" sz="2400" dirty="0"/>
              <a:t> </a:t>
            </a:r>
            <a:r>
              <a:rPr lang="en-GB" sz="2400" dirty="0" err="1"/>
              <a:t>gadarnhaol</a:t>
            </a:r>
            <a:r>
              <a:rPr lang="en-GB" sz="2400" dirty="0"/>
              <a:t> i </a:t>
            </a:r>
            <a:r>
              <a:rPr lang="en-GB" sz="2400" dirty="0" err="1"/>
              <a:t>geisio</a:t>
            </a:r>
            <a:r>
              <a:rPr lang="en-GB" sz="2400" dirty="0"/>
              <a:t> </a:t>
            </a:r>
            <a:r>
              <a:rPr lang="en-GB" sz="2400" dirty="0" err="1"/>
              <a:t>creu</a:t>
            </a:r>
            <a:r>
              <a:rPr lang="en-GB" sz="2400" dirty="0"/>
              <a:t> </a:t>
            </a:r>
            <a:r>
              <a:rPr lang="en-GB" sz="2400" dirty="0" err="1"/>
              <a:t>argraff</a:t>
            </a:r>
            <a:r>
              <a:rPr lang="en-GB" sz="2400" dirty="0"/>
              <a:t> </a:t>
            </a:r>
            <a:r>
              <a:rPr lang="en-GB" sz="2400" dirty="0" err="1"/>
              <a:t>gofiadwy</a:t>
            </a:r>
            <a:r>
              <a:rPr lang="en-GB" sz="2400" dirty="0"/>
              <a:t>.</a:t>
            </a:r>
            <a:endParaRPr lang="en-GB" dirty="0"/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7D799B0C-925B-417A-AAF1-19578FC9E616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031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699585"/>
          </a:xfrm>
        </p:spPr>
        <p:txBody>
          <a:bodyPr/>
          <a:lstStyle/>
          <a:p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ysgrifennu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taflen</a:t>
            </a:r>
            <a:r>
              <a:rPr lang="en-GB" dirty="0"/>
              <a:t> </a:t>
            </a:r>
            <a:r>
              <a:rPr lang="en-GB" dirty="0" err="1"/>
              <a:t>sicrhewch</a:t>
            </a:r>
            <a:r>
              <a:rPr lang="en-GB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500" y="6381750"/>
            <a:ext cx="2844800" cy="365125"/>
          </a:xfrm>
        </p:spPr>
        <p:txBody>
          <a:bodyPr/>
          <a:lstStyle/>
          <a:p>
            <a:fld id="{1EB79DAB-90E4-4F14-9B31-761BB9951B41}" type="slidenum">
              <a:rPr lang="en-GB" smtClean="0"/>
              <a:pPr/>
              <a:t>25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9C608F-51A5-4688-B173-A94638571D4C}"/>
              </a:ext>
            </a:extLst>
          </p:cNvPr>
          <p:cNvGrpSpPr/>
          <p:nvPr/>
        </p:nvGrpSpPr>
        <p:grpSpPr>
          <a:xfrm>
            <a:off x="139700" y="5765999"/>
            <a:ext cx="11621247" cy="1043738"/>
            <a:chOff x="139700" y="5795212"/>
            <a:chExt cx="11621247" cy="1043738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ADD835BD-CB47-4923-880B-917C56D4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03CC0E-FFB4-43BD-92EF-9EA3D4F1A3ED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20" name="Graphic 19" descr="Megaphone with solid fill">
                <a:extLst>
                  <a:ext uri="{FF2B5EF4-FFF2-40B4-BE49-F238E27FC236}">
                    <a16:creationId xmlns:a16="http://schemas.microsoft.com/office/drawing/2014/main" id="{EE6DB518-8119-4795-8ECB-A6163381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7E52979A-0FB0-4ABC-BC8B-559508AF8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294041" y="1060075"/>
            <a:ext cx="11758259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i="0" u="none" strike="noStrike" baseline="0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Nad</a:t>
            </a:r>
            <a:r>
              <a:rPr lang="en-GB" sz="2400" b="1" dirty="0"/>
              <a:t> </a:t>
            </a:r>
            <a:r>
              <a:rPr lang="en-GB" sz="2400" b="1" dirty="0" err="1"/>
              <a:t>yw’n</a:t>
            </a:r>
            <a:r>
              <a:rPr lang="en-GB" sz="2400" b="1" dirty="0"/>
              <a:t> </a:t>
            </a:r>
            <a:r>
              <a:rPr lang="en-GB" sz="2400" b="1" dirty="0" err="1"/>
              <a:t>cynnwys</a:t>
            </a:r>
            <a:r>
              <a:rPr lang="en-GB" sz="2400" b="1" dirty="0"/>
              <a:t> </a:t>
            </a:r>
            <a:r>
              <a:rPr lang="en-GB" sz="2400" b="1" dirty="0" err="1"/>
              <a:t>dyddiad</a:t>
            </a:r>
            <a:endParaRPr lang="en-GB" sz="2400" b="1" dirty="0"/>
          </a:p>
          <a:p>
            <a:pPr>
              <a:spcAft>
                <a:spcPts val="1000"/>
              </a:spcAft>
            </a:pPr>
            <a:r>
              <a:rPr lang="en-GB" sz="2400" dirty="0"/>
              <a:t>Mae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i’r</a:t>
            </a:r>
            <a:r>
              <a:rPr lang="en-GB" sz="2400" dirty="0"/>
              <a:t> </a:t>
            </a:r>
            <a:r>
              <a:rPr lang="en-GB" sz="2400" dirty="0" err="1"/>
              <a:t>daflen</a:t>
            </a:r>
            <a:r>
              <a:rPr lang="en-GB" sz="2400" dirty="0"/>
              <a:t> bara am </a:t>
            </a:r>
            <a:r>
              <a:rPr lang="en-GB" sz="2400" dirty="0" err="1"/>
              <a:t>amser</a:t>
            </a:r>
            <a:r>
              <a:rPr lang="en-GB" sz="2400" dirty="0"/>
              <a:t> </a:t>
            </a:r>
            <a:r>
              <a:rPr lang="en-GB" sz="2400" dirty="0" err="1"/>
              <a:t>maith</a:t>
            </a:r>
            <a:r>
              <a:rPr lang="en-GB" sz="2400" dirty="0"/>
              <a:t>, </a:t>
            </a:r>
            <a:r>
              <a:rPr lang="en-GB" sz="2400" dirty="0" err="1"/>
              <a:t>bydd</a:t>
            </a:r>
            <a:r>
              <a:rPr lang="en-GB" sz="2400" dirty="0"/>
              <a:t> </a:t>
            </a:r>
            <a:r>
              <a:rPr lang="en-GB" sz="2400" dirty="0" err="1"/>
              <a:t>dangos</a:t>
            </a:r>
            <a:r>
              <a:rPr lang="en-GB" sz="2400" dirty="0"/>
              <a:t> </a:t>
            </a:r>
            <a:r>
              <a:rPr lang="en-GB" sz="2400" dirty="0" err="1"/>
              <a:t>dyddiad</a:t>
            </a:r>
            <a:r>
              <a:rPr lang="en-GB" sz="2400" dirty="0"/>
              <a:t> </a:t>
            </a:r>
            <a:r>
              <a:rPr lang="en-GB" sz="2400" dirty="0" err="1"/>
              <a:t>penodol</a:t>
            </a:r>
            <a:r>
              <a:rPr lang="en-GB" sz="2400" dirty="0"/>
              <a:t> yn </a:t>
            </a:r>
            <a:r>
              <a:rPr lang="en-GB" sz="2400" dirty="0" err="1"/>
              <a:t>dyddio’r</a:t>
            </a:r>
            <a:r>
              <a:rPr lang="en-GB" sz="2400" dirty="0"/>
              <a:t> </a:t>
            </a:r>
            <a:r>
              <a:rPr lang="en-GB" sz="2400" dirty="0" err="1"/>
              <a:t>daflen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6EADF2-862E-462A-8097-9C2F7D095FBB}"/>
              </a:ext>
            </a:extLst>
          </p:cNvPr>
          <p:cNvGrpSpPr/>
          <p:nvPr/>
        </p:nvGrpSpPr>
        <p:grpSpPr>
          <a:xfrm>
            <a:off x="5577100" y="3711489"/>
            <a:ext cx="2473392" cy="3321818"/>
            <a:chOff x="5714111" y="3711489"/>
            <a:chExt cx="2511099" cy="33218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FF3070-9F96-43BF-B81E-AA8F6C7EBA03}"/>
                </a:ext>
              </a:extLst>
            </p:cNvPr>
            <p:cNvSpPr/>
            <p:nvPr/>
          </p:nvSpPr>
          <p:spPr>
            <a:xfrm>
              <a:off x="5714111" y="3711489"/>
              <a:ext cx="2511099" cy="30331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EC164C-D8DB-48E0-B8D4-84F7819A2158}"/>
                </a:ext>
              </a:extLst>
            </p:cNvPr>
            <p:cNvSpPr txBox="1"/>
            <p:nvPr/>
          </p:nvSpPr>
          <p:spPr>
            <a:xfrm>
              <a:off x="5714111" y="3801653"/>
              <a:ext cx="2426258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/>
                <a:t>Ymweld</a:t>
              </a:r>
              <a:r>
                <a:rPr lang="en-GB" sz="2400" b="1" dirty="0"/>
                <a:t> â </a:t>
              </a:r>
              <a:r>
                <a:rPr lang="en-GB" sz="2400" b="1" dirty="0" err="1"/>
                <a:t>Llwybr</a:t>
              </a:r>
              <a:r>
                <a:rPr lang="en-GB" sz="2400" b="1" dirty="0"/>
                <a:t> </a:t>
              </a:r>
              <a:r>
                <a:rPr lang="en-GB" sz="2400" b="1" dirty="0" err="1"/>
                <a:t>Arfordir</a:t>
              </a:r>
              <a:r>
                <a:rPr lang="en-GB" sz="2400" b="1" dirty="0"/>
                <a:t> Cymru
</a:t>
              </a:r>
              <a:endParaRPr lang="en-GB" b="1" dirty="0"/>
            </a:p>
            <a:p>
              <a:r>
                <a:rPr lang="en-GB" b="1" dirty="0" err="1"/>
                <a:t>Ble</a:t>
              </a:r>
              <a:r>
                <a:rPr lang="en-GB" b="1" dirty="0"/>
                <a:t> </a:t>
              </a:r>
              <a:r>
                <a:rPr lang="en-GB" b="1" dirty="0" err="1"/>
                <a:t>mae'r</a:t>
              </a:r>
              <a:r>
                <a:rPr lang="en-GB" b="1" dirty="0"/>
                <a:t> </a:t>
              </a:r>
              <a:r>
                <a:rPr lang="en-GB" b="1" dirty="0" err="1"/>
                <a:t>lle</a:t>
              </a:r>
              <a:r>
                <a:rPr lang="en-GB" b="1" dirty="0"/>
                <a:t> </a:t>
              </a:r>
              <a:r>
                <a:rPr lang="en-GB" b="1" dirty="0" err="1"/>
                <a:t>gorau</a:t>
              </a:r>
              <a:r>
                <a:rPr lang="en-GB" b="1" dirty="0"/>
                <a:t> i </a:t>
              </a:r>
              <a:r>
                <a:rPr lang="en-GB" b="1" dirty="0" err="1"/>
                <a:t>barcio</a:t>
              </a:r>
              <a:r>
                <a:rPr lang="en-GB" b="1" dirty="0"/>
                <a:t>?</a:t>
              </a:r>
            </a:p>
            <a:p>
              <a:r>
                <a:rPr lang="en-GB" b="1" dirty="0"/>
                <a:t>
</a:t>
              </a:r>
              <a:r>
                <a:rPr lang="en-GB" b="1" dirty="0" err="1"/>
                <a:t>Ble</a:t>
              </a:r>
              <a:r>
                <a:rPr lang="en-GB" b="1" dirty="0"/>
                <a:t> </a:t>
              </a:r>
              <a:r>
                <a:rPr lang="en-GB" b="1" dirty="0" err="1"/>
                <a:t>allwch</a:t>
              </a:r>
              <a:r>
                <a:rPr lang="en-GB" b="1" dirty="0"/>
                <a:t> chi </a:t>
              </a:r>
              <a:r>
                <a:rPr lang="en-GB" b="1" dirty="0" err="1"/>
                <a:t>gael</a:t>
              </a:r>
              <a:r>
                <a:rPr lang="en-GB" b="1" dirty="0"/>
                <a:t> paned o de?
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C82DE79-496A-4280-A4FB-7EE42E083652}"/>
              </a:ext>
            </a:extLst>
          </p:cNvPr>
          <p:cNvSpPr txBox="1"/>
          <p:nvPr/>
        </p:nvSpPr>
        <p:spPr>
          <a:xfrm>
            <a:off x="294041" y="2659659"/>
            <a:ext cx="109601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err="1"/>
              <a:t>Eich</a:t>
            </a:r>
            <a:r>
              <a:rPr lang="en-GB" sz="2400" b="1" dirty="0"/>
              <a:t> bod </a:t>
            </a:r>
            <a:r>
              <a:rPr lang="en-GB" sz="2400" b="1" dirty="0" err="1"/>
              <a:t>yn</a:t>
            </a:r>
            <a:r>
              <a:rPr lang="en-GB" sz="2400" b="1" dirty="0"/>
              <a:t> </a:t>
            </a:r>
            <a:r>
              <a:rPr lang="en-GB" sz="2400" b="1" dirty="0" err="1"/>
              <a:t>defnyddio</a:t>
            </a:r>
            <a:r>
              <a:rPr lang="en-GB" sz="2400" b="1" dirty="0"/>
              <a:t> is-</a:t>
            </a:r>
            <a:r>
              <a:rPr lang="en-GB" sz="2400" b="1" dirty="0" err="1"/>
              <a:t>benawdau</a:t>
            </a:r>
            <a:r>
              <a:rPr lang="en-GB" sz="2400" b="1" dirty="0"/>
              <a:t> yn </a:t>
            </a:r>
            <a:r>
              <a:rPr lang="en-GB" sz="2400" b="1" dirty="0" err="1"/>
              <a:t>effeithiol</a:t>
            </a: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b="1" dirty="0"/>
          </a:p>
          <a:p>
            <a:r>
              <a:rPr lang="cy-GB" sz="2400" dirty="0"/>
              <a:t>Gall is-benawdau effeithiol ddenu’r darllenydd at y testun llawn neu ei helpu i ddod o hyd i’r pwyntiau pwysicaf.</a:t>
            </a:r>
            <a:endParaRPr lang="en-GB" sz="2400" dirty="0"/>
          </a:p>
          <a:p>
            <a:endParaRPr lang="en-GB" dirty="0"/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370F867D-F7F4-4E8E-90E3-542446223BF6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3682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699585"/>
          </a:xfrm>
        </p:spPr>
        <p:txBody>
          <a:bodyPr/>
          <a:lstStyle/>
          <a:p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ysgrifennu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taflen</a:t>
            </a:r>
            <a:r>
              <a:rPr lang="en-GB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26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9C608F-51A5-4688-B173-A94638571D4C}"/>
              </a:ext>
            </a:extLst>
          </p:cNvPr>
          <p:cNvGrpSpPr/>
          <p:nvPr/>
        </p:nvGrpSpPr>
        <p:grpSpPr>
          <a:xfrm>
            <a:off x="139700" y="5765999"/>
            <a:ext cx="11621247" cy="1043738"/>
            <a:chOff x="139700" y="5795212"/>
            <a:chExt cx="11621247" cy="1043738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ADD835BD-CB47-4923-880B-917C56D4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03CC0E-FFB4-43BD-92EF-9EA3D4F1A3ED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20" name="Graphic 19" descr="Megaphone with solid fill">
                <a:extLst>
                  <a:ext uri="{FF2B5EF4-FFF2-40B4-BE49-F238E27FC236}">
                    <a16:creationId xmlns:a16="http://schemas.microsoft.com/office/drawing/2014/main" id="{EE6DB518-8119-4795-8ECB-A6163381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7E52979A-0FB0-4ABC-BC8B-559508AF8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294040" y="1175196"/>
            <a:ext cx="1175825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i="0" u="none" strike="noStrike" baseline="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err="1"/>
              <a:t>Meddyliwch</a:t>
            </a:r>
            <a:r>
              <a:rPr lang="en-GB" sz="2400" b="1" dirty="0"/>
              <a:t> am </a:t>
            </a:r>
            <a:r>
              <a:rPr lang="en-GB" sz="2400" b="1" dirty="0" err="1"/>
              <a:t>dôn</a:t>
            </a:r>
            <a:r>
              <a:rPr lang="en-GB" sz="2400" b="1" dirty="0"/>
              <a:t> y </a:t>
            </a:r>
            <a:r>
              <a:rPr lang="en-GB" sz="2400" b="1" dirty="0" err="1"/>
              <a:t>llais</a:t>
            </a:r>
            <a:endParaRPr lang="en-GB" sz="1000" b="1" dirty="0"/>
          </a:p>
          <a:p>
            <a:r>
              <a:rPr lang="en-GB" sz="2400" dirty="0"/>
              <a:t>Mae </a:t>
            </a:r>
            <a:r>
              <a:rPr lang="en-GB" sz="2400" dirty="0" err="1"/>
              <a:t>llais</a:t>
            </a:r>
            <a:r>
              <a:rPr lang="en-GB" sz="2400" dirty="0"/>
              <a:t> a </a:t>
            </a:r>
            <a:r>
              <a:rPr lang="en-GB" sz="2400" dirty="0" err="1"/>
              <a:t>thôn</a:t>
            </a:r>
            <a:r>
              <a:rPr lang="en-GB" sz="2400" dirty="0"/>
              <a:t> </a:t>
            </a:r>
            <a:r>
              <a:rPr lang="en-GB" sz="2400" dirty="0" err="1"/>
              <a:t>ysgrifennu</a:t>
            </a:r>
            <a:r>
              <a:rPr lang="en-GB" sz="2400" dirty="0"/>
              <a:t> yn </a:t>
            </a:r>
            <a:r>
              <a:rPr lang="en-GB" sz="2400" dirty="0" err="1"/>
              <a:t>bwysig</a:t>
            </a:r>
            <a:r>
              <a:rPr lang="en-GB" sz="2400" dirty="0"/>
              <a:t>. </a:t>
            </a:r>
            <a:r>
              <a:rPr lang="en-GB" sz="2400" dirty="0" err="1"/>
              <a:t>Defnyddiwch</a:t>
            </a:r>
            <a:r>
              <a:rPr lang="en-GB" sz="2400" dirty="0"/>
              <a:t> </a:t>
            </a:r>
            <a:r>
              <a:rPr lang="en-GB" sz="2400" dirty="0" err="1"/>
              <a:t>iaith</a:t>
            </a:r>
            <a:r>
              <a:rPr lang="en-GB" sz="2400" dirty="0"/>
              <a:t> </a:t>
            </a:r>
            <a:r>
              <a:rPr lang="en-GB" sz="2400" dirty="0" err="1"/>
              <a:t>syml</a:t>
            </a:r>
            <a:r>
              <a:rPr lang="en-GB" sz="2400" dirty="0"/>
              <a:t> </a:t>
            </a:r>
            <a:r>
              <a:rPr lang="en-GB" sz="2400" dirty="0" err="1"/>
              <a:t>heb</a:t>
            </a:r>
            <a:r>
              <a:rPr lang="en-GB" sz="2400" dirty="0"/>
              <a:t> </a:t>
            </a:r>
            <a:r>
              <a:rPr lang="en-GB" sz="2400" dirty="0" err="1"/>
              <a:t>unrhyw</a:t>
            </a:r>
            <a:r>
              <a:rPr lang="en-GB" sz="2400" dirty="0"/>
              <a:t> jargon, </a:t>
            </a:r>
            <a:r>
              <a:rPr lang="en-GB" sz="2400" dirty="0" err="1"/>
              <a:t>bratiaith</a:t>
            </a:r>
            <a:r>
              <a:rPr lang="en-GB" sz="2400" dirty="0"/>
              <a:t> </a:t>
            </a:r>
            <a:r>
              <a:rPr lang="en-GB" sz="2400" dirty="0" err="1"/>
              <a:t>nac</a:t>
            </a:r>
            <a:r>
              <a:rPr lang="en-GB" sz="2400" dirty="0"/>
              <a:t> </a:t>
            </a:r>
            <a:r>
              <a:rPr lang="en-GB" sz="2400" dirty="0" err="1"/>
              <a:t>acronymau</a:t>
            </a:r>
            <a:r>
              <a:rPr lang="en-GB" sz="2400" dirty="0"/>
              <a:t>. </a:t>
            </a:r>
            <a:r>
              <a:rPr lang="cy-GB" sz="2400" dirty="0"/>
              <a:t>Cofiwch eich bod yn siarad yn uniongyrchol â’r gynulleidfa drwy eich taflen. Defnyddiwch iaith gadarnhaol, mabwysiadwch lais gweithredol ac ysgrifennwch yn yr ail berson</a:t>
            </a:r>
            <a:r>
              <a:rPr lang="en-GB" sz="2400" dirty="0"/>
              <a:t>.</a:t>
            </a:r>
          </a:p>
          <a:p>
            <a:endParaRPr lang="en-GB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Sicrhewch</a:t>
            </a:r>
            <a:r>
              <a:rPr lang="en-GB" sz="2400" b="1" dirty="0"/>
              <a:t> </a:t>
            </a:r>
            <a:r>
              <a:rPr lang="en-GB" sz="2400" b="1" dirty="0" err="1"/>
              <a:t>fod</a:t>
            </a:r>
            <a:r>
              <a:rPr lang="en-GB" sz="2400" b="1" dirty="0"/>
              <a:t> y </a:t>
            </a:r>
            <a:r>
              <a:rPr lang="en-GB" sz="2400" b="1" dirty="0" err="1"/>
              <a:t>testun</a:t>
            </a:r>
            <a:r>
              <a:rPr lang="en-GB" sz="2400" b="1" dirty="0"/>
              <a:t> yn </a:t>
            </a:r>
            <a:r>
              <a:rPr lang="en-GB" sz="2400" b="1" dirty="0" err="1"/>
              <a:t>ddarllenadwy</a:t>
            </a:r>
            <a:endParaRPr lang="en-GB" sz="2400" b="1" dirty="0"/>
          </a:p>
          <a:p>
            <a:r>
              <a:rPr lang="en-GB" sz="2400" dirty="0" err="1"/>
              <a:t>Peidiwch</a:t>
            </a:r>
            <a:r>
              <a:rPr lang="en-GB" sz="2400" dirty="0"/>
              <a:t> â </a:t>
            </a:r>
            <a:r>
              <a:rPr lang="en-GB" sz="2400" dirty="0" err="1"/>
              <a:t>chael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temtio</a:t>
            </a:r>
            <a:r>
              <a:rPr lang="en-GB" sz="2400" dirty="0"/>
              <a:t> i </a:t>
            </a:r>
            <a:r>
              <a:rPr lang="en-GB" sz="2400" dirty="0" err="1"/>
              <a:t>ddefnyddio</a:t>
            </a:r>
            <a:r>
              <a:rPr lang="en-GB" sz="2400" dirty="0"/>
              <a:t> </a:t>
            </a:r>
            <a:r>
              <a:rPr lang="en-GB" sz="2400" dirty="0" err="1"/>
              <a:t>ffont</a:t>
            </a:r>
            <a:r>
              <a:rPr lang="en-GB" sz="2400" dirty="0"/>
              <a:t> </a:t>
            </a:r>
            <a:r>
              <a:rPr lang="en-GB" sz="2400" dirty="0" err="1"/>
              <a:t>llai</a:t>
            </a:r>
            <a:r>
              <a:rPr lang="en-GB" sz="2400" dirty="0"/>
              <a:t> </a:t>
            </a:r>
            <a:r>
              <a:rPr lang="en-GB" sz="2400" dirty="0" err="1"/>
              <a:t>fel</a:t>
            </a:r>
            <a:r>
              <a:rPr lang="en-GB" sz="2400" dirty="0"/>
              <a:t> y </a:t>
            </a:r>
            <a:r>
              <a:rPr lang="en-GB" sz="2400" dirty="0" err="1"/>
              <a:t>gallwch</a:t>
            </a:r>
            <a:r>
              <a:rPr lang="en-GB" sz="2400" dirty="0"/>
              <a:t> </a:t>
            </a:r>
            <a:r>
              <a:rPr lang="en-GB" sz="2400" dirty="0" err="1"/>
              <a:t>wasgu</a:t>
            </a:r>
            <a:r>
              <a:rPr lang="en-GB" sz="2400" dirty="0"/>
              <a:t> </a:t>
            </a:r>
            <a:r>
              <a:rPr lang="en-GB" sz="2400" dirty="0" err="1"/>
              <a:t>mwy</a:t>
            </a:r>
            <a:r>
              <a:rPr lang="en-GB" sz="2400" dirty="0"/>
              <a:t> o </a:t>
            </a:r>
            <a:r>
              <a:rPr lang="en-GB" sz="2400" dirty="0" err="1"/>
              <a:t>wybodaeth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y </a:t>
            </a:r>
            <a:r>
              <a:rPr lang="en-GB" sz="2400" dirty="0" err="1"/>
              <a:t>daflen</a:t>
            </a:r>
            <a:r>
              <a:rPr lang="en-GB" sz="2400" dirty="0"/>
              <a:t>, </a:t>
            </a:r>
            <a:r>
              <a:rPr lang="en-GB" sz="2400" dirty="0" err="1"/>
              <a:t>mae</a:t>
            </a:r>
            <a:r>
              <a:rPr lang="en-GB" sz="2400" dirty="0"/>
              <a:t> </a:t>
            </a:r>
            <a:r>
              <a:rPr lang="en-GB" sz="2400" dirty="0" err="1"/>
              <a:t>pobl</a:t>
            </a:r>
            <a:r>
              <a:rPr lang="en-GB" sz="2400" dirty="0"/>
              <a:t>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gallu</a:t>
            </a:r>
            <a:r>
              <a:rPr lang="en-GB" sz="2400" dirty="0"/>
              <a:t> </a:t>
            </a:r>
            <a:r>
              <a:rPr lang="en-GB" sz="2400" dirty="0" err="1"/>
              <a:t>darllen</a:t>
            </a:r>
            <a:r>
              <a:rPr lang="en-GB" sz="2400" dirty="0"/>
              <a:t>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hyn</a:t>
            </a:r>
            <a:r>
              <a:rPr lang="en-GB" sz="2400" dirty="0"/>
              <a:t> </a:t>
            </a:r>
            <a:r>
              <a:rPr lang="en-GB" sz="2400" dirty="0" err="1"/>
              <a:t>rydych</a:t>
            </a:r>
            <a:r>
              <a:rPr lang="en-GB" sz="2400" dirty="0"/>
              <a:t> </a:t>
            </a:r>
            <a:r>
              <a:rPr lang="en-GB" sz="2400" dirty="0" err="1"/>
              <a:t>wedi’i</a:t>
            </a:r>
            <a:r>
              <a:rPr lang="en-GB" sz="2400" dirty="0"/>
              <a:t> </a:t>
            </a:r>
            <a:r>
              <a:rPr lang="en-GB" sz="2400" dirty="0" err="1"/>
              <a:t>ysgrifennu</a:t>
            </a:r>
            <a:r>
              <a:rPr lang="en-GB" sz="2400" dirty="0"/>
              <a:t>. </a:t>
            </a:r>
          </a:p>
          <a:p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1" dirty="0"/>
              <a:t>Wedi’i brandio ac yn cynnwys logos perthnasol</a:t>
            </a:r>
            <a:endParaRPr lang="en-GB" sz="2400" dirty="0"/>
          </a:p>
          <a:p>
            <a:r>
              <a:rPr lang="cy-GB" sz="2400" dirty="0"/>
              <a:t>Pwy sydd wedi cymryd rhan? Mae’n bwysig sicrhau bod y daflen yn dilyn canllawiau’r brand ac yn cydnabod partneriaid. A oes angen cynnwys logos penodol?</a:t>
            </a:r>
            <a:endParaRPr lang="en-GB" sz="2400" dirty="0"/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8E993D6A-30DA-4051-B06E-0F0892E6296E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592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699585"/>
          </a:xfrm>
        </p:spPr>
        <p:txBody>
          <a:bodyPr/>
          <a:lstStyle/>
          <a:p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ysgrifennu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taflen</a:t>
            </a:r>
            <a:r>
              <a:rPr lang="en-GB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27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9C608F-51A5-4688-B173-A94638571D4C}"/>
              </a:ext>
            </a:extLst>
          </p:cNvPr>
          <p:cNvGrpSpPr/>
          <p:nvPr/>
        </p:nvGrpSpPr>
        <p:grpSpPr>
          <a:xfrm>
            <a:off x="139700" y="5765999"/>
            <a:ext cx="11621247" cy="1043738"/>
            <a:chOff x="139700" y="5795212"/>
            <a:chExt cx="11621247" cy="1043738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ADD835BD-CB47-4923-880B-917C56D4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03CC0E-FFB4-43BD-92EF-9EA3D4F1A3ED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20" name="Graphic 19" descr="Megaphone with solid fill">
                <a:extLst>
                  <a:ext uri="{FF2B5EF4-FFF2-40B4-BE49-F238E27FC236}">
                    <a16:creationId xmlns:a16="http://schemas.microsoft.com/office/drawing/2014/main" id="{EE6DB518-8119-4795-8ECB-A6163381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7E52979A-0FB0-4ABC-BC8B-559508AF8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294040" y="1175196"/>
            <a:ext cx="11758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i="0" u="none" strike="noStrike" baseline="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err="1"/>
              <a:t>Gwnewch</a:t>
            </a:r>
            <a:r>
              <a:rPr lang="en-GB" sz="2400" b="1" dirty="0"/>
              <a:t> </a:t>
            </a:r>
            <a:r>
              <a:rPr lang="en-GB" sz="2400" b="1" dirty="0" err="1"/>
              <a:t>hi’n</a:t>
            </a:r>
            <a:r>
              <a:rPr lang="en-GB" sz="2400" b="1" dirty="0"/>
              <a:t> </a:t>
            </a:r>
            <a:r>
              <a:rPr lang="en-GB" sz="2400" b="1" dirty="0" err="1"/>
              <a:t>hawdd</a:t>
            </a:r>
            <a:r>
              <a:rPr lang="en-GB" sz="2400" b="1" dirty="0"/>
              <a:t> i </a:t>
            </a:r>
            <a:r>
              <a:rPr lang="en-GB" sz="2400" b="1" dirty="0" err="1"/>
              <a:t>ddefnyddwyr</a:t>
            </a:r>
            <a:r>
              <a:rPr lang="en-GB" sz="2400" b="1" dirty="0"/>
              <a:t> </a:t>
            </a:r>
            <a:r>
              <a:rPr lang="en-GB" sz="2400" b="1" dirty="0" err="1"/>
              <a:t>gysylltu</a:t>
            </a:r>
            <a:endParaRPr lang="en-GB" sz="2400" b="1" dirty="0"/>
          </a:p>
          <a:p>
            <a:r>
              <a:rPr lang="en-GB" sz="2400" dirty="0"/>
              <a:t>Sut </a:t>
            </a:r>
            <a:r>
              <a:rPr lang="en-GB" sz="2400" dirty="0" err="1"/>
              <a:t>mae</a:t>
            </a:r>
            <a:r>
              <a:rPr lang="en-GB" sz="2400" dirty="0"/>
              <a:t> </a:t>
            </a:r>
            <a:r>
              <a:rPr lang="en-GB" sz="2400" dirty="0" err="1"/>
              <a:t>defnyddwyr</a:t>
            </a:r>
            <a:r>
              <a:rPr lang="en-GB" sz="2400" dirty="0"/>
              <a:t> yn </a:t>
            </a:r>
            <a:r>
              <a:rPr lang="en-GB" sz="2400" dirty="0" err="1"/>
              <a:t>cysylltu</a:t>
            </a:r>
            <a:r>
              <a:rPr lang="en-GB" sz="2400" dirty="0"/>
              <a:t> </a:t>
            </a:r>
            <a:r>
              <a:rPr lang="en-GB" sz="2400" dirty="0" err="1"/>
              <a:t>os</a:t>
            </a:r>
            <a:r>
              <a:rPr lang="en-GB" sz="2400" dirty="0"/>
              <a:t> </a:t>
            </a:r>
            <a:r>
              <a:rPr lang="en-GB" sz="2400" dirty="0" err="1"/>
              <a:t>ydyn</a:t>
            </a:r>
            <a:r>
              <a:rPr lang="en-GB" sz="2400" dirty="0"/>
              <a:t> </a:t>
            </a:r>
            <a:r>
              <a:rPr lang="en-GB" sz="2400" dirty="0" err="1"/>
              <a:t>nhw</a:t>
            </a:r>
            <a:r>
              <a:rPr lang="en-GB" sz="2400" dirty="0"/>
              <a:t> </a:t>
            </a:r>
            <a:r>
              <a:rPr lang="en-GB" sz="2400" dirty="0" err="1"/>
              <a:t>eisiau</a:t>
            </a:r>
            <a:r>
              <a:rPr lang="en-GB" sz="2400" dirty="0"/>
              <a:t> </a:t>
            </a:r>
            <a:r>
              <a:rPr lang="en-GB" sz="2400" dirty="0" err="1"/>
              <a:t>gwybod</a:t>
            </a:r>
            <a:r>
              <a:rPr lang="en-GB" sz="2400" dirty="0"/>
              <a:t> </a:t>
            </a:r>
            <a:r>
              <a:rPr lang="en-GB" sz="2400" dirty="0" err="1"/>
              <a:t>mwy</a:t>
            </a:r>
            <a:r>
              <a:rPr lang="en-GB" sz="2400" dirty="0"/>
              <a:t>? </a:t>
            </a:r>
            <a:r>
              <a:rPr lang="en-GB" sz="2400" dirty="0" err="1"/>
              <a:t>Dylech</a:t>
            </a:r>
            <a:r>
              <a:rPr lang="en-GB" sz="2400" dirty="0"/>
              <a:t> </a:t>
            </a:r>
            <a:r>
              <a:rPr lang="en-GB" sz="2400" dirty="0" err="1"/>
              <a:t>sicrhau</a:t>
            </a:r>
            <a:r>
              <a:rPr lang="en-GB" sz="2400" dirty="0"/>
              <a:t> bod </a:t>
            </a:r>
            <a:r>
              <a:rPr lang="en-GB" sz="2400" dirty="0" err="1"/>
              <a:t>manylion</a:t>
            </a:r>
            <a:r>
              <a:rPr lang="en-GB" sz="2400" dirty="0"/>
              <a:t> </a:t>
            </a:r>
            <a:r>
              <a:rPr lang="en-GB" sz="2400" dirty="0" err="1"/>
              <a:t>cyswllt</a:t>
            </a:r>
            <a:r>
              <a:rPr lang="en-GB" sz="2400" dirty="0"/>
              <a:t> </a:t>
            </a:r>
            <a:r>
              <a:rPr lang="en-GB" sz="2400" dirty="0" err="1"/>
              <a:t>mewn</a:t>
            </a:r>
            <a:r>
              <a:rPr lang="en-GB" sz="2400" dirty="0"/>
              <a:t> man </a:t>
            </a:r>
            <a:r>
              <a:rPr lang="en-GB" sz="2400" dirty="0" err="1"/>
              <a:t>amlwg</a:t>
            </a:r>
            <a:r>
              <a:rPr lang="en-GB" sz="2400" dirty="0"/>
              <a:t>. </a:t>
            </a:r>
            <a:endParaRPr lang="en-GB" sz="2400" b="1" dirty="0"/>
          </a:p>
        </p:txBody>
      </p:sp>
      <p:pic>
        <p:nvPicPr>
          <p:cNvPr id="33794" name="Picture 2" descr="Thirst, Water Bottle, Hydrate, Water, Bottle, Drink">
            <a:extLst>
              <a:ext uri="{FF2B5EF4-FFF2-40B4-BE49-F238E27FC236}">
                <a16:creationId xmlns:a16="http://schemas.microsoft.com/office/drawing/2014/main" id="{ECE9BA8A-EB70-4431-8AED-B4A37E93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52" y="4360985"/>
            <a:ext cx="3599515" cy="238842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17AA52-91F0-43E4-93B4-13FFA497D334}"/>
              </a:ext>
            </a:extLst>
          </p:cNvPr>
          <p:cNvSpPr txBox="1"/>
          <p:nvPr/>
        </p:nvSpPr>
        <p:spPr>
          <a:xfrm>
            <a:off x="294040" y="2898745"/>
            <a:ext cx="1160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Cynnwys</a:t>
            </a:r>
            <a:r>
              <a:rPr lang="en-GB" sz="2400" b="1" dirty="0"/>
              <a:t> </a:t>
            </a:r>
            <a:r>
              <a:rPr lang="en-GB" sz="2400" b="1" dirty="0" err="1"/>
              <a:t>galwad</a:t>
            </a:r>
            <a:r>
              <a:rPr lang="en-GB" sz="2400" b="1" dirty="0"/>
              <a:t> i </a:t>
            </a:r>
            <a:r>
              <a:rPr lang="en-GB" sz="2400" b="1" dirty="0" err="1"/>
              <a:t>weithredu</a:t>
            </a:r>
            <a:endParaRPr lang="en-GB" sz="1000" b="1" dirty="0"/>
          </a:p>
          <a:p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ôl</a:t>
            </a:r>
            <a:r>
              <a:rPr lang="en-GB" sz="2400" dirty="0"/>
              <a:t> </a:t>
            </a:r>
            <a:r>
              <a:rPr lang="en-GB" sz="2400" dirty="0" err="1"/>
              <a:t>darllen</a:t>
            </a:r>
            <a:r>
              <a:rPr lang="en-GB" sz="2400" dirty="0"/>
              <a:t> y </a:t>
            </a:r>
            <a:r>
              <a:rPr lang="en-GB" sz="2400" dirty="0" err="1"/>
              <a:t>daflen</a:t>
            </a:r>
            <a:r>
              <a:rPr lang="en-GB" sz="2400" dirty="0"/>
              <a:t>, </a:t>
            </a:r>
            <a:r>
              <a:rPr lang="en-GB" sz="2400" dirty="0" err="1"/>
              <a:t>beth</a:t>
            </a:r>
            <a:r>
              <a:rPr lang="en-GB" sz="2400" dirty="0"/>
              <a:t> </a:t>
            </a:r>
            <a:r>
              <a:rPr lang="en-GB" sz="2400" dirty="0" err="1"/>
              <a:t>ydych</a:t>
            </a:r>
            <a:r>
              <a:rPr lang="en-GB" sz="2400" dirty="0"/>
              <a:t> </a:t>
            </a:r>
            <a:r>
              <a:rPr lang="en-GB" sz="2400" dirty="0" err="1"/>
              <a:t>eisiau</a:t>
            </a:r>
            <a:r>
              <a:rPr lang="en-GB" sz="2400" dirty="0"/>
              <a:t> </a:t>
            </a:r>
            <a:r>
              <a:rPr lang="en-GB" sz="2400" dirty="0" err="1"/>
              <a:t>i’r</a:t>
            </a:r>
            <a:r>
              <a:rPr lang="en-GB" sz="2400" dirty="0"/>
              <a:t> </a:t>
            </a:r>
            <a:r>
              <a:rPr lang="en-GB" sz="2400" dirty="0" err="1"/>
              <a:t>darllenydd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wneud</a:t>
            </a:r>
            <a:r>
              <a:rPr lang="en-GB" sz="2400" dirty="0"/>
              <a:t>? ‘</a:t>
            </a:r>
            <a:r>
              <a:rPr lang="en-GB" sz="2400" dirty="0" err="1"/>
              <a:t>Archebwch</a:t>
            </a:r>
            <a:r>
              <a:rPr lang="en-GB" sz="2400" dirty="0"/>
              <a:t> </a:t>
            </a:r>
            <a:r>
              <a:rPr lang="en-GB" sz="2400" dirty="0" err="1"/>
              <a:t>heddiw</a:t>
            </a:r>
            <a:r>
              <a:rPr lang="en-GB" sz="2400" dirty="0"/>
              <a:t>!’, ‘Ail-</a:t>
            </a:r>
            <a:r>
              <a:rPr lang="en-GB" sz="2400" dirty="0" err="1"/>
              <a:t>lenwi</a:t>
            </a:r>
            <a:r>
              <a:rPr lang="en-GB" sz="2400" dirty="0"/>
              <a:t> </a:t>
            </a:r>
            <a:r>
              <a:rPr lang="en-GB" sz="2400" dirty="0" err="1"/>
              <a:t>yma</a:t>
            </a:r>
            <a:r>
              <a:rPr lang="en-GB" sz="2400" dirty="0"/>
              <a:t>’ neu ‘</a:t>
            </a:r>
            <a:r>
              <a:rPr lang="en-GB" sz="2400" dirty="0" err="1"/>
              <a:t>Ymwelwch</a:t>
            </a:r>
            <a:r>
              <a:rPr lang="en-GB" sz="2400" dirty="0"/>
              <a:t> yn </a:t>
            </a:r>
            <a:r>
              <a:rPr lang="en-GB" sz="2400" dirty="0" err="1"/>
              <a:t>fuan</a:t>
            </a:r>
            <a:r>
              <a:rPr lang="en-GB" sz="2400" dirty="0"/>
              <a:t>!’? </a:t>
            </a:r>
            <a:endParaRPr lang="en-GB" sz="2400" b="1" dirty="0"/>
          </a:p>
          <a:p>
            <a:endParaRPr lang="en-GB" dirty="0"/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AF7EAEB7-F03E-4F54-8504-62A6AAFD9D8A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966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594893"/>
          </a:xfrm>
        </p:spPr>
        <p:txBody>
          <a:bodyPr/>
          <a:lstStyle/>
          <a:p>
            <a:r>
              <a:rPr lang="en-GB" dirty="0" err="1"/>
              <a:t>Dewis</a:t>
            </a:r>
            <a:r>
              <a:rPr lang="en-GB" dirty="0"/>
              <a:t> y </a:t>
            </a:r>
            <a:r>
              <a:rPr lang="en-GB" dirty="0" err="1"/>
              <a:t>lluniau</a:t>
            </a:r>
            <a:r>
              <a:rPr lang="en-GB" dirty="0"/>
              <a:t> </a:t>
            </a:r>
            <a:r>
              <a:rPr lang="en-GB" dirty="0" err="1"/>
              <a:t>cywir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28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9C608F-51A5-4688-B173-A94638571D4C}"/>
              </a:ext>
            </a:extLst>
          </p:cNvPr>
          <p:cNvGrpSpPr/>
          <p:nvPr/>
        </p:nvGrpSpPr>
        <p:grpSpPr>
          <a:xfrm>
            <a:off x="139700" y="5765999"/>
            <a:ext cx="11621247" cy="1043738"/>
            <a:chOff x="139700" y="5795212"/>
            <a:chExt cx="11621247" cy="1043738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ADD835BD-CB47-4923-880B-917C56D4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03CC0E-FFB4-43BD-92EF-9EA3D4F1A3ED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20" name="Graphic 19" descr="Megaphone with solid fill">
                <a:extLst>
                  <a:ext uri="{FF2B5EF4-FFF2-40B4-BE49-F238E27FC236}">
                    <a16:creationId xmlns:a16="http://schemas.microsoft.com/office/drawing/2014/main" id="{EE6DB518-8119-4795-8ECB-A6163381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7E52979A-0FB0-4ABC-BC8B-559508AF8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431052" y="2055300"/>
            <a:ext cx="109755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i="0" u="none" strike="noStrike" baseline="0" dirty="0">
              <a:solidFill>
                <a:schemeClr val="accent1"/>
              </a:solidFill>
              <a:latin typeface="+mj-lt"/>
            </a:endParaRPr>
          </a:p>
          <a:p>
            <a:endParaRPr lang="en-GB" sz="2400" b="1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884CA-E2BE-4FCF-BDB5-EA0F57F785F0}"/>
              </a:ext>
            </a:extLst>
          </p:cNvPr>
          <p:cNvSpPr txBox="1"/>
          <p:nvPr/>
        </p:nvSpPr>
        <p:spPr>
          <a:xfrm>
            <a:off x="337267" y="1201743"/>
            <a:ext cx="8129291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Wrth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ddewis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delweddau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gyfer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eich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taflen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hyrwyddo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ystyriwch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:</a:t>
            </a:r>
          </a:p>
          <a:p>
            <a:endParaRPr lang="en-GB" sz="1000" b="1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GB" sz="2400" dirty="0" err="1"/>
              <a:t>yw’r</a:t>
            </a:r>
            <a:r>
              <a:rPr lang="en-GB" sz="2400" dirty="0"/>
              <a:t> </a:t>
            </a:r>
            <a:r>
              <a:rPr lang="en-GB" sz="2400" dirty="0" err="1"/>
              <a:t>lluniau</a:t>
            </a:r>
            <a:r>
              <a:rPr lang="en-GB" sz="2400" dirty="0"/>
              <a:t> yn </a:t>
            </a:r>
            <a:r>
              <a:rPr lang="en-GB" sz="2400" dirty="0" err="1"/>
              <a:t>helpu’r</a:t>
            </a:r>
            <a:r>
              <a:rPr lang="en-GB" sz="2400" dirty="0"/>
              <a:t> </a:t>
            </a:r>
            <a:r>
              <a:rPr lang="en-GB" sz="2400" dirty="0" err="1"/>
              <a:t>defnyddiwr</a:t>
            </a:r>
            <a:r>
              <a:rPr lang="en-GB" sz="2400" dirty="0"/>
              <a:t> i </a:t>
            </a:r>
            <a:r>
              <a:rPr lang="en-GB" sz="2400" dirty="0" err="1"/>
              <a:t>ddeall</a:t>
            </a:r>
            <a:r>
              <a:rPr lang="en-GB" sz="2400" dirty="0"/>
              <a:t> y </a:t>
            </a:r>
            <a:r>
              <a:rPr lang="en-GB" sz="2400" dirty="0" err="1"/>
              <a:t>pwynt</a:t>
            </a:r>
            <a:r>
              <a:rPr lang="en-GB" sz="2400" dirty="0"/>
              <a:t>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ydych</a:t>
            </a:r>
            <a:r>
              <a:rPr lang="en-GB" sz="2400" dirty="0"/>
              <a:t> yn </a:t>
            </a:r>
            <a:r>
              <a:rPr lang="en-GB" sz="2400" dirty="0" err="1"/>
              <a:t>ceisio’i</a:t>
            </a:r>
            <a:r>
              <a:rPr lang="en-GB" sz="2400" dirty="0"/>
              <a:t> </a:t>
            </a:r>
            <a:r>
              <a:rPr lang="en-GB" sz="2400" dirty="0" err="1"/>
              <a:t>wneud</a:t>
            </a:r>
            <a:r>
              <a:rPr lang="en-GB" sz="2400" dirty="0"/>
              <a:t>? </a:t>
            </a:r>
            <a:endParaRPr lang="en-GB" sz="10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y-GB" sz="2400" dirty="0"/>
              <a:t>A yw’r llun yn siarad â’r gynulleidfa darged? Er enghraifft, os ydych am  apelio at deuluoedd, llun o deulu allan yn cerdded fyddai orau.</a:t>
            </a:r>
            <a:endParaRPr lang="en-GB" sz="24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GB" sz="2400" dirty="0" err="1"/>
              <a:t>yw’r</a:t>
            </a:r>
            <a:r>
              <a:rPr lang="en-GB" sz="2400" dirty="0"/>
              <a:t> </a:t>
            </a:r>
            <a:r>
              <a:rPr lang="en-GB" sz="2400" dirty="0" err="1"/>
              <a:t>llun</a:t>
            </a:r>
            <a:r>
              <a:rPr lang="en-GB" sz="2400" dirty="0"/>
              <a:t> </a:t>
            </a:r>
            <a:r>
              <a:rPr lang="en-GB" sz="2400" dirty="0" err="1"/>
              <a:t>hwn</a:t>
            </a:r>
            <a:r>
              <a:rPr lang="en-GB" sz="2400" dirty="0"/>
              <a:t> yn </a:t>
            </a:r>
            <a:r>
              <a:rPr lang="en-GB" sz="2400" dirty="0" err="1"/>
              <a:t>creu</a:t>
            </a:r>
            <a:r>
              <a:rPr lang="en-GB" sz="2400" dirty="0"/>
              <a:t> </a:t>
            </a:r>
            <a:r>
              <a:rPr lang="en-GB" sz="2400" dirty="0" err="1"/>
              <a:t>apêl</a:t>
            </a:r>
            <a:r>
              <a:rPr lang="en-GB" sz="2400" dirty="0"/>
              <a:t> </a:t>
            </a:r>
            <a:r>
              <a:rPr lang="en-GB" sz="2400" dirty="0" err="1"/>
              <a:t>emosiynol</a:t>
            </a:r>
            <a:r>
              <a:rPr lang="en-GB" sz="2400" dirty="0"/>
              <a:t>? Er </a:t>
            </a:r>
            <a:r>
              <a:rPr lang="en-GB" sz="2400" dirty="0" err="1"/>
              <a:t>enghraifft</a:t>
            </a:r>
            <a:r>
              <a:rPr lang="en-GB" sz="2400" dirty="0"/>
              <a:t>, a </a:t>
            </a:r>
            <a:r>
              <a:rPr lang="en-GB" sz="2400" dirty="0" err="1"/>
              <a:t>yw’n</a:t>
            </a:r>
            <a:r>
              <a:rPr lang="en-GB" sz="2400" dirty="0"/>
              <a:t> </a:t>
            </a:r>
            <a:r>
              <a:rPr lang="en-GB" sz="2400" dirty="0" err="1"/>
              <a:t>annog</a:t>
            </a:r>
            <a:r>
              <a:rPr lang="en-GB" sz="2400" dirty="0"/>
              <a:t> y </a:t>
            </a:r>
            <a:r>
              <a:rPr lang="en-GB" sz="2400" dirty="0" err="1"/>
              <a:t>cwsmer</a:t>
            </a:r>
            <a:r>
              <a:rPr lang="en-GB" sz="2400" dirty="0"/>
              <a:t> i </a:t>
            </a:r>
            <a:r>
              <a:rPr lang="en-GB" sz="2400" dirty="0" err="1"/>
              <a:t>ymweld</a:t>
            </a:r>
            <a:r>
              <a:rPr lang="en-GB" sz="2400" dirty="0"/>
              <a:t> </a:t>
            </a:r>
            <a:r>
              <a:rPr lang="en-GB" sz="2400" dirty="0" err="1"/>
              <a:t>â’r</a:t>
            </a:r>
            <a:r>
              <a:rPr lang="en-GB" sz="2400" dirty="0"/>
              <a:t> </a:t>
            </a:r>
            <a:r>
              <a:rPr lang="en-GB" sz="2400" dirty="0" err="1"/>
              <a:t>safle</a:t>
            </a:r>
            <a:r>
              <a:rPr lang="en-GB" sz="2400" dirty="0"/>
              <a:t> a </a:t>
            </a:r>
            <a:r>
              <a:rPr lang="en-GB" sz="2400" dirty="0" err="1"/>
              <a:t>cherdded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hyd</a:t>
            </a:r>
            <a:r>
              <a:rPr lang="en-GB" sz="2400" dirty="0"/>
              <a:t> y </a:t>
            </a:r>
            <a:r>
              <a:rPr lang="en-GB" sz="2400" dirty="0" err="1"/>
              <a:t>traeth</a:t>
            </a:r>
            <a:r>
              <a:rPr lang="en-GB" sz="2400" dirty="0"/>
              <a:t> </a:t>
            </a:r>
            <a:r>
              <a:rPr lang="en-GB" sz="2400" dirty="0" err="1"/>
              <a:t>drosto’i</a:t>
            </a:r>
            <a:r>
              <a:rPr lang="en-GB" sz="2400" dirty="0"/>
              <a:t> </a:t>
            </a:r>
            <a:r>
              <a:rPr lang="en-GB" sz="2400" dirty="0" err="1"/>
              <a:t>hun</a:t>
            </a:r>
            <a:r>
              <a:rPr lang="en-GB" sz="2400" dirty="0"/>
              <a:t>?</a:t>
            </a:r>
            <a:endParaRPr lang="en-GB" sz="10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Mae </a:t>
            </a:r>
            <a:r>
              <a:rPr lang="en-GB" sz="2400" dirty="0" err="1"/>
              <a:t>lluniau</a:t>
            </a:r>
            <a:r>
              <a:rPr lang="en-GB" sz="2400" dirty="0"/>
              <a:t> o </a:t>
            </a:r>
            <a:r>
              <a:rPr lang="en-GB" sz="2400" dirty="0" err="1"/>
              <a:t>ansawdd</a:t>
            </a:r>
            <a:r>
              <a:rPr lang="en-GB" sz="2400" dirty="0"/>
              <a:t> </a:t>
            </a:r>
            <a:r>
              <a:rPr lang="en-GB" sz="2400" dirty="0" err="1"/>
              <a:t>uchel</a:t>
            </a:r>
            <a:r>
              <a:rPr lang="en-GB" sz="2400" dirty="0"/>
              <a:t> yn </a:t>
            </a:r>
            <a:r>
              <a:rPr lang="en-GB" sz="2400" dirty="0" err="1"/>
              <a:t>hanfodol</a:t>
            </a:r>
            <a:r>
              <a:rPr lang="en-GB" sz="2400" dirty="0"/>
              <a:t>!</a:t>
            </a:r>
          </a:p>
        </p:txBody>
      </p:sp>
      <p:pic>
        <p:nvPicPr>
          <p:cNvPr id="8" name="Picture 7" descr="A picture containing tree, outdoor, person&#10;&#10;Description automatically generated">
            <a:extLst>
              <a:ext uri="{FF2B5EF4-FFF2-40B4-BE49-F238E27FC236}">
                <a16:creationId xmlns:a16="http://schemas.microsoft.com/office/drawing/2014/main" id="{7828FADA-F945-4AC7-99DB-37BD16731A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58" y="2386111"/>
            <a:ext cx="3453882" cy="230258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122DD92F-790A-44C6-9736-47504B337433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794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012395"/>
          </a:xfrm>
        </p:spPr>
        <p:txBody>
          <a:bodyPr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Adnabod llwyddiant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29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9C608F-51A5-4688-B173-A94638571D4C}"/>
              </a:ext>
            </a:extLst>
          </p:cNvPr>
          <p:cNvGrpSpPr/>
          <p:nvPr/>
        </p:nvGrpSpPr>
        <p:grpSpPr>
          <a:xfrm>
            <a:off x="139700" y="5765999"/>
            <a:ext cx="11621247" cy="1043738"/>
            <a:chOff x="139700" y="5795212"/>
            <a:chExt cx="11621247" cy="1043738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ADD835BD-CB47-4923-880B-917C56D4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03CC0E-FFB4-43BD-92EF-9EA3D4F1A3ED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20" name="Graphic 19" descr="Megaphone with solid fill">
                <a:extLst>
                  <a:ext uri="{FF2B5EF4-FFF2-40B4-BE49-F238E27FC236}">
                    <a16:creationId xmlns:a16="http://schemas.microsoft.com/office/drawing/2014/main" id="{EE6DB518-8119-4795-8ECB-A6163381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7E52979A-0FB0-4ABC-BC8B-559508AF8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323386" y="1454384"/>
            <a:ext cx="9395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Sut </a:t>
            </a:r>
            <a:r>
              <a:rPr lang="en-GB" sz="2400" b="1" dirty="0" err="1">
                <a:solidFill>
                  <a:schemeClr val="accent1"/>
                </a:solidFill>
              </a:rPr>
              <a:t>fyddwch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chi’n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gwybod</a:t>
            </a:r>
            <a:r>
              <a:rPr lang="en-GB" sz="2400" b="1" dirty="0">
                <a:solidFill>
                  <a:schemeClr val="accent1"/>
                </a:solidFill>
              </a:rPr>
              <a:t> a </a:t>
            </a:r>
            <a:r>
              <a:rPr lang="en-GB" sz="2400" b="1" dirty="0" err="1">
                <a:solidFill>
                  <a:schemeClr val="accent1"/>
                </a:solidFill>
              </a:rPr>
              <a:t>yw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eich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taflen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hyrwyddo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wedi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cael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effaith</a:t>
            </a:r>
            <a:r>
              <a:rPr lang="en-GB" sz="2400" b="1" dirty="0">
                <a:solidFill>
                  <a:schemeClr val="accent1"/>
                </a:solidFill>
              </a:rPr>
              <a:t> ac a </a:t>
            </a:r>
            <a:r>
              <a:rPr lang="en-GB" sz="2400" b="1" dirty="0" err="1">
                <a:solidFill>
                  <a:schemeClr val="accent1"/>
                </a:solidFill>
              </a:rPr>
              <a:t>ydych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wedi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bodloni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brîff</a:t>
            </a:r>
            <a:r>
              <a:rPr lang="en-GB" sz="2400" b="1" dirty="0">
                <a:solidFill>
                  <a:schemeClr val="accent1"/>
                </a:solidFill>
              </a:rPr>
              <a:t> y ‘</a:t>
            </a:r>
            <a:r>
              <a:rPr lang="en-GB" sz="2400" b="1" dirty="0" err="1">
                <a:solidFill>
                  <a:schemeClr val="accent1"/>
                </a:solidFill>
              </a:rPr>
              <a:t>cleient</a:t>
            </a:r>
            <a:r>
              <a:rPr lang="en-GB" sz="2400" b="1" dirty="0">
                <a:solidFill>
                  <a:schemeClr val="accent1"/>
                </a:solidFill>
              </a:rPr>
              <a:t>’? </a:t>
            </a:r>
            <a:endParaRPr lang="en-GB" sz="2400" b="1" i="0" u="none" strike="noStrike" baseline="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Picture 6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id="{9B12D1A7-B6C9-4768-A389-BF4D2B9ED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49" y="2466779"/>
            <a:ext cx="6639136" cy="400561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82850D9F-2660-4F50-941F-6C2D801AF983}"/>
              </a:ext>
            </a:extLst>
          </p:cNvPr>
          <p:cNvSpPr txBox="1">
            <a:spLocks/>
          </p:cNvSpPr>
          <p:nvPr/>
        </p:nvSpPr>
        <p:spPr>
          <a:xfrm>
            <a:off x="7007240" y="73467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659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3C58-B06E-4D15-A5F9-4B7A7AAD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53" y="281781"/>
            <a:ext cx="8775700" cy="1223963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y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 yw marchnata?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A721A-2512-40A3-9EAC-380296D18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8" y="1327869"/>
            <a:ext cx="11328400" cy="4536356"/>
          </a:xfrm>
        </p:spPr>
        <p:txBody>
          <a:bodyPr/>
          <a:lstStyle/>
          <a:p>
            <a:r>
              <a:rPr lang="cy-GB" dirty="0"/>
              <a:t>Gan weithio mewn grwpiau bychain, trafodwch ac ysgrifennwch: </a:t>
            </a:r>
            <a:endParaRPr lang="en-GB" dirty="0"/>
          </a:p>
          <a:p>
            <a:pPr algn="l"/>
            <a:endParaRPr lang="en-GB" sz="1000" b="0" i="0" u="none" strike="noStrike" baseline="0" dirty="0">
              <a:solidFill>
                <a:srgbClr val="3C3C41"/>
              </a:solidFill>
            </a:endParaRP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1" i="0" u="none" strike="noStrike" baseline="0" dirty="0">
                <a:solidFill>
                  <a:srgbClr val="3C3C41"/>
                </a:solidFill>
              </a:rPr>
              <a:t>• </a:t>
            </a:r>
            <a:r>
              <a:rPr lang="en-GB" b="0" dirty="0">
                <a:solidFill>
                  <a:srgbClr val="3C3C41"/>
                </a:solidFill>
              </a:rPr>
              <a:t>	</a:t>
            </a: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mae’r</a:t>
            </a:r>
            <a:r>
              <a:rPr lang="en-GB" b="0" dirty="0">
                <a:solidFill>
                  <a:schemeClr val="tx1"/>
                </a:solidFill>
              </a:rPr>
              <a:t> term ‘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’ yn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olygu</a:t>
            </a:r>
            <a:r>
              <a:rPr lang="en-GB" b="0" dirty="0">
                <a:solidFill>
                  <a:schemeClr val="tx1"/>
                </a:solidFill>
              </a:rPr>
              <a:t>? 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Beth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wneud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Pam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pobl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defnyddio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</a:t>
            </a:r>
            <a:r>
              <a:rPr lang="en-GB" b="0" dirty="0" err="1">
                <a:solidFill>
                  <a:schemeClr val="tx1"/>
                </a:solidFill>
              </a:rPr>
              <a:t>Pwy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defnyddio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Allwch</a:t>
            </a:r>
            <a:r>
              <a:rPr lang="en-GB" b="0" dirty="0">
                <a:solidFill>
                  <a:schemeClr val="tx1"/>
                </a:solidFill>
              </a:rPr>
              <a:t> chi </a:t>
            </a:r>
            <a:r>
              <a:rPr lang="en-GB" b="0" dirty="0" err="1">
                <a:solidFill>
                  <a:schemeClr val="tx1"/>
                </a:solidFill>
              </a:rPr>
              <a:t>feddwl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unrhyw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gwmnïau</a:t>
            </a:r>
            <a:r>
              <a:rPr lang="en-GB" b="0" dirty="0">
                <a:solidFill>
                  <a:schemeClr val="tx1"/>
                </a:solidFill>
              </a:rPr>
              <a:t> neu </a:t>
            </a:r>
            <a:r>
              <a:rPr lang="en-GB" b="0" dirty="0" err="1">
                <a:solidFill>
                  <a:schemeClr val="tx1"/>
                </a:solidFill>
              </a:rPr>
              <a:t>sefydliadau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marchnata’u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cynnyrch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</a:t>
            </a:r>
            <a:r>
              <a:rPr lang="en-GB" b="0" dirty="0" err="1">
                <a:solidFill>
                  <a:schemeClr val="tx1"/>
                </a:solidFill>
              </a:rPr>
              <a:t>Pryd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pethau’n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cael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Beth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manteision</a:t>
            </a:r>
            <a:r>
              <a:rPr lang="en-GB" b="0" dirty="0">
                <a:solidFill>
                  <a:schemeClr val="tx1"/>
                </a:solidFill>
              </a:rPr>
              <a:t> ac </a:t>
            </a:r>
            <a:r>
              <a:rPr lang="en-GB" b="0" dirty="0" err="1">
                <a:solidFill>
                  <a:schemeClr val="tx1"/>
                </a:solidFill>
              </a:rPr>
              <a:t>anfanteision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sefydlia</a:t>
            </a:r>
            <a:r>
              <a:rPr lang="en-GB" b="0" dirty="0" err="1">
                <a:solidFill>
                  <a:srgbClr val="3C3C41"/>
                </a:solidFill>
              </a:rPr>
              <a:t>d</a:t>
            </a:r>
            <a:r>
              <a:rPr lang="en-GB" b="0" dirty="0">
                <a:solidFill>
                  <a:srgbClr val="3C3C41"/>
                </a:solidFill>
              </a:rPr>
              <a:t>?</a:t>
            </a:r>
          </a:p>
          <a:p>
            <a:pPr algn="l"/>
            <a:endParaRPr lang="en-GB" b="0" i="0" u="none" strike="noStrike" baseline="0" dirty="0">
              <a:solidFill>
                <a:srgbClr val="3C3C4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57C59-DE62-478C-B872-DAF85B28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1" name="Graphic 10" descr="Megaphone with solid fill">
            <a:extLst>
              <a:ext uri="{FF2B5EF4-FFF2-40B4-BE49-F238E27FC236}">
                <a16:creationId xmlns:a16="http://schemas.microsoft.com/office/drawing/2014/main" id="{02379170-8929-46E9-958F-CABEDC7AF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2486" y="5864226"/>
            <a:ext cx="914400" cy="91440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00CE6F2-6D09-4F67-BC7F-28B88A2C8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5924549"/>
            <a:ext cx="1068739" cy="914401"/>
          </a:xfrm>
          <a:prstGeom prst="rect">
            <a:avLst/>
          </a:prstGeom>
        </p:spPr>
      </p:pic>
      <p:pic>
        <p:nvPicPr>
          <p:cNvPr id="12" name="Picture 2" descr="Leaflet Icon - Download Leaflet Icon 103085 | Noun Project">
            <a:extLst>
              <a:ext uri="{FF2B5EF4-FFF2-40B4-BE49-F238E27FC236}">
                <a16:creationId xmlns:a16="http://schemas.microsoft.com/office/drawing/2014/main" id="{3737013B-88E5-41D3-BE10-A5C7EF30A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34" y="5795212"/>
            <a:ext cx="1043738" cy="104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E8EC9A23-8A7D-4ECB-8301-48867A215B15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516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012395"/>
          </a:xfrm>
        </p:spPr>
        <p:txBody>
          <a:bodyPr/>
          <a:lstStyle/>
          <a:p>
            <a:r>
              <a:rPr lang="en-GB" b="1" i="0" u="none" strike="noStrike" baseline="0" dirty="0" err="1"/>
              <a:t>Gwersi</a:t>
            </a:r>
            <a:r>
              <a:rPr lang="en-GB" b="1" i="0" u="none" strike="noStrike" baseline="0" dirty="0"/>
              <a:t> a </a:t>
            </a:r>
            <a:r>
              <a:rPr lang="en-GB" b="1" i="0" u="none" strike="noStrike" baseline="0" dirty="0" err="1"/>
              <a:t>ddysgwyd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30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9C608F-51A5-4688-B173-A94638571D4C}"/>
              </a:ext>
            </a:extLst>
          </p:cNvPr>
          <p:cNvGrpSpPr/>
          <p:nvPr/>
        </p:nvGrpSpPr>
        <p:grpSpPr>
          <a:xfrm>
            <a:off x="139700" y="5765999"/>
            <a:ext cx="11621247" cy="1043738"/>
            <a:chOff x="139700" y="5795212"/>
            <a:chExt cx="11621247" cy="1043738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ADD835BD-CB47-4923-880B-917C56D4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03CC0E-FFB4-43BD-92EF-9EA3D4F1A3ED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20" name="Graphic 19" descr="Megaphone with solid fill">
                <a:extLst>
                  <a:ext uri="{FF2B5EF4-FFF2-40B4-BE49-F238E27FC236}">
                    <a16:creationId xmlns:a16="http://schemas.microsoft.com/office/drawing/2014/main" id="{EE6DB518-8119-4795-8ECB-A6163381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7E52979A-0FB0-4ABC-BC8B-559508AF8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EE7AEB-0C1F-4BDB-A448-EF742139B567}"/>
              </a:ext>
            </a:extLst>
          </p:cNvPr>
          <p:cNvSpPr txBox="1"/>
          <p:nvPr/>
        </p:nvSpPr>
        <p:spPr>
          <a:xfrm>
            <a:off x="302847" y="1488645"/>
            <a:ext cx="11328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+mj-lt"/>
              </a:rPr>
              <a:t>Beth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oedd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llwyddiannau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a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gwendidau'r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prosiect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?</a:t>
            </a:r>
          </a:p>
          <a:p>
            <a:endParaRPr lang="en-GB" sz="2400" b="1" dirty="0">
              <a:solidFill>
                <a:srgbClr val="585757"/>
              </a:solidFill>
              <a:latin typeface="+mj-lt"/>
            </a:endParaRPr>
          </a:p>
          <a:p>
            <a:r>
              <a:rPr lang="en-GB" sz="2400" b="1" dirty="0">
                <a:solidFill>
                  <a:schemeClr val="accent1"/>
                </a:solidFill>
                <a:latin typeface="+mj-lt"/>
              </a:rPr>
              <a:t>Pa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gamau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sydd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angen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eu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cymryd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sicrhau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y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bydd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pethau’n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mynd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yn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fwy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llyfn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y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tro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nesaf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?</a:t>
            </a:r>
          </a:p>
        </p:txBody>
      </p:sp>
      <p:pic>
        <p:nvPicPr>
          <p:cNvPr id="8" name="Picture 7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147D76E2-11F7-42AE-AF14-16F5B09C3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61" y="3028969"/>
            <a:ext cx="5474677" cy="356709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7543C685-3A43-444D-A371-09C74C111F0A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091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CC9B-A4C8-4814-A51F-DBB17020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 yw marchnata?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1405-784D-41DB-93A8-691925D1D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990" y="2481910"/>
            <a:ext cx="5287481" cy="4536356"/>
          </a:xfrm>
        </p:spPr>
        <p:txBody>
          <a:bodyPr/>
          <a:lstStyle/>
          <a:p>
            <a:r>
              <a:rPr lang="cy-GB" b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Diben marchnata yw sicrhau bod y bobl gywir yn gwybod beth sydd gennych chi i’w gynnig, eu perswadio i ddod atoch chi i brynu neu fod o’r un feddwl â chi am yr hyn yr ydych yn ei gynnig.</a:t>
            </a:r>
            <a:endParaRPr lang="en-GB" b="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24EE4-23A6-4250-9E20-05931351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26" name="Picture 2" descr="Ecommerce, Selling Online, Online Sales, E-Commerce">
            <a:extLst>
              <a:ext uri="{FF2B5EF4-FFF2-40B4-BE49-F238E27FC236}">
                <a16:creationId xmlns:a16="http://schemas.microsoft.com/office/drawing/2014/main" id="{389A007C-2F82-486B-B6B5-D6E276E8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786904"/>
            <a:ext cx="5527211" cy="310905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87E8E3E-5C3C-4BA6-AE9F-472782D639D1}"/>
              </a:ext>
            </a:extLst>
          </p:cNvPr>
          <p:cNvGrpSpPr/>
          <p:nvPr/>
        </p:nvGrpSpPr>
        <p:grpSpPr>
          <a:xfrm>
            <a:off x="139700" y="5795212"/>
            <a:ext cx="11621247" cy="1043738"/>
            <a:chOff x="139700" y="5795212"/>
            <a:chExt cx="11621247" cy="1043738"/>
          </a:xfrm>
        </p:grpSpPr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8E42D322-35AF-48DA-AE6A-A04F93430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50614C7-B9A8-46CB-9E73-26E34B44DA49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8" name="Graphic 7" descr="Megaphone with solid fill">
                <a:extLst>
                  <a:ext uri="{FF2B5EF4-FFF2-40B4-BE49-F238E27FC236}">
                    <a16:creationId xmlns:a16="http://schemas.microsoft.com/office/drawing/2014/main" id="{B0C3369F-FCB9-4FDC-B24F-5CA1DC56D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AEC2ABD0-B988-458A-91FD-BBE6FFA5DF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2E197B5E-E3BB-4BC5-B6FF-3820233B9043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1399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6A4B-12BE-4DBA-8264-EFD6014E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brîff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BFE4-6619-423E-AED5-EF26F3980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53" y="1700213"/>
            <a:ext cx="6840369" cy="4536356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Dychmygwch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eich</a:t>
            </a:r>
            <a:r>
              <a:rPr lang="en-GB" dirty="0">
                <a:solidFill>
                  <a:schemeClr val="accent1"/>
                </a:solidFill>
              </a:rPr>
              <a:t> bod </a:t>
            </a:r>
            <a:r>
              <a:rPr lang="en-GB" dirty="0" err="1">
                <a:solidFill>
                  <a:schemeClr val="accent1"/>
                </a:solidFill>
              </a:rPr>
              <a:t>chi’n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arbenigwyr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marchnata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.</a:t>
            </a:r>
          </a:p>
          <a:p>
            <a:endParaRPr lang="en-GB" sz="1200" b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Mae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‘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cleient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’,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Cyfoeth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Naturiol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Cymru (CNC),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eisiau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help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gynllunio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ac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ysgrifennu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taflen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hyrwyddo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gyfer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Llwybr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Arfordir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Cymru. </a:t>
            </a:r>
          </a:p>
          <a:p>
            <a:pPr algn="l"/>
            <a:endParaRPr lang="en-GB" sz="1200" b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 err="1">
                <a:solidFill>
                  <a:schemeClr val="tx1"/>
                </a:solidFill>
              </a:rPr>
              <a:t>Bydd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taflen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cael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harddangos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mewn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dosbarthwyr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taflenni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ledled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Cymru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gyda’r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nod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annog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twristiaid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ymweld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darganfod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Llwybr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Arfordir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Cymru. 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367EE-C079-46F7-B0E0-8DE920C3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AA6845-1894-4E17-B8DB-16F6EC6DB7CD}"/>
              </a:ext>
            </a:extLst>
          </p:cNvPr>
          <p:cNvGrpSpPr/>
          <p:nvPr/>
        </p:nvGrpSpPr>
        <p:grpSpPr>
          <a:xfrm>
            <a:off x="139700" y="5795212"/>
            <a:ext cx="11621247" cy="1043738"/>
            <a:chOff x="139700" y="5795212"/>
            <a:chExt cx="11621247" cy="1043738"/>
          </a:xfrm>
        </p:grpSpPr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AE79CB2C-91B1-4DD5-B4B3-5F8506824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293126-DDAF-432E-A2C6-F437A15FE50F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20" name="Graphic 19" descr="Megaphone with solid fill">
                <a:extLst>
                  <a:ext uri="{FF2B5EF4-FFF2-40B4-BE49-F238E27FC236}">
                    <a16:creationId xmlns:a16="http://schemas.microsoft.com/office/drawing/2014/main" id="{46891B96-7DF0-46D3-A059-6AC8E2B5E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1018942A-4A51-4AEF-80C5-E62B1D272B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" name="Picture 5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353174A0-8BB8-4F30-B182-53725B3260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28" y="2422574"/>
            <a:ext cx="4386214" cy="292414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92B4914-B195-4A66-AB1A-B9C2CA80C275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6980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586B-E98B-46C3-AE77-DA1C344E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Tasg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97EDA-2498-48FF-9F98-ABDA1EDC8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53" y="1758785"/>
            <a:ext cx="5177263" cy="4536356"/>
          </a:xfrm>
        </p:spPr>
        <p:txBody>
          <a:bodyPr/>
          <a:lstStyle/>
          <a:p>
            <a:pPr algn="l"/>
            <a:r>
              <a:rPr lang="en-GB" i="0" u="none" strike="noStrike" baseline="0" dirty="0">
                <a:solidFill>
                  <a:schemeClr val="accent1"/>
                </a:solidFill>
              </a:rPr>
              <a:t>Gan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weithio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mewn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grwpiau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bychain</a:t>
            </a:r>
            <a:r>
              <a:rPr lang="en-GB" dirty="0">
                <a:solidFill>
                  <a:schemeClr val="accent1"/>
                </a:solidFill>
              </a:rPr>
              <a:t>:</a:t>
            </a:r>
          </a:p>
          <a:p>
            <a:pPr algn="l"/>
            <a:endParaRPr lang="en-GB" b="0" dirty="0">
              <a:solidFill>
                <a:schemeClr val="tx1"/>
              </a:solidFill>
            </a:endParaRPr>
          </a:p>
          <a:p>
            <a:r>
              <a:rPr lang="en-GB" b="0" i="0" u="none" strike="noStrike" baseline="0" dirty="0" err="1">
                <a:solidFill>
                  <a:schemeClr val="tx1"/>
                </a:solidFill>
              </a:rPr>
              <a:t>Trafodwch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oes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rhan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benodol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o’r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llwybr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hoffech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hyrwyddo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? </a:t>
            </a:r>
          </a:p>
          <a:p>
            <a:pPr algn="l"/>
            <a:endParaRPr lang="en-GB" b="0" i="0" u="none" strike="noStrike" baseline="0" dirty="0">
              <a:solidFill>
                <a:schemeClr val="tx1"/>
              </a:solidFill>
            </a:endParaRPr>
          </a:p>
          <a:p>
            <a:pPr algn="l"/>
            <a:endParaRPr lang="en-GB" b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Neu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fyddwch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am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hyrwyddo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Llwybr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Arfordir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Cymru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gyffredinol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? 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067A1-1DB3-47FF-A5EB-D75E8B9C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5227BA-D58E-44A6-A059-E7A3B7E12B5E}"/>
              </a:ext>
            </a:extLst>
          </p:cNvPr>
          <p:cNvGrpSpPr/>
          <p:nvPr/>
        </p:nvGrpSpPr>
        <p:grpSpPr>
          <a:xfrm>
            <a:off x="139700" y="5795212"/>
            <a:ext cx="11621247" cy="1043738"/>
            <a:chOff x="139700" y="5795212"/>
            <a:chExt cx="11621247" cy="1043738"/>
          </a:xfrm>
        </p:grpSpPr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5CBFA316-CAE4-40C1-B539-37A719857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FC5523-5968-4FA3-BE52-22B75C980272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10" name="Graphic 9" descr="Megaphone with solid fill">
                <a:extLst>
                  <a:ext uri="{FF2B5EF4-FFF2-40B4-BE49-F238E27FC236}">
                    <a16:creationId xmlns:a16="http://schemas.microsoft.com/office/drawing/2014/main" id="{696AA4C2-7EB6-4116-A6D8-A107DD0AC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64E80576-0EDD-4D9C-A20D-F633BAD19F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3" name="Picture 12" descr="A picture containing grass, sky, outdoor, megalith&#10;&#10;Description automatically generated">
            <a:extLst>
              <a:ext uri="{FF2B5EF4-FFF2-40B4-BE49-F238E27FC236}">
                <a16:creationId xmlns:a16="http://schemas.microsoft.com/office/drawing/2014/main" id="{DDD089FA-16AD-438C-8730-7D657757F3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46" y="1821256"/>
            <a:ext cx="5684954" cy="379408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ED6BEC2-E0C0-41EE-90A7-CA1554CCF24D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6858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5D1B-1E4A-4AEA-87C0-76AE108C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67542"/>
            <a:ext cx="8775700" cy="1223963"/>
          </a:xfrm>
        </p:spPr>
        <p:txBody>
          <a:bodyPr/>
          <a:lstStyle/>
          <a:p>
            <a:r>
              <a:rPr lang="en-GB" dirty="0" err="1"/>
              <a:t>Trafodwch</a:t>
            </a:r>
            <a:r>
              <a:rPr lang="en-GB" i="0" u="none" strike="noStrike" baseline="0" dirty="0"/>
              <a:t>: Beth </a:t>
            </a:r>
            <a:r>
              <a:rPr lang="en-GB" i="0" u="none" strike="noStrike" baseline="0" dirty="0" err="1"/>
              <a:t>yw</a:t>
            </a:r>
            <a:r>
              <a:rPr lang="en-GB" i="0" u="none" strike="noStrike" baseline="0" dirty="0"/>
              <a:t> </a:t>
            </a:r>
            <a:r>
              <a:rPr lang="fi-FI" i="0" u="none" strike="noStrike" baseline="0" dirty="0"/>
              <a:t>manteision ac anfanteision taflen hyrwyddo? </a:t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3EDC0-9C42-406C-8E41-B278ACB0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2BD33D-4649-430E-99D1-C455C2825CB1}"/>
              </a:ext>
            </a:extLst>
          </p:cNvPr>
          <p:cNvGrpSpPr/>
          <p:nvPr/>
        </p:nvGrpSpPr>
        <p:grpSpPr>
          <a:xfrm>
            <a:off x="139700" y="5795212"/>
            <a:ext cx="11621247" cy="1043738"/>
            <a:chOff x="139700" y="5795212"/>
            <a:chExt cx="11621247" cy="1043738"/>
          </a:xfrm>
        </p:grpSpPr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A91C706E-4CE3-413D-A578-01F5A290C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7F7740-71BB-4943-A581-D3ED5E1CA88E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9" name="Graphic 8" descr="Megaphone with solid fill">
                <a:extLst>
                  <a:ext uri="{FF2B5EF4-FFF2-40B4-BE49-F238E27FC236}">
                    <a16:creationId xmlns:a16="http://schemas.microsoft.com/office/drawing/2014/main" id="{2B3BADFA-0C68-45EB-9886-B4516478A2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5C2CC687-2E68-4555-A7B7-0C2DC15139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50" name="Picture 2" descr="Feedback, Report Back, Business People, Group, Team">
            <a:extLst>
              <a:ext uri="{FF2B5EF4-FFF2-40B4-BE49-F238E27FC236}">
                <a16:creationId xmlns:a16="http://schemas.microsoft.com/office/drawing/2014/main" id="{CB77894C-7780-4DC7-9455-2935EB77A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37" y="1839247"/>
            <a:ext cx="6716751" cy="447783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19D786EC-5F3C-48A1-A2A6-032E22DD3E6C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438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FDB3-A3CD-47DE-8E62-79E08F44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973409"/>
          </a:xfrm>
        </p:spPr>
        <p:txBody>
          <a:bodyPr/>
          <a:lstStyle/>
          <a:p>
            <a:r>
              <a:rPr lang="en-GB" dirty="0" err="1"/>
              <a:t>Gwybodaeth</a:t>
            </a:r>
            <a:r>
              <a:rPr lang="en-GB" dirty="0"/>
              <a:t> </a:t>
            </a:r>
            <a:r>
              <a:rPr lang="en-GB" dirty="0" err="1"/>
              <a:t>gefndirol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59FFE-B3E2-4256-B921-40B287576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53" y="1518673"/>
            <a:ext cx="11328400" cy="4536356"/>
          </a:xfrm>
        </p:spPr>
        <p:txBody>
          <a:bodyPr/>
          <a:lstStyle/>
          <a:p>
            <a:r>
              <a:rPr lang="en-GB" dirty="0"/>
              <a:t>Beth </a:t>
            </a:r>
            <a:r>
              <a:rPr lang="en-GB" dirty="0" err="1"/>
              <a:t>ydych</a:t>
            </a:r>
            <a:r>
              <a:rPr lang="en-GB" dirty="0"/>
              <a:t> </a:t>
            </a:r>
            <a:r>
              <a:rPr lang="en-GB" dirty="0" err="1"/>
              <a:t>chi’n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wybod</a:t>
            </a:r>
            <a:r>
              <a:rPr lang="en-GB" dirty="0"/>
              <a:t> am y </a:t>
            </a:r>
            <a:r>
              <a:rPr lang="en-GB" dirty="0" err="1"/>
              <a:t>cleient</a:t>
            </a:r>
            <a:r>
              <a:rPr lang="en-GB" dirty="0"/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5B619-CF85-44FA-9006-CA8ACA5F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314CB5-86AB-4824-B3F3-D50CAD8C5504}"/>
              </a:ext>
            </a:extLst>
          </p:cNvPr>
          <p:cNvGrpSpPr/>
          <p:nvPr/>
        </p:nvGrpSpPr>
        <p:grpSpPr>
          <a:xfrm>
            <a:off x="139700" y="5795212"/>
            <a:ext cx="11621247" cy="1043738"/>
            <a:chOff x="139700" y="5795212"/>
            <a:chExt cx="11621247" cy="1043738"/>
          </a:xfrm>
        </p:grpSpPr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57ABC052-1AEE-4025-9E81-F664732DF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BBAD439-37AC-4700-A89D-AD44F32B40EC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9" name="Graphic 8" descr="Megaphone with solid fill">
                <a:extLst>
                  <a:ext uri="{FF2B5EF4-FFF2-40B4-BE49-F238E27FC236}">
                    <a16:creationId xmlns:a16="http://schemas.microsoft.com/office/drawing/2014/main" id="{8B9B4A64-917F-4B77-929E-D244CB176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C44A4443-551D-4877-9538-DD6535292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941F854-9A48-4A76-ABAA-26614B5FC26F}"/>
              </a:ext>
            </a:extLst>
          </p:cNvPr>
          <p:cNvSpPr txBox="1"/>
          <p:nvPr/>
        </p:nvSpPr>
        <p:spPr>
          <a:xfrm>
            <a:off x="331438" y="2073851"/>
            <a:ext cx="11163157" cy="342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Mae </a:t>
            </a:r>
            <a:r>
              <a:rPr lang="en-GB" sz="2400" dirty="0" err="1"/>
              <a:t>deall</a:t>
            </a:r>
            <a:r>
              <a:rPr lang="en-GB" sz="2400" dirty="0"/>
              <a:t> </a:t>
            </a:r>
            <a:r>
              <a:rPr lang="en-GB" sz="2400" dirty="0" err="1"/>
              <a:t>busnes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cleient</a:t>
            </a:r>
            <a:r>
              <a:rPr lang="en-GB" sz="2400" dirty="0"/>
              <a:t> yn </a:t>
            </a:r>
            <a:r>
              <a:rPr lang="en-GB" sz="2400" dirty="0" err="1"/>
              <a:t>hanfodol</a:t>
            </a:r>
            <a:r>
              <a:rPr lang="en-GB" sz="2400" dirty="0"/>
              <a:t> er </a:t>
            </a:r>
            <a:r>
              <a:rPr lang="en-GB" sz="2400" dirty="0" err="1"/>
              <a:t>mwyn</a:t>
            </a:r>
            <a:r>
              <a:rPr lang="en-GB" sz="2400" dirty="0"/>
              <a:t> </a:t>
            </a:r>
            <a:r>
              <a:rPr lang="en-GB" sz="2400" dirty="0" err="1"/>
              <a:t>sicrhau</a:t>
            </a:r>
            <a:r>
              <a:rPr lang="en-GB" sz="2400" dirty="0"/>
              <a:t> </a:t>
            </a:r>
            <a:r>
              <a:rPr lang="en-GB" sz="2400" dirty="0" err="1"/>
              <a:t>llwyddiant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hymgyrch</a:t>
            </a:r>
            <a:r>
              <a:rPr lang="en-GB" sz="2400" dirty="0"/>
              <a:t> </a:t>
            </a:r>
            <a:r>
              <a:rPr lang="en-GB" sz="2400" dirty="0" err="1"/>
              <a:t>farchnata</a:t>
            </a:r>
            <a:r>
              <a:rPr lang="en-GB" sz="2400" dirty="0"/>
              <a:t>. </a:t>
            </a:r>
          </a:p>
          <a:p>
            <a:endParaRPr lang="en-GB" sz="15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Beth </a:t>
            </a:r>
            <a:r>
              <a:rPr lang="en-GB" sz="2400" dirty="0" err="1"/>
              <a:t>ydych</a:t>
            </a:r>
            <a:r>
              <a:rPr lang="en-GB" sz="2400" dirty="0"/>
              <a:t> </a:t>
            </a:r>
            <a:r>
              <a:rPr lang="en-GB" sz="2400" dirty="0" err="1"/>
              <a:t>chi’n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wybod</a:t>
            </a:r>
            <a:r>
              <a:rPr lang="en-GB" sz="2400" dirty="0"/>
              <a:t> am </a:t>
            </a:r>
            <a:r>
              <a:rPr lang="en-GB" sz="2400" dirty="0" err="1"/>
              <a:t>Cyfoeth</a:t>
            </a:r>
            <a:r>
              <a:rPr lang="en-GB" sz="2400" dirty="0"/>
              <a:t> </a:t>
            </a:r>
            <a:r>
              <a:rPr lang="en-GB" sz="2400" dirty="0" err="1"/>
              <a:t>Naturiol</a:t>
            </a:r>
            <a:r>
              <a:rPr lang="en-GB" sz="2400" dirty="0"/>
              <a:t> Cymru?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Beth </a:t>
            </a:r>
            <a:r>
              <a:rPr lang="en-GB" sz="2400" dirty="0" err="1"/>
              <a:t>mae’r</a:t>
            </a:r>
            <a:r>
              <a:rPr lang="en-GB" sz="2400" dirty="0"/>
              <a:t> </a:t>
            </a:r>
            <a:r>
              <a:rPr lang="en-GB" sz="2400" dirty="0" err="1"/>
              <a:t>sefydliad</a:t>
            </a:r>
            <a:r>
              <a:rPr lang="en-GB" sz="2400" dirty="0"/>
              <a:t> yn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wneud</a:t>
            </a:r>
            <a:r>
              <a:rPr lang="en-GB" sz="2400" dirty="0"/>
              <a:t>?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Faint o staff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cyflogi</a:t>
            </a:r>
            <a:r>
              <a:rPr lang="en-GB" sz="2400" dirty="0"/>
              <a:t> </a:t>
            </a:r>
            <a:r>
              <a:rPr lang="en-GB" sz="2400" dirty="0" err="1"/>
              <a:t>gan</a:t>
            </a:r>
            <a:r>
              <a:rPr lang="en-GB" sz="2400" dirty="0"/>
              <a:t> y </a:t>
            </a:r>
            <a:r>
              <a:rPr lang="en-GB" sz="2400" dirty="0" err="1"/>
              <a:t>sefydliad</a:t>
            </a:r>
            <a:r>
              <a:rPr lang="en-GB" sz="2400" dirty="0"/>
              <a:t>?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Beth </a:t>
            </a:r>
            <a:r>
              <a:rPr lang="en-GB" sz="2400" dirty="0" err="1"/>
              <a:t>yw</a:t>
            </a:r>
            <a:r>
              <a:rPr lang="en-GB" sz="2400" dirty="0"/>
              <a:t> </a:t>
            </a:r>
            <a:r>
              <a:rPr lang="en-GB" sz="2400" dirty="0" err="1"/>
              <a:t>rolau</a:t>
            </a:r>
            <a:r>
              <a:rPr lang="en-GB" sz="2400" dirty="0"/>
              <a:t> a </a:t>
            </a:r>
            <a:r>
              <a:rPr lang="en-GB" sz="2400" dirty="0" err="1"/>
              <a:t>chyfrifoldebau’r</a:t>
            </a:r>
            <a:r>
              <a:rPr lang="en-GB" sz="2400" dirty="0"/>
              <a:t> </a:t>
            </a:r>
            <a:r>
              <a:rPr lang="en-GB" sz="2400" dirty="0" err="1"/>
              <a:t>sefydliad</a:t>
            </a:r>
            <a:r>
              <a:rPr lang="en-GB" sz="2400" dirty="0"/>
              <a:t>?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Beth </a:t>
            </a:r>
            <a:r>
              <a:rPr lang="en-GB" sz="2400" dirty="0" err="1"/>
              <a:t>yw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rôl</a:t>
            </a:r>
            <a:r>
              <a:rPr lang="en-GB" sz="2400" dirty="0"/>
              <a:t> o </a:t>
            </a:r>
            <a:r>
              <a:rPr lang="en-GB" sz="2400" dirty="0" err="1"/>
              <a:t>fewn</a:t>
            </a:r>
            <a:r>
              <a:rPr lang="en-GB" sz="2400" dirty="0"/>
              <a:t> </a:t>
            </a:r>
            <a:r>
              <a:rPr lang="en-GB" sz="2400" dirty="0" err="1"/>
              <a:t>Llwybr</a:t>
            </a:r>
            <a:r>
              <a:rPr lang="en-GB" sz="2400" dirty="0"/>
              <a:t> </a:t>
            </a:r>
            <a:r>
              <a:rPr lang="en-GB" sz="2400" dirty="0" err="1"/>
              <a:t>Arfordir</a:t>
            </a:r>
            <a:r>
              <a:rPr lang="en-GB" sz="2400" dirty="0"/>
              <a:t> Cymru?</a:t>
            </a:r>
            <a:endParaRPr lang="en-GB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99FA0-BF12-46A9-8261-C13CA0D8FE3C}"/>
              </a:ext>
            </a:extLst>
          </p:cNvPr>
          <p:cNvSpPr txBox="1"/>
          <p:nvPr/>
        </p:nvSpPr>
        <p:spPr>
          <a:xfrm>
            <a:off x="9467487" y="2736768"/>
            <a:ext cx="2360396" cy="1938992"/>
          </a:xfrm>
          <a:prstGeom prst="rect">
            <a:avLst/>
          </a:prstGeom>
          <a:solidFill>
            <a:srgbClr val="0091A5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/>
              <a:t>Cliciwch</a:t>
            </a:r>
            <a:r>
              <a:rPr lang="en-GB" sz="2400" dirty="0"/>
              <a:t>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eicon</a:t>
            </a:r>
            <a:r>
              <a:rPr lang="en-GB" sz="2400" dirty="0"/>
              <a:t> i </a:t>
            </a:r>
            <a:r>
              <a:rPr lang="en-GB" sz="2400" dirty="0" err="1"/>
              <a:t>wylio</a:t>
            </a:r>
            <a:r>
              <a:rPr lang="en-GB" sz="2400" dirty="0"/>
              <a:t> </a:t>
            </a:r>
            <a:r>
              <a:rPr lang="en-GB" sz="2400" dirty="0" err="1"/>
              <a:t>fideo</a:t>
            </a:r>
            <a:r>
              <a:rPr lang="en-GB" sz="2400" dirty="0"/>
              <a:t> </a:t>
            </a:r>
            <a:r>
              <a:rPr lang="en-GB" sz="2400" dirty="0" err="1"/>
              <a:t>byr</a:t>
            </a:r>
            <a:r>
              <a:rPr lang="en-GB" sz="2400" dirty="0"/>
              <a:t> am be </a:t>
            </a:r>
            <a:r>
              <a:rPr lang="en-GB" sz="2400" dirty="0" err="1"/>
              <a:t>mae</a:t>
            </a:r>
            <a:r>
              <a:rPr lang="en-GB" sz="2400" dirty="0"/>
              <a:t> CNC yn </a:t>
            </a:r>
          </a:p>
          <a:p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wneud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" name="Graphic 14" descr="Clapper board with solid fill">
            <a:hlinkClick r:id="rId6"/>
            <a:extLst>
              <a:ext uri="{FF2B5EF4-FFF2-40B4-BE49-F238E27FC236}">
                <a16:creationId xmlns:a16="http://schemas.microsoft.com/office/drawing/2014/main" id="{48A8770F-6591-4A3C-ABDA-80908BAF51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13483" y="4239149"/>
            <a:ext cx="914400" cy="914400"/>
          </a:xfrm>
          <a:prstGeom prst="rect">
            <a:avLst/>
          </a:prstGeom>
        </p:spPr>
      </p:pic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8613ADDB-68AB-4351-8726-690DE517A194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142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080C6-01E1-471A-976D-CAB1518A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2A00C3-3689-4B3A-AF59-7EC85997F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 err="1"/>
              <a:t>C</a:t>
            </a:r>
            <a:r>
              <a:rPr lang="en-GB" i="0" u="none" strike="noStrike" baseline="0" dirty="0" err="1"/>
              <a:t>wblhewch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ymchwil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ar-lein</a:t>
            </a:r>
            <a:r>
              <a:rPr lang="en-GB" i="0" u="none" strike="noStrike" baseline="0" dirty="0"/>
              <a:t> i </a:t>
            </a:r>
            <a:r>
              <a:rPr lang="en-GB" i="0" u="none" strike="noStrike" baseline="0" dirty="0" err="1"/>
              <a:t>hanes</a:t>
            </a:r>
            <a:r>
              <a:rPr lang="en-GB" i="0" u="none" strike="noStrike" baseline="0" dirty="0"/>
              <a:t> ac </a:t>
            </a:r>
            <a:r>
              <a:rPr lang="en-GB" i="0" u="none" strike="noStrike" baseline="0" dirty="0" err="1"/>
              <a:t>arwyddocâd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rhan</a:t>
            </a:r>
            <a:r>
              <a:rPr lang="en-GB" i="0" u="none" strike="noStrike" baseline="0" dirty="0"/>
              <a:t> o </a:t>
            </a:r>
            <a:r>
              <a:rPr lang="en-GB" i="0" u="none" strike="noStrike" baseline="0" dirty="0" err="1"/>
              <a:t>Lwybr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Arfordir</a:t>
            </a:r>
            <a:r>
              <a:rPr lang="en-GB" i="0" u="none" strike="noStrike" baseline="0" dirty="0"/>
              <a:t> Cymru.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1E213D-8560-4AC6-BA13-43AA4698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53" y="1001612"/>
            <a:ext cx="8775700" cy="1223963"/>
          </a:xfrm>
        </p:spPr>
        <p:txBody>
          <a:bodyPr/>
          <a:lstStyle/>
          <a:p>
            <a:r>
              <a:rPr lang="cy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 ydych chi’n ei wybod am Lwybr Arfordir Cymru?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dirty="0"/>
            </a:b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2007A6-5A09-46C2-B855-EA0ADFCFBA36}"/>
              </a:ext>
            </a:extLst>
          </p:cNvPr>
          <p:cNvGrpSpPr/>
          <p:nvPr/>
        </p:nvGrpSpPr>
        <p:grpSpPr>
          <a:xfrm>
            <a:off x="139700" y="5795212"/>
            <a:ext cx="11621247" cy="1043738"/>
            <a:chOff x="139700" y="5795212"/>
            <a:chExt cx="11621247" cy="1043738"/>
          </a:xfrm>
        </p:grpSpPr>
        <p:pic>
          <p:nvPicPr>
            <p:cNvPr id="19" name="Picture 18" descr="Logo, company name&#10;&#10;Description automatically generated">
              <a:extLst>
                <a:ext uri="{FF2B5EF4-FFF2-40B4-BE49-F238E27FC236}">
                  <a16:creationId xmlns:a16="http://schemas.microsoft.com/office/drawing/2014/main" id="{B77FCC9C-69E4-4609-A7FE-0A7DEAA36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667A0AE-26B1-4245-BD7B-8BC41DC8A414}"/>
                </a:ext>
              </a:extLst>
            </p:cNvPr>
            <p:cNvGrpSpPr/>
            <p:nvPr/>
          </p:nvGrpSpPr>
          <p:grpSpPr>
            <a:xfrm>
              <a:off x="10032486" y="5795212"/>
              <a:ext cx="1728461" cy="1043738"/>
              <a:chOff x="10032486" y="5795212"/>
              <a:chExt cx="1728461" cy="1043738"/>
            </a:xfrm>
          </p:grpSpPr>
          <p:pic>
            <p:nvPicPr>
              <p:cNvPr id="21" name="Graphic 20" descr="Megaphone with solid fill">
                <a:extLst>
                  <a:ext uri="{FF2B5EF4-FFF2-40B4-BE49-F238E27FC236}">
                    <a16:creationId xmlns:a16="http://schemas.microsoft.com/office/drawing/2014/main" id="{676FC886-FFC4-4BB5-A3CF-D4C3AE9AA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2486" y="586422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2" name="Picture 2" descr="Leaflet Icon - Download Leaflet Icon 103085 | Noun Project">
                <a:extLst>
                  <a:ext uri="{FF2B5EF4-FFF2-40B4-BE49-F238E27FC236}">
                    <a16:creationId xmlns:a16="http://schemas.microsoft.com/office/drawing/2014/main" id="{F48990BA-1A36-4484-A4F9-52A264A18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7209" y="5795212"/>
                <a:ext cx="1043738" cy="104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Picture 11" descr="A picture containing sky, grass, outdoor, water&#10;&#10;Description automatically generated">
            <a:extLst>
              <a:ext uri="{FF2B5EF4-FFF2-40B4-BE49-F238E27FC236}">
                <a16:creationId xmlns:a16="http://schemas.microsoft.com/office/drawing/2014/main" id="{7B55C237-C8FC-4C39-BC5A-D09870F870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18" y="2867931"/>
            <a:ext cx="5503228" cy="377813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747F764E-FEA8-4D32-B39A-247E13EB548F}"/>
              </a:ext>
            </a:extLst>
          </p:cNvPr>
          <p:cNvSpPr txBox="1">
            <a:spLocks/>
          </p:cNvSpPr>
          <p:nvPr/>
        </p:nvSpPr>
        <p:spPr>
          <a:xfrm>
            <a:off x="7007240" y="77475"/>
            <a:ext cx="4753707" cy="312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3C3C4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Ysgrifennu taflen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63714295"/>
      </p:ext>
    </p:extLst>
  </p:cSld>
  <p:clrMapOvr>
    <a:masterClrMapping/>
  </p:clrMapOvr>
</p:sld>
</file>

<file path=ppt/theme/theme1.xml><?xml version="1.0" encoding="utf-8"?>
<a:theme xmlns:a="http://schemas.openxmlformats.org/drawingml/2006/main" name="NRW PPT 2010 Final">
  <a:themeElements>
    <a:clrScheme name="NRW colours">
      <a:dk1>
        <a:sysClr val="windowText" lastClr="000000"/>
      </a:dk1>
      <a:lt1>
        <a:sysClr val="window" lastClr="FFFFFF"/>
      </a:lt1>
      <a:dk2>
        <a:srgbClr val="3C3C41"/>
      </a:dk2>
      <a:lt2>
        <a:srgbClr val="FFFFFF"/>
      </a:lt2>
      <a:accent1>
        <a:srgbClr val="0091A5"/>
      </a:accent1>
      <a:accent2>
        <a:srgbClr val="2D962D"/>
      </a:accent2>
      <a:accent3>
        <a:srgbClr val="005541"/>
      </a:accent3>
      <a:accent4>
        <a:srgbClr val="82D2F0"/>
      </a:accent4>
      <a:accent5>
        <a:srgbClr val="3C3C41"/>
      </a:accent5>
      <a:accent6>
        <a:srgbClr val="95959D"/>
      </a:accent6>
      <a:hlink>
        <a:srgbClr val="82D2F0"/>
      </a:hlink>
      <a:folHlink>
        <a:srgbClr val="95959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wr / Water">
      <a:srgbClr val="0091A5"/>
    </a:custClr>
    <a:custClr name="Awyr / Air">
      <a:srgbClr val="82D2F0"/>
    </a:custClr>
    <a:custClr name="Bywyd gwyllt / Wildlife">
      <a:srgbClr val="2D962D"/>
    </a:custClr>
    <a:custClr name="Tir / Land">
      <a:srgbClr val="005541"/>
    </a:custClr>
    <a:custClr name="Llwyd / grey">
      <a:srgbClr val="3C3C41"/>
    </a:custClr>
  </a:custClrLst>
  <a:extLst>
    <a:ext uri="{05A4C25C-085E-4340-85A3-A5531E510DB2}">
      <thm15:themeFamily xmlns:thm15="http://schemas.microsoft.com/office/thememl/2012/main" name="NRW Careers Powerpoint new.potx" id="{4D2FCC45-9375-40F3-83DD-BBDBAAE1DA9F}" vid="{EE16A186-36FB-458B-B077-B406BF8831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RW PowerPoint Document" ma:contentTypeID="0x01010067EB80C5FE939D4A9B3D8BA62129B7F50300EB00E081DAE05E4DBC3FF1E9D5CE594B" ma:contentTypeVersion="86" ma:contentTypeDescription="" ma:contentTypeScope="" ma:versionID="895ed2ea1d42ab3c49ef7e507b05ca99">
  <xsd:schema xmlns:xsd="http://www.w3.org/2001/XMLSchema" xmlns:xs="http://www.w3.org/2001/XMLSchema" xmlns:p="http://schemas.microsoft.com/office/2006/metadata/properties" xmlns:ns2="9be56660-2c31-41ef-bc00-23e72f632f2a" targetNamespace="http://schemas.microsoft.com/office/2006/metadata/properties" ma:root="true" ma:fieldsID="f1447329c127747137ff0536192be770" ns2:_="">
    <xsd:import namespace="9be56660-2c31-41ef-bc00-23e72f632f2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56660-2c31-41ef-bc00-23e72f632f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78499d3b-94a8-4059-8763-489d4400b14a" ContentTypeId="0x01010067EB80C5FE939D4A9B3D8BA62129B7F503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be56660-2c31-41ef-bc00-23e72f632f2a">ACCE-1338595343-5472</_dlc_DocId>
    <_dlc_DocIdUrl xmlns="9be56660-2c31-41ef-bc00-23e72f632f2a">
      <Url>https://cyfoethnaturiolcymru.sharepoint.com/teams/are/esd/apr/_layouts/15/DocIdRedir.aspx?ID=ACCE-1338595343-5472</Url>
      <Description>ACCE-1338595343-5472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008F30A-2B79-4066-A4C4-985B6AD99F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40A960-44E7-4D69-AB00-FA7FBD052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56660-2c31-41ef-bc00-23e72f632f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592634-BF2F-42B1-AD27-693064DE35D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543D987-7CEC-4F1B-ACD5-8422B7B04AF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be56660-2c31-41ef-bc00-23e72f632f2a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AB2395E8-3356-4426-8DF7-DDD86727438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2105</Words>
  <Application>Microsoft Office PowerPoint</Application>
  <PresentationFormat>Widescreen</PresentationFormat>
  <Paragraphs>257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NRW PPT 2010 Final</vt:lpstr>
      <vt:lpstr>   Camu ymlaen - Marchnata  Llwybr Arfordir Cymru:  Ysgrifennu taflen hyrwyddo      </vt:lpstr>
      <vt:lpstr>Cefndir – Beth yw Llwybr Arfordir Cymru?</vt:lpstr>
      <vt:lpstr>Beth yw marchnata?</vt:lpstr>
      <vt:lpstr>Beth yw marchnata?</vt:lpstr>
      <vt:lpstr>Eich brîff</vt:lpstr>
      <vt:lpstr>Tasg</vt:lpstr>
      <vt:lpstr>Trafodwch: Beth yw manteision ac anfanteision taflen hyrwyddo?  </vt:lpstr>
      <vt:lpstr>Gwybodaeth gefndirol</vt:lpstr>
      <vt:lpstr>Beth ydych chi’n ei wybod am Lwybr Arfordir Cymru?  </vt:lpstr>
      <vt:lpstr>Pwy yw’r gynulleidfa darged?</vt:lpstr>
      <vt:lpstr>Os ydych yn ymweld â Llwybr Arfordir Cymru…</vt:lpstr>
      <vt:lpstr>Os ydych yn ymweld â Llwybr Arfordir Cymru…</vt:lpstr>
      <vt:lpstr>Cynllunio a rhannu syniadau ar gyfer eich taflen hyrwyddo</vt:lpstr>
      <vt:lpstr>Rhannu eich syniadau cychwynnol gyda’r cleient </vt:lpstr>
      <vt:lpstr>Amcanion CAMPUS </vt:lpstr>
      <vt:lpstr>Amcanion CAMPUS</vt:lpstr>
      <vt:lpstr>Amcanion CAMPUS</vt:lpstr>
      <vt:lpstr>Risgiau/Heriau</vt:lpstr>
      <vt:lpstr>Ysgrifennu eich taflen hyrwyddo Llwybr Arfordir Cymru </vt:lpstr>
      <vt:lpstr>Dyluniwch dempled syml ar gyfer eich taflen hyrwyddo</vt:lpstr>
      <vt:lpstr>Pa wersi allwch chi eu dysgu?</vt:lpstr>
      <vt:lpstr>Beth fydd cynnwys y daflen?</vt:lpstr>
      <vt:lpstr>Wrth ysgrifennu eich taflen sicrhewch:</vt:lpstr>
      <vt:lpstr>Wrth ysgrifennu eich taflen sicrhewch:</vt:lpstr>
      <vt:lpstr>Wrth ysgrifennu eich taflen sicrhewch:</vt:lpstr>
      <vt:lpstr>Wrth ysgrifennu eich taflen:</vt:lpstr>
      <vt:lpstr>Wrth ysgrifennu eich taflen:</vt:lpstr>
      <vt:lpstr>Dewis y lluniau cywir</vt:lpstr>
      <vt:lpstr>Adnabod llwyddiant</vt:lpstr>
      <vt:lpstr>Gwersi a ddysgwyd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Natural Childhood</dc:title>
  <dc:creator>Clarke, Karen</dc:creator>
  <cp:lastModifiedBy>Hughes, Ffion</cp:lastModifiedBy>
  <cp:revision>7</cp:revision>
  <dcterms:created xsi:type="dcterms:W3CDTF">2020-12-15T11:59:18Z</dcterms:created>
  <dcterms:modified xsi:type="dcterms:W3CDTF">2022-05-12T18:38:26Z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0x01010067EB80C5FE939D4A9B3D8BA62129B7F50300EB00E081DAE05E4DBC3FF1E9D5CE594B</vt:lpwstr>
  </property>
  <property fmtid="{D5CDD505-2E9C-101B-9397-08002B2CF9AE}" pid="3" name="_dlc_DocIdItemGuid">
    <vt:lpwstr>8f93b9a8-2dba-4a51-8f2d-f144439613e8</vt:lpwstr>
  </property>
</Properties>
</file>