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38"/>
  </p:notesMasterIdLst>
  <p:sldIdLst>
    <p:sldId id="271" r:id="rId7"/>
    <p:sldId id="279" r:id="rId8"/>
    <p:sldId id="280" r:id="rId9"/>
    <p:sldId id="300" r:id="rId10"/>
    <p:sldId id="281" r:id="rId11"/>
    <p:sldId id="301" r:id="rId12"/>
    <p:sldId id="302" r:id="rId13"/>
    <p:sldId id="326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7" r:id="rId23"/>
    <p:sldId id="338" r:id="rId24"/>
    <p:sldId id="287" r:id="rId25"/>
    <p:sldId id="339" r:id="rId26"/>
    <p:sldId id="340" r:id="rId27"/>
    <p:sldId id="341" r:id="rId28"/>
    <p:sldId id="325" r:id="rId29"/>
    <p:sldId id="342" r:id="rId30"/>
    <p:sldId id="319" r:id="rId31"/>
    <p:sldId id="343" r:id="rId32"/>
    <p:sldId id="344" r:id="rId33"/>
    <p:sldId id="345" r:id="rId34"/>
    <p:sldId id="346" r:id="rId35"/>
    <p:sldId id="347" r:id="rId36"/>
    <p:sldId id="324" r:id="rId3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A5"/>
    <a:srgbClr val="106FB7"/>
    <a:srgbClr val="227122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71956" autoAdjust="0"/>
  </p:normalViewPr>
  <p:slideViewPr>
    <p:cSldViewPr snapToGrid="0">
      <p:cViewPr varScale="1">
        <p:scale>
          <a:sx n="102" d="100"/>
          <a:sy n="102" d="100"/>
        </p:scale>
        <p:origin x="138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33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Manon" userId="5f87bf76-238d-44fc-a396-113e225f2b01" providerId="ADAL" clId="{B270E37F-C78C-41A9-BAE1-8765D7550C2C}"/>
    <pc:docChg chg="custSel modSld">
      <pc:chgData name="Williams, Manon" userId="5f87bf76-238d-44fc-a396-113e225f2b01" providerId="ADAL" clId="{B270E37F-C78C-41A9-BAE1-8765D7550C2C}" dt="2022-05-13T10:33:18.427" v="84" actId="13926"/>
      <pc:docMkLst>
        <pc:docMk/>
      </pc:docMkLst>
      <pc:sldChg chg="modSp mod">
        <pc:chgData name="Williams, Manon" userId="5f87bf76-238d-44fc-a396-113e225f2b01" providerId="ADAL" clId="{B270E37F-C78C-41A9-BAE1-8765D7550C2C}" dt="2022-05-13T10:27:43.529" v="0" actId="13926"/>
        <pc:sldMkLst>
          <pc:docMk/>
          <pc:sldMk cId="1769809369" sldId="281"/>
        </pc:sldMkLst>
        <pc:spChg chg="mod">
          <ac:chgData name="Williams, Manon" userId="5f87bf76-238d-44fc-a396-113e225f2b01" providerId="ADAL" clId="{B270E37F-C78C-41A9-BAE1-8765D7550C2C}" dt="2022-05-13T10:27:43.529" v="0" actId="13926"/>
          <ac:spMkLst>
            <pc:docMk/>
            <pc:sldMk cId="1769809369" sldId="281"/>
            <ac:spMk id="3" creationId="{E447BFE4-6619-423E-AED5-EF26F3980717}"/>
          </ac:spMkLst>
        </pc:spChg>
      </pc:sldChg>
      <pc:sldChg chg="delSp modSp mod">
        <pc:chgData name="Williams, Manon" userId="5f87bf76-238d-44fc-a396-113e225f2b01" providerId="ADAL" clId="{B270E37F-C78C-41A9-BAE1-8765D7550C2C}" dt="2022-05-13T10:30:28.253" v="40" actId="13926"/>
        <pc:sldMkLst>
          <pc:docMk/>
          <pc:sldMk cId="2608566266" sldId="287"/>
        </pc:sldMkLst>
        <pc:spChg chg="mod">
          <ac:chgData name="Williams, Manon" userId="5f87bf76-238d-44fc-a396-113e225f2b01" providerId="ADAL" clId="{B270E37F-C78C-41A9-BAE1-8765D7550C2C}" dt="2022-05-13T10:30:24.740" v="39" actId="13926"/>
          <ac:spMkLst>
            <pc:docMk/>
            <pc:sldMk cId="2608566266" sldId="287"/>
            <ac:spMk id="2" creationId="{8C6F538D-D025-4B6F-A34C-A9E72ADA1714}"/>
          </ac:spMkLst>
        </pc:spChg>
        <pc:spChg chg="mod">
          <ac:chgData name="Williams, Manon" userId="5f87bf76-238d-44fc-a396-113e225f2b01" providerId="ADAL" clId="{B270E37F-C78C-41A9-BAE1-8765D7550C2C}" dt="2022-05-13T10:30:28.253" v="40" actId="13926"/>
          <ac:spMkLst>
            <pc:docMk/>
            <pc:sldMk cId="2608566266" sldId="287"/>
            <ac:spMk id="5" creationId="{C3D72DC0-0818-42E0-9DCF-8C9EF6E5846B}"/>
          </ac:spMkLst>
        </pc:spChg>
        <pc:spChg chg="del mod">
          <ac:chgData name="Williams, Manon" userId="5f87bf76-238d-44fc-a396-113e225f2b01" providerId="ADAL" clId="{B270E37F-C78C-41A9-BAE1-8765D7550C2C}" dt="2022-05-13T10:30:23.005" v="38" actId="478"/>
          <ac:spMkLst>
            <pc:docMk/>
            <pc:sldMk cId="2608566266" sldId="287"/>
            <ac:spMk id="23" creationId="{755A0205-A336-4757-A75D-8BF3688D5B12}"/>
          </ac:spMkLst>
        </pc:spChg>
        <pc:spChg chg="mod">
          <ac:chgData name="Williams, Manon" userId="5f87bf76-238d-44fc-a396-113e225f2b01" providerId="ADAL" clId="{B270E37F-C78C-41A9-BAE1-8765D7550C2C}" dt="2022-05-13T10:30:15.209" v="36" actId="6549"/>
          <ac:spMkLst>
            <pc:docMk/>
            <pc:sldMk cId="2608566266" sldId="287"/>
            <ac:spMk id="25" creationId="{B51B2003-A172-4EED-8BE9-C5B275BA1A5F}"/>
          </ac:spMkLst>
        </pc:spChg>
      </pc:sldChg>
      <pc:sldChg chg="modSp mod">
        <pc:chgData name="Williams, Manon" userId="5f87bf76-238d-44fc-a396-113e225f2b01" providerId="ADAL" clId="{B270E37F-C78C-41A9-BAE1-8765D7550C2C}" dt="2022-05-13T10:27:56.341" v="1" actId="13926"/>
        <pc:sldMkLst>
          <pc:docMk/>
          <pc:sldMk cId="224387870" sldId="302"/>
        </pc:sldMkLst>
        <pc:spChg chg="mod">
          <ac:chgData name="Williams, Manon" userId="5f87bf76-238d-44fc-a396-113e225f2b01" providerId="ADAL" clId="{B270E37F-C78C-41A9-BAE1-8765D7550C2C}" dt="2022-05-13T10:27:56.341" v="1" actId="13926"/>
          <ac:spMkLst>
            <pc:docMk/>
            <pc:sldMk cId="224387870" sldId="302"/>
            <ac:spMk id="2" creationId="{93D45D1B-1E4A-4AEA-87C0-76AE108CE7F4}"/>
          </ac:spMkLst>
        </pc:spChg>
      </pc:sldChg>
      <pc:sldChg chg="modSp">
        <pc:chgData name="Williams, Manon" userId="5f87bf76-238d-44fc-a396-113e225f2b01" providerId="ADAL" clId="{B270E37F-C78C-41A9-BAE1-8765D7550C2C}" dt="2022-05-13T10:32:46.491" v="80" actId="13926"/>
        <pc:sldMkLst>
          <pc:docMk/>
          <pc:sldMk cId="1003101399" sldId="319"/>
        </pc:sldMkLst>
        <pc:spChg chg="mod">
          <ac:chgData name="Williams, Manon" userId="5f87bf76-238d-44fc-a396-113e225f2b01" providerId="ADAL" clId="{B270E37F-C78C-41A9-BAE1-8765D7550C2C}" dt="2022-05-13T10:32:46.491" v="80" actId="13926"/>
          <ac:spMkLst>
            <pc:docMk/>
            <pc:sldMk cId="1003101399" sldId="319"/>
            <ac:spMk id="3" creationId="{3DA8D287-8211-4D38-9D7E-DEA48ABF3882}"/>
          </ac:spMkLst>
        </pc:spChg>
      </pc:sldChg>
      <pc:sldChg chg="modSp mod">
        <pc:chgData name="Williams, Manon" userId="5f87bf76-238d-44fc-a396-113e225f2b01" providerId="ADAL" clId="{B270E37F-C78C-41A9-BAE1-8765D7550C2C}" dt="2022-05-13T10:31:50.115" v="45" actId="13926"/>
        <pc:sldMkLst>
          <pc:docMk/>
          <pc:sldMk cId="455282945" sldId="325"/>
        </pc:sldMkLst>
        <pc:spChg chg="mod">
          <ac:chgData name="Williams, Manon" userId="5f87bf76-238d-44fc-a396-113e225f2b01" providerId="ADAL" clId="{B270E37F-C78C-41A9-BAE1-8765D7550C2C}" dt="2022-05-13T10:31:50.115" v="45" actId="13926"/>
          <ac:spMkLst>
            <pc:docMk/>
            <pc:sldMk cId="455282945" sldId="325"/>
            <ac:spMk id="2" creationId="{8C6F538D-D025-4B6F-A34C-A9E72ADA1714}"/>
          </ac:spMkLst>
        </pc:spChg>
      </pc:sldChg>
      <pc:sldChg chg="modSp mod">
        <pc:chgData name="Williams, Manon" userId="5f87bf76-238d-44fc-a396-113e225f2b01" providerId="ADAL" clId="{B270E37F-C78C-41A9-BAE1-8765D7550C2C}" dt="2022-05-13T10:28:38.444" v="2" actId="13926"/>
        <pc:sldMkLst>
          <pc:docMk/>
          <pc:sldMk cId="3856566352" sldId="332"/>
        </pc:sldMkLst>
        <pc:spChg chg="mod">
          <ac:chgData name="Williams, Manon" userId="5f87bf76-238d-44fc-a396-113e225f2b01" providerId="ADAL" clId="{B270E37F-C78C-41A9-BAE1-8765D7550C2C}" dt="2022-05-13T10:28:38.444" v="2" actId="13926"/>
          <ac:spMkLst>
            <pc:docMk/>
            <pc:sldMk cId="3856566352" sldId="332"/>
            <ac:spMk id="2" creationId="{AF8A1BF2-7831-42E4-9AAB-55ED0CD35BBA}"/>
          </ac:spMkLst>
        </pc:spChg>
      </pc:sldChg>
      <pc:sldChg chg="modSp">
        <pc:chgData name="Williams, Manon" userId="5f87bf76-238d-44fc-a396-113e225f2b01" providerId="ADAL" clId="{B270E37F-C78C-41A9-BAE1-8765D7550C2C}" dt="2022-05-13T10:29:13.338" v="3" actId="13926"/>
        <pc:sldMkLst>
          <pc:docMk/>
          <pc:sldMk cId="3329747300" sldId="337"/>
        </pc:sldMkLst>
        <pc:spChg chg="mod">
          <ac:chgData name="Williams, Manon" userId="5f87bf76-238d-44fc-a396-113e225f2b01" providerId="ADAL" clId="{B270E37F-C78C-41A9-BAE1-8765D7550C2C}" dt="2022-05-13T10:29:13.338" v="3" actId="13926"/>
          <ac:spMkLst>
            <pc:docMk/>
            <pc:sldMk cId="3329747300" sldId="337"/>
            <ac:spMk id="3" creationId="{B37DD326-C6F4-4086-980E-9BD3D12E7E20}"/>
          </ac:spMkLst>
        </pc:spChg>
      </pc:sldChg>
      <pc:sldChg chg="modSp">
        <pc:chgData name="Williams, Manon" userId="5f87bf76-238d-44fc-a396-113e225f2b01" providerId="ADAL" clId="{B270E37F-C78C-41A9-BAE1-8765D7550C2C}" dt="2022-05-13T10:29:28.495" v="10" actId="20577"/>
        <pc:sldMkLst>
          <pc:docMk/>
          <pc:sldMk cId="2976715073" sldId="338"/>
        </pc:sldMkLst>
        <pc:spChg chg="mod">
          <ac:chgData name="Williams, Manon" userId="5f87bf76-238d-44fc-a396-113e225f2b01" providerId="ADAL" clId="{B270E37F-C78C-41A9-BAE1-8765D7550C2C}" dt="2022-05-13T10:29:28.495" v="10" actId="20577"/>
          <ac:spMkLst>
            <pc:docMk/>
            <pc:sldMk cId="2976715073" sldId="338"/>
            <ac:spMk id="6" creationId="{7EE7EF9A-3E57-4B40-871F-B8506EDEEBB2}"/>
          </ac:spMkLst>
        </pc:spChg>
      </pc:sldChg>
      <pc:sldChg chg="modSp mod">
        <pc:chgData name="Williams, Manon" userId="5f87bf76-238d-44fc-a396-113e225f2b01" providerId="ADAL" clId="{B270E37F-C78C-41A9-BAE1-8765D7550C2C}" dt="2022-05-13T10:31:27.082" v="41" actId="13926"/>
        <pc:sldMkLst>
          <pc:docMk/>
          <pc:sldMk cId="619442080" sldId="339"/>
        </pc:sldMkLst>
        <pc:spChg chg="mod">
          <ac:chgData name="Williams, Manon" userId="5f87bf76-238d-44fc-a396-113e225f2b01" providerId="ADAL" clId="{B270E37F-C78C-41A9-BAE1-8765D7550C2C}" dt="2022-05-13T10:31:27.082" v="41" actId="13926"/>
          <ac:spMkLst>
            <pc:docMk/>
            <pc:sldMk cId="619442080" sldId="339"/>
            <ac:spMk id="2" creationId="{8C6F538D-D025-4B6F-A34C-A9E72ADA1714}"/>
          </ac:spMkLst>
        </pc:spChg>
      </pc:sldChg>
      <pc:sldChg chg="modSp">
        <pc:chgData name="Williams, Manon" userId="5f87bf76-238d-44fc-a396-113e225f2b01" providerId="ADAL" clId="{B270E37F-C78C-41A9-BAE1-8765D7550C2C}" dt="2022-05-13T10:31:33.966" v="42" actId="13926"/>
        <pc:sldMkLst>
          <pc:docMk/>
          <pc:sldMk cId="3642293899" sldId="340"/>
        </pc:sldMkLst>
        <pc:spChg chg="mod">
          <ac:chgData name="Williams, Manon" userId="5f87bf76-238d-44fc-a396-113e225f2b01" providerId="ADAL" clId="{B270E37F-C78C-41A9-BAE1-8765D7550C2C}" dt="2022-05-13T10:31:33.966" v="42" actId="13926"/>
          <ac:spMkLst>
            <pc:docMk/>
            <pc:sldMk cId="3642293899" sldId="340"/>
            <ac:spMk id="3" creationId="{3DA8D287-8211-4D38-9D7E-DEA48ABF3882}"/>
          </ac:spMkLst>
        </pc:spChg>
      </pc:sldChg>
      <pc:sldChg chg="modSp mod">
        <pc:chgData name="Williams, Manon" userId="5f87bf76-238d-44fc-a396-113e225f2b01" providerId="ADAL" clId="{B270E37F-C78C-41A9-BAE1-8765D7550C2C}" dt="2022-05-13T10:31:42.637" v="44" actId="13926"/>
        <pc:sldMkLst>
          <pc:docMk/>
          <pc:sldMk cId="4133127018" sldId="341"/>
        </pc:sldMkLst>
        <pc:spChg chg="mod">
          <ac:chgData name="Williams, Manon" userId="5f87bf76-238d-44fc-a396-113e225f2b01" providerId="ADAL" clId="{B270E37F-C78C-41A9-BAE1-8765D7550C2C}" dt="2022-05-13T10:31:38.187" v="43" actId="13926"/>
          <ac:spMkLst>
            <pc:docMk/>
            <pc:sldMk cId="4133127018" sldId="341"/>
            <ac:spMk id="2" creationId="{8C6F538D-D025-4B6F-A34C-A9E72ADA1714}"/>
          </ac:spMkLst>
        </pc:spChg>
        <pc:spChg chg="mod">
          <ac:chgData name="Williams, Manon" userId="5f87bf76-238d-44fc-a396-113e225f2b01" providerId="ADAL" clId="{B270E37F-C78C-41A9-BAE1-8765D7550C2C}" dt="2022-05-13T10:31:42.637" v="44" actId="13926"/>
          <ac:spMkLst>
            <pc:docMk/>
            <pc:sldMk cId="4133127018" sldId="341"/>
            <ac:spMk id="3" creationId="{3DA8D287-8211-4D38-9D7E-DEA48ABF3882}"/>
          </ac:spMkLst>
        </pc:spChg>
      </pc:sldChg>
      <pc:sldChg chg="modSp">
        <pc:chgData name="Williams, Manon" userId="5f87bf76-238d-44fc-a396-113e225f2b01" providerId="ADAL" clId="{B270E37F-C78C-41A9-BAE1-8765D7550C2C}" dt="2022-05-13T10:32:41.095" v="79" actId="20577"/>
        <pc:sldMkLst>
          <pc:docMk/>
          <pc:sldMk cId="498941245" sldId="342"/>
        </pc:sldMkLst>
        <pc:spChg chg="mod">
          <ac:chgData name="Williams, Manon" userId="5f87bf76-238d-44fc-a396-113e225f2b01" providerId="ADAL" clId="{B270E37F-C78C-41A9-BAE1-8765D7550C2C}" dt="2022-05-13T10:32:41.095" v="79" actId="20577"/>
          <ac:spMkLst>
            <pc:docMk/>
            <pc:sldMk cId="498941245" sldId="342"/>
            <ac:spMk id="3" creationId="{3DA8D287-8211-4D38-9D7E-DEA48ABF3882}"/>
          </ac:spMkLst>
        </pc:spChg>
      </pc:sldChg>
      <pc:sldChg chg="modSp mod">
        <pc:chgData name="Williams, Manon" userId="5f87bf76-238d-44fc-a396-113e225f2b01" providerId="ADAL" clId="{B270E37F-C78C-41A9-BAE1-8765D7550C2C}" dt="2022-05-13T10:32:59.170" v="82" actId="13926"/>
        <pc:sldMkLst>
          <pc:docMk/>
          <pc:sldMk cId="4241883380" sldId="343"/>
        </pc:sldMkLst>
        <pc:spChg chg="mod">
          <ac:chgData name="Williams, Manon" userId="5f87bf76-238d-44fc-a396-113e225f2b01" providerId="ADAL" clId="{B270E37F-C78C-41A9-BAE1-8765D7550C2C}" dt="2022-05-13T10:32:54.986" v="81" actId="13926"/>
          <ac:spMkLst>
            <pc:docMk/>
            <pc:sldMk cId="4241883380" sldId="343"/>
            <ac:spMk id="2" creationId="{8C6F538D-D025-4B6F-A34C-A9E72ADA1714}"/>
          </ac:spMkLst>
        </pc:spChg>
        <pc:spChg chg="mod">
          <ac:chgData name="Williams, Manon" userId="5f87bf76-238d-44fc-a396-113e225f2b01" providerId="ADAL" clId="{B270E37F-C78C-41A9-BAE1-8765D7550C2C}" dt="2022-05-13T10:32:59.170" v="82" actId="13926"/>
          <ac:spMkLst>
            <pc:docMk/>
            <pc:sldMk cId="4241883380" sldId="343"/>
            <ac:spMk id="3" creationId="{3DA8D287-8211-4D38-9D7E-DEA48ABF3882}"/>
          </ac:spMkLst>
        </pc:spChg>
      </pc:sldChg>
      <pc:sldChg chg="modSp">
        <pc:chgData name="Williams, Manon" userId="5f87bf76-238d-44fc-a396-113e225f2b01" providerId="ADAL" clId="{B270E37F-C78C-41A9-BAE1-8765D7550C2C}" dt="2022-05-13T10:33:09.877" v="83" actId="13926"/>
        <pc:sldMkLst>
          <pc:docMk/>
          <pc:sldMk cId="498384107" sldId="344"/>
        </pc:sldMkLst>
        <pc:spChg chg="mod">
          <ac:chgData name="Williams, Manon" userId="5f87bf76-238d-44fc-a396-113e225f2b01" providerId="ADAL" clId="{B270E37F-C78C-41A9-BAE1-8765D7550C2C}" dt="2022-05-13T10:33:09.877" v="83" actId="13926"/>
          <ac:spMkLst>
            <pc:docMk/>
            <pc:sldMk cId="498384107" sldId="344"/>
            <ac:spMk id="3" creationId="{3DA8D287-8211-4D38-9D7E-DEA48ABF3882}"/>
          </ac:spMkLst>
        </pc:spChg>
      </pc:sldChg>
      <pc:sldChg chg="modSp mod">
        <pc:chgData name="Williams, Manon" userId="5f87bf76-238d-44fc-a396-113e225f2b01" providerId="ADAL" clId="{B270E37F-C78C-41A9-BAE1-8765D7550C2C}" dt="2022-05-13T10:33:18.427" v="84" actId="13926"/>
        <pc:sldMkLst>
          <pc:docMk/>
          <pc:sldMk cId="3525671827" sldId="345"/>
        </pc:sldMkLst>
        <pc:spChg chg="mod">
          <ac:chgData name="Williams, Manon" userId="5f87bf76-238d-44fc-a396-113e225f2b01" providerId="ADAL" clId="{B270E37F-C78C-41A9-BAE1-8765D7550C2C}" dt="2022-05-13T10:33:18.427" v="84" actId="13926"/>
          <ac:spMkLst>
            <pc:docMk/>
            <pc:sldMk cId="3525671827" sldId="345"/>
            <ac:spMk id="2" creationId="{8C6F538D-D025-4B6F-A34C-A9E72ADA1714}"/>
          </ac:spMkLst>
        </pc:spChg>
      </pc:sldChg>
    </pc:docChg>
  </pc:docChgLst>
  <pc:docChgLst>
    <pc:chgData name="Hughes, Ffion" userId="b2b1aaa3-abdb-4362-bdd1-c2a453b42c86" providerId="ADAL" clId="{450223BE-EADC-43F6-813E-EA7686C12ECB}"/>
    <pc:docChg chg="undo custSel modSld">
      <pc:chgData name="Hughes, Ffion" userId="b2b1aaa3-abdb-4362-bdd1-c2a453b42c86" providerId="ADAL" clId="{450223BE-EADC-43F6-813E-EA7686C12ECB}" dt="2022-05-16T09:35:28.998" v="8" actId="164"/>
      <pc:docMkLst>
        <pc:docMk/>
      </pc:docMkLst>
      <pc:sldChg chg="addSp modSp mod">
        <pc:chgData name="Hughes, Ffion" userId="b2b1aaa3-abdb-4362-bdd1-c2a453b42c86" providerId="ADAL" clId="{450223BE-EADC-43F6-813E-EA7686C12ECB}" dt="2022-05-16T09:35:28.998" v="8" actId="164"/>
        <pc:sldMkLst>
          <pc:docMk/>
          <pc:sldMk cId="2608566266" sldId="287"/>
        </pc:sldMkLst>
        <pc:spChg chg="mod">
          <ac:chgData name="Hughes, Ffion" userId="b2b1aaa3-abdb-4362-bdd1-c2a453b42c86" providerId="ADAL" clId="{450223BE-EADC-43F6-813E-EA7686C12ECB}" dt="2022-05-16T09:35:28.998" v="8" actId="164"/>
          <ac:spMkLst>
            <pc:docMk/>
            <pc:sldMk cId="2608566266" sldId="287"/>
            <ac:spMk id="3" creationId="{65D3E1F3-A102-4197-AB50-68D969A7C4D0}"/>
          </ac:spMkLst>
        </pc:spChg>
        <pc:spChg chg="mod">
          <ac:chgData name="Hughes, Ffion" userId="b2b1aaa3-abdb-4362-bdd1-c2a453b42c86" providerId="ADAL" clId="{450223BE-EADC-43F6-813E-EA7686C12ECB}" dt="2022-05-16T09:35:28.998" v="8" actId="164"/>
          <ac:spMkLst>
            <pc:docMk/>
            <pc:sldMk cId="2608566266" sldId="287"/>
            <ac:spMk id="5" creationId="{C3D72DC0-0818-42E0-9DCF-8C9EF6E5846B}"/>
          </ac:spMkLst>
        </pc:spChg>
        <pc:grpChg chg="add mod">
          <ac:chgData name="Hughes, Ffion" userId="b2b1aaa3-abdb-4362-bdd1-c2a453b42c86" providerId="ADAL" clId="{450223BE-EADC-43F6-813E-EA7686C12ECB}" dt="2022-05-16T09:35:28.998" v="8" actId="164"/>
          <ac:grpSpMkLst>
            <pc:docMk/>
            <pc:sldMk cId="2608566266" sldId="287"/>
            <ac:grpSpMk id="6" creationId="{3977ABD9-AEE3-4B40-9708-36F223EDCCC5}"/>
          </ac:grpSpMkLst>
        </pc:grpChg>
        <pc:picChg chg="mod">
          <ac:chgData name="Hughes, Ffion" userId="b2b1aaa3-abdb-4362-bdd1-c2a453b42c86" providerId="ADAL" clId="{450223BE-EADC-43F6-813E-EA7686C12ECB}" dt="2022-05-16T09:35:28.998" v="8" actId="164"/>
          <ac:picMkLst>
            <pc:docMk/>
            <pc:sldMk cId="2608566266" sldId="287"/>
            <ac:picMk id="1026" creationId="{8AD4E91C-3D3D-4D2B-A213-2A9075633A05}"/>
          </ac:picMkLst>
        </pc:picChg>
      </pc:sldChg>
    </pc:docChg>
  </pc:docChgLst>
  <pc:docChgLst>
    <pc:chgData name="Hughes, Ffion" userId="b2b1aaa3-abdb-4362-bdd1-c2a453b42c86" providerId="ADAL" clId="{9386ED57-3001-4746-B7C7-EEA5768E4FB7}"/>
    <pc:docChg chg="undo redo custSel addSld delSld modSld">
      <pc:chgData name="Hughes, Ffion" userId="b2b1aaa3-abdb-4362-bdd1-c2a453b42c86" providerId="ADAL" clId="{9386ED57-3001-4746-B7C7-EEA5768E4FB7}" dt="2022-05-12T18:52:30.357" v="1276"/>
      <pc:docMkLst>
        <pc:docMk/>
      </pc:docMkLst>
      <pc:sldChg chg="modSp mod">
        <pc:chgData name="Hughes, Ffion" userId="b2b1aaa3-abdb-4362-bdd1-c2a453b42c86" providerId="ADAL" clId="{9386ED57-3001-4746-B7C7-EEA5768E4FB7}" dt="2022-05-12T15:26:07.681" v="14" actId="20577"/>
        <pc:sldMkLst>
          <pc:docMk/>
          <pc:sldMk cId="3841139718" sldId="271"/>
        </pc:sldMkLst>
        <pc:spChg chg="mod">
          <ac:chgData name="Hughes, Ffion" userId="b2b1aaa3-abdb-4362-bdd1-c2a453b42c86" providerId="ADAL" clId="{9386ED57-3001-4746-B7C7-EEA5768E4FB7}" dt="2022-05-12T15:25:47.734" v="8" actId="255"/>
          <ac:spMkLst>
            <pc:docMk/>
            <pc:sldMk cId="3841139718" sldId="271"/>
            <ac:spMk id="2" creationId="{00000000-0000-0000-0000-000000000000}"/>
          </ac:spMkLst>
        </pc:spChg>
        <pc:spChg chg="mod">
          <ac:chgData name="Hughes, Ffion" userId="b2b1aaa3-abdb-4362-bdd1-c2a453b42c86" providerId="ADAL" clId="{9386ED57-3001-4746-B7C7-EEA5768E4FB7}" dt="2022-05-12T15:26:07.681" v="14" actId="20577"/>
          <ac:spMkLst>
            <pc:docMk/>
            <pc:sldMk cId="3841139718" sldId="271"/>
            <ac:spMk id="12" creationId="{C89E3BED-368D-4C5E-B976-483B68273D34}"/>
          </ac:spMkLst>
        </pc:spChg>
      </pc:sldChg>
      <pc:sldChg chg="addSp delSp modSp mod delAnim modAnim">
        <pc:chgData name="Hughes, Ffion" userId="b2b1aaa3-abdb-4362-bdd1-c2a453b42c86" providerId="ADAL" clId="{9386ED57-3001-4746-B7C7-EEA5768E4FB7}" dt="2022-05-12T15:30:11.683" v="31"/>
        <pc:sldMkLst>
          <pc:docMk/>
          <pc:sldMk cId="1853512535" sldId="279"/>
        </pc:sldMkLst>
        <pc:spChg chg="del">
          <ac:chgData name="Hughes, Ffion" userId="b2b1aaa3-abdb-4362-bdd1-c2a453b42c86" providerId="ADAL" clId="{9386ED57-3001-4746-B7C7-EEA5768E4FB7}" dt="2022-05-12T15:28:04.030" v="16" actId="478"/>
          <ac:spMkLst>
            <pc:docMk/>
            <pc:sldMk cId="1853512535" sldId="279"/>
            <ac:spMk id="2" creationId="{654673AE-E9C6-4D36-8218-AC8F529E5D30}"/>
          </ac:spMkLst>
        </pc:spChg>
        <pc:spChg chg="del">
          <ac:chgData name="Hughes, Ffion" userId="b2b1aaa3-abdb-4362-bdd1-c2a453b42c86" providerId="ADAL" clId="{9386ED57-3001-4746-B7C7-EEA5768E4FB7}" dt="2022-05-12T15:28:38.339" v="21" actId="478"/>
          <ac:spMkLst>
            <pc:docMk/>
            <pc:sldMk cId="1853512535" sldId="279"/>
            <ac:spMk id="3" creationId="{FB8BCFB5-F4D3-4712-BDF1-FCF939C7E1FC}"/>
          </ac:spMkLst>
        </pc:spChg>
        <pc:spChg chg="add del mod">
          <ac:chgData name="Hughes, Ffion" userId="b2b1aaa3-abdb-4362-bdd1-c2a453b42c86" providerId="ADAL" clId="{9386ED57-3001-4746-B7C7-EEA5768E4FB7}" dt="2022-05-12T15:28:05.673" v="17" actId="478"/>
          <ac:spMkLst>
            <pc:docMk/>
            <pc:sldMk cId="1853512535" sldId="279"/>
            <ac:spMk id="6" creationId="{F09DDC16-C4B2-43D7-B85F-A4504984FF75}"/>
          </ac:spMkLst>
        </pc:spChg>
        <pc:spChg chg="del">
          <ac:chgData name="Hughes, Ffion" userId="b2b1aaa3-abdb-4362-bdd1-c2a453b42c86" providerId="ADAL" clId="{9386ED57-3001-4746-B7C7-EEA5768E4FB7}" dt="2022-05-12T15:28:15.954" v="19" actId="478"/>
          <ac:spMkLst>
            <pc:docMk/>
            <pc:sldMk cId="1853512535" sldId="279"/>
            <ac:spMk id="10" creationId="{8A2E9D69-D328-496D-8DAF-B501EAFB0139}"/>
          </ac:spMkLst>
        </pc:spChg>
        <pc:spChg chg="add mod">
          <ac:chgData name="Hughes, Ffion" userId="b2b1aaa3-abdb-4362-bdd1-c2a453b42c86" providerId="ADAL" clId="{9386ED57-3001-4746-B7C7-EEA5768E4FB7}" dt="2022-05-12T15:28:08.456" v="18" actId="1076"/>
          <ac:spMkLst>
            <pc:docMk/>
            <pc:sldMk cId="1853512535" sldId="279"/>
            <ac:spMk id="11" creationId="{D2CF1F75-6014-458E-B52F-B1D3AE0CA526}"/>
          </ac:spMkLst>
        </pc:spChg>
        <pc:spChg chg="add del mod">
          <ac:chgData name="Hughes, Ffion" userId="b2b1aaa3-abdb-4362-bdd1-c2a453b42c86" providerId="ADAL" clId="{9386ED57-3001-4746-B7C7-EEA5768E4FB7}" dt="2022-05-12T15:30:11.449" v="30" actId="478"/>
          <ac:spMkLst>
            <pc:docMk/>
            <pc:sldMk cId="1853512535" sldId="279"/>
            <ac:spMk id="14" creationId="{27CF4C9E-F2E4-46DB-93B1-CC1A1A3A48BA}"/>
          </ac:spMkLst>
        </pc:spChg>
        <pc:spChg chg="add del mod">
          <ac:chgData name="Hughes, Ffion" userId="b2b1aaa3-abdb-4362-bdd1-c2a453b42c86" providerId="ADAL" clId="{9386ED57-3001-4746-B7C7-EEA5768E4FB7}" dt="2022-05-12T15:28:42.843" v="23" actId="478"/>
          <ac:spMkLst>
            <pc:docMk/>
            <pc:sldMk cId="1853512535" sldId="279"/>
            <ac:spMk id="15" creationId="{653B04A9-9AE0-4B22-8B1B-301C5EBB9C74}"/>
          </ac:spMkLst>
        </pc:spChg>
        <pc:spChg chg="add mod">
          <ac:chgData name="Hughes, Ffion" userId="b2b1aaa3-abdb-4362-bdd1-c2a453b42c86" providerId="ADAL" clId="{9386ED57-3001-4746-B7C7-EEA5768E4FB7}" dt="2022-05-12T15:28:38.768" v="22"/>
          <ac:spMkLst>
            <pc:docMk/>
            <pc:sldMk cId="1853512535" sldId="279"/>
            <ac:spMk id="17" creationId="{48125AE2-8771-4E81-92F8-EEFED8E1BF45}"/>
          </ac:spMkLst>
        </pc:spChg>
        <pc:spChg chg="add mod">
          <ac:chgData name="Hughes, Ffion" userId="b2b1aaa3-abdb-4362-bdd1-c2a453b42c86" providerId="ADAL" clId="{9386ED57-3001-4746-B7C7-EEA5768E4FB7}" dt="2022-05-12T15:30:11.683" v="31"/>
          <ac:spMkLst>
            <pc:docMk/>
            <pc:sldMk cId="1853512535" sldId="279"/>
            <ac:spMk id="18" creationId="{F23A1866-47D5-4964-BD90-A6604133EFE9}"/>
          </ac:spMkLst>
        </pc:spChg>
      </pc:sldChg>
      <pc:sldChg chg="addSp delSp modSp mod delAnim modAnim">
        <pc:chgData name="Hughes, Ffion" userId="b2b1aaa3-abdb-4362-bdd1-c2a453b42c86" providerId="ADAL" clId="{9386ED57-3001-4746-B7C7-EEA5768E4FB7}" dt="2022-05-12T15:30:16.048" v="33"/>
        <pc:sldMkLst>
          <pc:docMk/>
          <pc:sldMk cId="3751634250" sldId="280"/>
        </pc:sldMkLst>
        <pc:spChg chg="del">
          <ac:chgData name="Hughes, Ffion" userId="b2b1aaa3-abdb-4362-bdd1-c2a453b42c86" providerId="ADAL" clId="{9386ED57-3001-4746-B7C7-EEA5768E4FB7}" dt="2022-05-12T15:29:39.992" v="24" actId="478"/>
          <ac:spMkLst>
            <pc:docMk/>
            <pc:sldMk cId="3751634250" sldId="280"/>
            <ac:spMk id="2" creationId="{D9863C58-B06E-4D15-A5F9-4B7A7AAD478E}"/>
          </ac:spMkLst>
        </pc:spChg>
        <pc:spChg chg="del">
          <ac:chgData name="Hughes, Ffion" userId="b2b1aaa3-abdb-4362-bdd1-c2a453b42c86" providerId="ADAL" clId="{9386ED57-3001-4746-B7C7-EEA5768E4FB7}" dt="2022-05-12T15:29:46.249" v="27" actId="478"/>
          <ac:spMkLst>
            <pc:docMk/>
            <pc:sldMk cId="3751634250" sldId="280"/>
            <ac:spMk id="3" creationId="{6A4A721A-2512-40A3-9EAC-380296D18BCC}"/>
          </ac:spMkLst>
        </pc:spChg>
        <pc:spChg chg="add del mod">
          <ac:chgData name="Hughes, Ffion" userId="b2b1aaa3-abdb-4362-bdd1-c2a453b42c86" providerId="ADAL" clId="{9386ED57-3001-4746-B7C7-EEA5768E4FB7}" dt="2022-05-12T15:29:43.185" v="26" actId="478"/>
          <ac:spMkLst>
            <pc:docMk/>
            <pc:sldMk cId="3751634250" sldId="280"/>
            <ac:spMk id="6" creationId="{A38F09D2-5482-422C-BC8F-D9E50AD2D526}"/>
          </ac:spMkLst>
        </pc:spChg>
        <pc:spChg chg="add del mod">
          <ac:chgData name="Hughes, Ffion" userId="b2b1aaa3-abdb-4362-bdd1-c2a453b42c86" providerId="ADAL" clId="{9386ED57-3001-4746-B7C7-EEA5768E4FB7}" dt="2022-05-12T15:29:49.409" v="28" actId="478"/>
          <ac:spMkLst>
            <pc:docMk/>
            <pc:sldMk cId="3751634250" sldId="280"/>
            <ac:spMk id="8" creationId="{1CA1E963-7253-41E8-9FD3-77E22FB7C1B3}"/>
          </ac:spMkLst>
        </pc:spChg>
        <pc:spChg chg="add mod">
          <ac:chgData name="Hughes, Ffion" userId="b2b1aaa3-abdb-4362-bdd1-c2a453b42c86" providerId="ADAL" clId="{9386ED57-3001-4746-B7C7-EEA5768E4FB7}" dt="2022-05-12T15:29:40.276" v="25"/>
          <ac:spMkLst>
            <pc:docMk/>
            <pc:sldMk cId="3751634250" sldId="280"/>
            <ac:spMk id="12" creationId="{A7D6ED09-13A0-47ED-9E4E-1354645C29BD}"/>
          </ac:spMkLst>
        </pc:spChg>
        <pc:spChg chg="del">
          <ac:chgData name="Hughes, Ffion" userId="b2b1aaa3-abdb-4362-bdd1-c2a453b42c86" providerId="ADAL" clId="{9386ED57-3001-4746-B7C7-EEA5768E4FB7}" dt="2022-05-12T15:30:15.795" v="32" actId="478"/>
          <ac:spMkLst>
            <pc:docMk/>
            <pc:sldMk cId="3751634250" sldId="280"/>
            <ac:spMk id="13" creationId="{249BD214-A48E-4B2C-8054-773D9B396FC1}"/>
          </ac:spMkLst>
        </pc:spChg>
        <pc:spChg chg="add mod">
          <ac:chgData name="Hughes, Ffion" userId="b2b1aaa3-abdb-4362-bdd1-c2a453b42c86" providerId="ADAL" clId="{9386ED57-3001-4746-B7C7-EEA5768E4FB7}" dt="2022-05-12T15:29:56.970" v="29"/>
          <ac:spMkLst>
            <pc:docMk/>
            <pc:sldMk cId="3751634250" sldId="280"/>
            <ac:spMk id="16" creationId="{958B6A1A-17EE-40A6-AE6D-A1EAC74162C5}"/>
          </ac:spMkLst>
        </pc:spChg>
        <pc:spChg chg="add mod">
          <ac:chgData name="Hughes, Ffion" userId="b2b1aaa3-abdb-4362-bdd1-c2a453b42c86" providerId="ADAL" clId="{9386ED57-3001-4746-B7C7-EEA5768E4FB7}" dt="2022-05-12T15:30:16.048" v="33"/>
          <ac:spMkLst>
            <pc:docMk/>
            <pc:sldMk cId="3751634250" sldId="280"/>
            <ac:spMk id="18" creationId="{722330A5-622B-4603-9E40-31310FAEF240}"/>
          </ac:spMkLst>
        </pc:spChg>
      </pc:sldChg>
      <pc:sldChg chg="addSp delSp modSp mod">
        <pc:chgData name="Hughes, Ffion" userId="b2b1aaa3-abdb-4362-bdd1-c2a453b42c86" providerId="ADAL" clId="{9386ED57-3001-4746-B7C7-EEA5768E4FB7}" dt="2022-05-12T16:08:55.055" v="136" actId="113"/>
        <pc:sldMkLst>
          <pc:docMk/>
          <pc:sldMk cId="1769809369" sldId="281"/>
        </pc:sldMkLst>
        <pc:spChg chg="mod">
          <ac:chgData name="Hughes, Ffion" userId="b2b1aaa3-abdb-4362-bdd1-c2a453b42c86" providerId="ADAL" clId="{9386ED57-3001-4746-B7C7-EEA5768E4FB7}" dt="2022-05-12T16:06:43.587" v="90"/>
          <ac:spMkLst>
            <pc:docMk/>
            <pc:sldMk cId="1769809369" sldId="281"/>
            <ac:spMk id="2" creationId="{108E6A4B-12BE-4DBA-8264-EFD6014EC995}"/>
          </ac:spMkLst>
        </pc:spChg>
        <pc:spChg chg="mod">
          <ac:chgData name="Hughes, Ffion" userId="b2b1aaa3-abdb-4362-bdd1-c2a453b42c86" providerId="ADAL" clId="{9386ED57-3001-4746-B7C7-EEA5768E4FB7}" dt="2022-05-12T16:08:55.055" v="136" actId="113"/>
          <ac:spMkLst>
            <pc:docMk/>
            <pc:sldMk cId="1769809369" sldId="281"/>
            <ac:spMk id="3" creationId="{E447BFE4-6619-423E-AED5-EF26F3980717}"/>
          </ac:spMkLst>
        </pc:spChg>
        <pc:spChg chg="add mod">
          <ac:chgData name="Hughes, Ffion" userId="b2b1aaa3-abdb-4362-bdd1-c2a453b42c86" providerId="ADAL" clId="{9386ED57-3001-4746-B7C7-EEA5768E4FB7}" dt="2022-05-12T15:31:13.818" v="41"/>
          <ac:spMkLst>
            <pc:docMk/>
            <pc:sldMk cId="1769809369" sldId="281"/>
            <ac:spMk id="11" creationId="{CB9ABA17-9648-4E25-8D02-41850E343040}"/>
          </ac:spMkLst>
        </pc:spChg>
        <pc:spChg chg="del">
          <ac:chgData name="Hughes, Ffion" userId="b2b1aaa3-abdb-4362-bdd1-c2a453b42c86" providerId="ADAL" clId="{9386ED57-3001-4746-B7C7-EEA5768E4FB7}" dt="2022-05-12T15:31:13.609" v="40" actId="478"/>
          <ac:spMkLst>
            <pc:docMk/>
            <pc:sldMk cId="1769809369" sldId="281"/>
            <ac:spMk id="13" creationId="{7A93FE42-79DB-438E-93A3-D44B8C4D8305}"/>
          </ac:spMkLst>
        </pc:spChg>
      </pc:sldChg>
      <pc:sldChg chg="addSp delSp modSp del mod">
        <pc:chgData name="Hughes, Ffion" userId="b2b1aaa3-abdb-4362-bdd1-c2a453b42c86" providerId="ADAL" clId="{9386ED57-3001-4746-B7C7-EEA5768E4FB7}" dt="2022-05-12T18:47:14.231" v="1272" actId="47"/>
        <pc:sldMkLst>
          <pc:docMk/>
          <pc:sldMk cId="1951512019" sldId="282"/>
        </pc:sldMkLst>
        <pc:spChg chg="add mod">
          <ac:chgData name="Hughes, Ffion" userId="b2b1aaa3-abdb-4362-bdd1-c2a453b42c86" providerId="ADAL" clId="{9386ED57-3001-4746-B7C7-EEA5768E4FB7}" dt="2022-05-12T15:32:03.756" v="63"/>
          <ac:spMkLst>
            <pc:docMk/>
            <pc:sldMk cId="1951512019" sldId="282"/>
            <ac:spMk id="10" creationId="{1563B791-437A-46CD-99BF-50976057BD0A}"/>
          </ac:spMkLst>
        </pc:spChg>
        <pc:spChg chg="del">
          <ac:chgData name="Hughes, Ffion" userId="b2b1aaa3-abdb-4362-bdd1-c2a453b42c86" providerId="ADAL" clId="{9386ED57-3001-4746-B7C7-EEA5768E4FB7}" dt="2022-05-12T15:32:03.554" v="62" actId="478"/>
          <ac:spMkLst>
            <pc:docMk/>
            <pc:sldMk cId="1951512019" sldId="282"/>
            <ac:spMk id="14" creationId="{5804279F-5C35-4DA1-9B60-EE47A835ED97}"/>
          </ac:spMkLst>
        </pc:spChg>
      </pc:sldChg>
      <pc:sldChg chg="addSp delSp modSp del mod">
        <pc:chgData name="Hughes, Ffion" userId="b2b1aaa3-abdb-4362-bdd1-c2a453b42c86" providerId="ADAL" clId="{9386ED57-3001-4746-B7C7-EEA5768E4FB7}" dt="2022-05-12T16:13:39.515" v="184" actId="47"/>
        <pc:sldMkLst>
          <pc:docMk/>
          <pc:sldMk cId="2463714295" sldId="283"/>
        </pc:sldMkLst>
        <pc:spChg chg="add mod">
          <ac:chgData name="Hughes, Ffion" userId="b2b1aaa3-abdb-4362-bdd1-c2a453b42c86" providerId="ADAL" clId="{9386ED57-3001-4746-B7C7-EEA5768E4FB7}" dt="2022-05-12T15:31:33.419" v="49"/>
          <ac:spMkLst>
            <pc:docMk/>
            <pc:sldMk cId="2463714295" sldId="283"/>
            <ac:spMk id="11" creationId="{1579711A-2AE2-49EF-8794-70AD962D41CD}"/>
          </ac:spMkLst>
        </pc:spChg>
        <pc:spChg chg="del">
          <ac:chgData name="Hughes, Ffion" userId="b2b1aaa3-abdb-4362-bdd1-c2a453b42c86" providerId="ADAL" clId="{9386ED57-3001-4746-B7C7-EEA5768E4FB7}" dt="2022-05-12T15:31:33.153" v="48" actId="478"/>
          <ac:spMkLst>
            <pc:docMk/>
            <pc:sldMk cId="2463714295" sldId="283"/>
            <ac:spMk id="14" creationId="{45907776-C098-4304-ACC9-CFDBA622489D}"/>
          </ac:spMkLst>
        </pc:spChg>
      </pc:sldChg>
      <pc:sldChg chg="addSp delSp modSp del mod">
        <pc:chgData name="Hughes, Ffion" userId="b2b1aaa3-abdb-4362-bdd1-c2a453b42c86" providerId="ADAL" clId="{9386ED57-3001-4746-B7C7-EEA5768E4FB7}" dt="2022-05-12T16:26:18.565" v="277" actId="47"/>
        <pc:sldMkLst>
          <pc:docMk/>
          <pc:sldMk cId="1115183998" sldId="284"/>
        </pc:sldMkLst>
        <pc:spChg chg="add mod">
          <ac:chgData name="Hughes, Ffion" userId="b2b1aaa3-abdb-4362-bdd1-c2a453b42c86" providerId="ADAL" clId="{9386ED57-3001-4746-B7C7-EEA5768E4FB7}" dt="2022-05-12T15:31:59.779" v="61"/>
          <ac:spMkLst>
            <pc:docMk/>
            <pc:sldMk cId="1115183998" sldId="284"/>
            <ac:spMk id="11" creationId="{815DF3F8-2F49-478C-9A1C-9977A051E26D}"/>
          </ac:spMkLst>
        </pc:spChg>
        <pc:spChg chg="del">
          <ac:chgData name="Hughes, Ffion" userId="b2b1aaa3-abdb-4362-bdd1-c2a453b42c86" providerId="ADAL" clId="{9386ED57-3001-4746-B7C7-EEA5768E4FB7}" dt="2022-05-12T15:31:59.496" v="60" actId="478"/>
          <ac:spMkLst>
            <pc:docMk/>
            <pc:sldMk cId="1115183998" sldId="284"/>
            <ac:spMk id="14" creationId="{BAB78DF1-6CCB-4431-8324-77EF671F3E09}"/>
          </ac:spMkLst>
        </pc:spChg>
        <pc:picChg chg="add del mod">
          <ac:chgData name="Hughes, Ffion" userId="b2b1aaa3-abdb-4362-bdd1-c2a453b42c86" providerId="ADAL" clId="{9386ED57-3001-4746-B7C7-EEA5768E4FB7}" dt="2022-05-12T16:26:15.095" v="275" actId="21"/>
          <ac:picMkLst>
            <pc:docMk/>
            <pc:sldMk cId="1115183998" sldId="284"/>
            <ac:picMk id="5" creationId="{838AE69E-EF9D-4E0E-8FF8-06B8369223A4}"/>
          </ac:picMkLst>
        </pc:picChg>
        <pc:picChg chg="del">
          <ac:chgData name="Hughes, Ffion" userId="b2b1aaa3-abdb-4362-bdd1-c2a453b42c86" providerId="ADAL" clId="{9386ED57-3001-4746-B7C7-EEA5768E4FB7}" dt="2022-05-12T16:25:53.593" v="266" actId="478"/>
          <ac:picMkLst>
            <pc:docMk/>
            <pc:sldMk cId="1115183998" sldId="284"/>
            <ac:picMk id="3074" creationId="{198B4C88-ABB0-43B1-9B76-F1058E0B0BC5}"/>
          </ac:picMkLst>
        </pc:picChg>
      </pc:sldChg>
      <pc:sldChg chg="addSp delSp modSp del mod">
        <pc:chgData name="Hughes, Ffion" userId="b2b1aaa3-abdb-4362-bdd1-c2a453b42c86" providerId="ADAL" clId="{9386ED57-3001-4746-B7C7-EEA5768E4FB7}" dt="2022-05-12T16:30:42.802" v="354" actId="47"/>
        <pc:sldMkLst>
          <pc:docMk/>
          <pc:sldMk cId="426478111" sldId="285"/>
        </pc:sldMkLst>
        <pc:spChg chg="add mod">
          <ac:chgData name="Hughes, Ffion" userId="b2b1aaa3-abdb-4362-bdd1-c2a453b42c86" providerId="ADAL" clId="{9386ED57-3001-4746-B7C7-EEA5768E4FB7}" dt="2022-05-12T15:32:07.997" v="65"/>
          <ac:spMkLst>
            <pc:docMk/>
            <pc:sldMk cId="426478111" sldId="285"/>
            <ac:spMk id="10" creationId="{63E6A47E-5D62-4803-8294-A4D99A113BF2}"/>
          </ac:spMkLst>
        </pc:spChg>
        <pc:spChg chg="del">
          <ac:chgData name="Hughes, Ffion" userId="b2b1aaa3-abdb-4362-bdd1-c2a453b42c86" providerId="ADAL" clId="{9386ED57-3001-4746-B7C7-EEA5768E4FB7}" dt="2022-05-12T15:32:07.721" v="64" actId="478"/>
          <ac:spMkLst>
            <pc:docMk/>
            <pc:sldMk cId="426478111" sldId="285"/>
            <ac:spMk id="14" creationId="{6019CE08-A42C-47C9-A813-CC8C0B0F4356}"/>
          </ac:spMkLst>
        </pc:spChg>
      </pc:sldChg>
      <pc:sldChg chg="addSp delSp modSp del mod">
        <pc:chgData name="Hughes, Ffion" userId="b2b1aaa3-abdb-4362-bdd1-c2a453b42c86" providerId="ADAL" clId="{9386ED57-3001-4746-B7C7-EEA5768E4FB7}" dt="2022-05-12T17:38:05.115" v="422" actId="47"/>
        <pc:sldMkLst>
          <pc:docMk/>
          <pc:sldMk cId="1110617937" sldId="286"/>
        </pc:sldMkLst>
        <pc:spChg chg="add mod">
          <ac:chgData name="Hughes, Ffion" userId="b2b1aaa3-abdb-4362-bdd1-c2a453b42c86" providerId="ADAL" clId="{9386ED57-3001-4746-B7C7-EEA5768E4FB7}" dt="2022-05-12T15:32:12.679" v="67"/>
          <ac:spMkLst>
            <pc:docMk/>
            <pc:sldMk cId="1110617937" sldId="286"/>
            <ac:spMk id="11" creationId="{6DA252B4-BC9E-4521-9522-3FCDBFFE48D6}"/>
          </ac:spMkLst>
        </pc:spChg>
        <pc:spChg chg="del">
          <ac:chgData name="Hughes, Ffion" userId="b2b1aaa3-abdb-4362-bdd1-c2a453b42c86" providerId="ADAL" clId="{9386ED57-3001-4746-B7C7-EEA5768E4FB7}" dt="2022-05-12T15:32:12.449" v="66" actId="478"/>
          <ac:spMkLst>
            <pc:docMk/>
            <pc:sldMk cId="1110617937" sldId="286"/>
            <ac:spMk id="14" creationId="{76D1E4CC-B4AD-416A-B1AB-5863E385C2A3}"/>
          </ac:spMkLst>
        </pc:spChg>
        <pc:picChg chg="add del">
          <ac:chgData name="Hughes, Ffion" userId="b2b1aaa3-abdb-4362-bdd1-c2a453b42c86" providerId="ADAL" clId="{9386ED57-3001-4746-B7C7-EEA5768E4FB7}" dt="2022-05-12T16:32:05.807" v="407" actId="21"/>
          <ac:picMkLst>
            <pc:docMk/>
            <pc:sldMk cId="1110617937" sldId="286"/>
            <ac:picMk id="2050" creationId="{5B2EFC8D-737C-4620-BB64-5D4291384AAF}"/>
          </ac:picMkLst>
        </pc:picChg>
      </pc:sldChg>
      <pc:sldChg chg="addSp delSp modSp mod modAnim">
        <pc:chgData name="Hughes, Ffion" userId="b2b1aaa3-abdb-4362-bdd1-c2a453b42c86" providerId="ADAL" clId="{9386ED57-3001-4746-B7C7-EEA5768E4FB7}" dt="2022-05-12T18:52:30.357" v="1276"/>
        <pc:sldMkLst>
          <pc:docMk/>
          <pc:sldMk cId="2608566266" sldId="287"/>
        </pc:sldMkLst>
        <pc:spChg chg="mod">
          <ac:chgData name="Hughes, Ffion" userId="b2b1aaa3-abdb-4362-bdd1-c2a453b42c86" providerId="ADAL" clId="{9386ED57-3001-4746-B7C7-EEA5768E4FB7}" dt="2022-05-12T17:40:00.571" v="439" actId="13926"/>
          <ac:spMkLst>
            <pc:docMk/>
            <pc:sldMk cId="2608566266" sldId="287"/>
            <ac:spMk id="2" creationId="{8C6F538D-D025-4B6F-A34C-A9E72ADA1714}"/>
          </ac:spMkLst>
        </pc:spChg>
        <pc:spChg chg="add mod">
          <ac:chgData name="Hughes, Ffion" userId="b2b1aaa3-abdb-4362-bdd1-c2a453b42c86" providerId="ADAL" clId="{9386ED57-3001-4746-B7C7-EEA5768E4FB7}" dt="2022-05-12T17:45:10.729" v="538" actId="14100"/>
          <ac:spMkLst>
            <pc:docMk/>
            <pc:sldMk cId="2608566266" sldId="287"/>
            <ac:spMk id="3" creationId="{65D3E1F3-A102-4197-AB50-68D969A7C4D0}"/>
          </ac:spMkLst>
        </pc:spChg>
        <pc:spChg chg="add mod">
          <ac:chgData name="Hughes, Ffion" userId="b2b1aaa3-abdb-4362-bdd1-c2a453b42c86" providerId="ADAL" clId="{9386ED57-3001-4746-B7C7-EEA5768E4FB7}" dt="2022-05-12T17:45:32.509" v="541" actId="207"/>
          <ac:spMkLst>
            <pc:docMk/>
            <pc:sldMk cId="2608566266" sldId="287"/>
            <ac:spMk id="5" creationId="{C3D72DC0-0818-42E0-9DCF-8C9EF6E5846B}"/>
          </ac:spMkLst>
        </pc:spChg>
        <pc:spChg chg="add mod">
          <ac:chgData name="Hughes, Ffion" userId="b2b1aaa3-abdb-4362-bdd1-c2a453b42c86" providerId="ADAL" clId="{9386ED57-3001-4746-B7C7-EEA5768E4FB7}" dt="2022-05-12T15:32:16.657" v="69"/>
          <ac:spMkLst>
            <pc:docMk/>
            <pc:sldMk cId="2608566266" sldId="287"/>
            <ac:spMk id="12" creationId="{C233DAC9-3210-48F1-A348-6472C86968B6}"/>
          </ac:spMkLst>
        </pc:spChg>
        <pc:spChg chg="del">
          <ac:chgData name="Hughes, Ffion" userId="b2b1aaa3-abdb-4362-bdd1-c2a453b42c86" providerId="ADAL" clId="{9386ED57-3001-4746-B7C7-EEA5768E4FB7}" dt="2022-05-12T15:32:16.458" v="68" actId="478"/>
          <ac:spMkLst>
            <pc:docMk/>
            <pc:sldMk cId="2608566266" sldId="287"/>
            <ac:spMk id="18" creationId="{4594C96D-CC6E-4D21-B7A1-C0733747BEDE}"/>
          </ac:spMkLst>
        </pc:spChg>
        <pc:spChg chg="mod">
          <ac:chgData name="Hughes, Ffion" userId="b2b1aaa3-abdb-4362-bdd1-c2a453b42c86" providerId="ADAL" clId="{9386ED57-3001-4746-B7C7-EEA5768E4FB7}" dt="2022-05-12T17:40:15.899" v="457" actId="13926"/>
          <ac:spMkLst>
            <pc:docMk/>
            <pc:sldMk cId="2608566266" sldId="287"/>
            <ac:spMk id="23" creationId="{755A0205-A336-4757-A75D-8BF3688D5B12}"/>
          </ac:spMkLst>
        </pc:spChg>
        <pc:spChg chg="mod">
          <ac:chgData name="Hughes, Ffion" userId="b2b1aaa3-abdb-4362-bdd1-c2a453b42c86" providerId="ADAL" clId="{9386ED57-3001-4746-B7C7-EEA5768E4FB7}" dt="2022-05-12T17:41:57.390" v="477" actId="20577"/>
          <ac:spMkLst>
            <pc:docMk/>
            <pc:sldMk cId="2608566266" sldId="287"/>
            <ac:spMk id="25" creationId="{B51B2003-A172-4EED-8BE9-C5B275BA1A5F}"/>
          </ac:spMkLst>
        </pc:spChg>
        <pc:picChg chg="mod">
          <ac:chgData name="Hughes, Ffion" userId="b2b1aaa3-abdb-4362-bdd1-c2a453b42c86" providerId="ADAL" clId="{9386ED57-3001-4746-B7C7-EEA5768E4FB7}" dt="2022-05-12T17:38:12.220" v="425" actId="1582"/>
          <ac:picMkLst>
            <pc:docMk/>
            <pc:sldMk cId="2608566266" sldId="287"/>
            <ac:picMk id="1026" creationId="{8AD4E91C-3D3D-4D2B-A213-2A9075633A05}"/>
          </ac:picMkLst>
        </pc:picChg>
      </pc:sldChg>
      <pc:sldChg chg="addSp delSp modSp mod">
        <pc:chgData name="Hughes, Ffion" userId="b2b1aaa3-abdb-4362-bdd1-c2a453b42c86" providerId="ADAL" clId="{9386ED57-3001-4746-B7C7-EEA5768E4FB7}" dt="2022-05-12T16:06:25.797" v="89" actId="207"/>
        <pc:sldMkLst>
          <pc:docMk/>
          <pc:sldMk cId="1213993306" sldId="300"/>
        </pc:sldMkLst>
        <pc:spChg chg="del">
          <ac:chgData name="Hughes, Ffion" userId="b2b1aaa3-abdb-4362-bdd1-c2a453b42c86" providerId="ADAL" clId="{9386ED57-3001-4746-B7C7-EEA5768E4FB7}" dt="2022-05-12T15:30:54.343" v="34" actId="478"/>
          <ac:spMkLst>
            <pc:docMk/>
            <pc:sldMk cId="1213993306" sldId="300"/>
            <ac:spMk id="2" creationId="{2D09CC9B-A4C8-4814-A51F-DBB170209842}"/>
          </ac:spMkLst>
        </pc:spChg>
        <pc:spChg chg="mod">
          <ac:chgData name="Hughes, Ffion" userId="b2b1aaa3-abdb-4362-bdd1-c2a453b42c86" providerId="ADAL" clId="{9386ED57-3001-4746-B7C7-EEA5768E4FB7}" dt="2022-05-12T16:06:25.797" v="89" actId="207"/>
          <ac:spMkLst>
            <pc:docMk/>
            <pc:sldMk cId="1213993306" sldId="300"/>
            <ac:spMk id="3" creationId="{2C901405-784D-41DB-93A8-691925D1DA6D}"/>
          </ac:spMkLst>
        </pc:spChg>
        <pc:spChg chg="add del mod">
          <ac:chgData name="Hughes, Ffion" userId="b2b1aaa3-abdb-4362-bdd1-c2a453b42c86" providerId="ADAL" clId="{9386ED57-3001-4746-B7C7-EEA5768E4FB7}" dt="2022-05-12T15:30:57.474" v="36" actId="478"/>
          <ac:spMkLst>
            <pc:docMk/>
            <pc:sldMk cId="1213993306" sldId="300"/>
            <ac:spMk id="6" creationId="{B0E9E4F7-115D-468F-8FF6-5E41A184A695}"/>
          </ac:spMkLst>
        </pc:spChg>
        <pc:spChg chg="del">
          <ac:chgData name="Hughes, Ffion" userId="b2b1aaa3-abdb-4362-bdd1-c2a453b42c86" providerId="ADAL" clId="{9386ED57-3001-4746-B7C7-EEA5768E4FB7}" dt="2022-05-12T15:31:08.850" v="38" actId="478"/>
          <ac:spMkLst>
            <pc:docMk/>
            <pc:sldMk cId="1213993306" sldId="300"/>
            <ac:spMk id="14" creationId="{24863349-8134-4F06-9E3B-3D42E7AA8CEB}"/>
          </ac:spMkLst>
        </pc:spChg>
        <pc:spChg chg="add mod">
          <ac:chgData name="Hughes, Ffion" userId="b2b1aaa3-abdb-4362-bdd1-c2a453b42c86" providerId="ADAL" clId="{9386ED57-3001-4746-B7C7-EEA5768E4FB7}" dt="2022-05-12T15:31:00.335" v="37" actId="1076"/>
          <ac:spMkLst>
            <pc:docMk/>
            <pc:sldMk cId="1213993306" sldId="300"/>
            <ac:spMk id="18" creationId="{F5A706C6-AEEC-4867-9801-F04BE3D58FF7}"/>
          </ac:spMkLst>
        </pc:spChg>
        <pc:spChg chg="add mod">
          <ac:chgData name="Hughes, Ffion" userId="b2b1aaa3-abdb-4362-bdd1-c2a453b42c86" providerId="ADAL" clId="{9386ED57-3001-4746-B7C7-EEA5768E4FB7}" dt="2022-05-12T15:31:09.148" v="39"/>
          <ac:spMkLst>
            <pc:docMk/>
            <pc:sldMk cId="1213993306" sldId="300"/>
            <ac:spMk id="19" creationId="{D4F877FC-BD6E-4EB7-95D3-BD1076735888}"/>
          </ac:spMkLst>
        </pc:spChg>
      </pc:sldChg>
      <pc:sldChg chg="addSp delSp modSp mod">
        <pc:chgData name="Hughes, Ffion" userId="b2b1aaa3-abdb-4362-bdd1-c2a453b42c86" providerId="ADAL" clId="{9386ED57-3001-4746-B7C7-EEA5768E4FB7}" dt="2022-05-12T18:51:37.412" v="1273" actId="6549"/>
        <pc:sldMkLst>
          <pc:docMk/>
          <pc:sldMk cId="1468588104" sldId="301"/>
        </pc:sldMkLst>
        <pc:spChg chg="mod">
          <ac:chgData name="Hughes, Ffion" userId="b2b1aaa3-abdb-4362-bdd1-c2a453b42c86" providerId="ADAL" clId="{9386ED57-3001-4746-B7C7-EEA5768E4FB7}" dt="2022-05-12T16:09:16.342" v="137" actId="20577"/>
          <ac:spMkLst>
            <pc:docMk/>
            <pc:sldMk cId="1468588104" sldId="301"/>
            <ac:spMk id="2" creationId="{3887586B-E98B-46C3-AE77-DA1C344E4EF8}"/>
          </ac:spMkLst>
        </pc:spChg>
        <pc:spChg chg="mod">
          <ac:chgData name="Hughes, Ffion" userId="b2b1aaa3-abdb-4362-bdd1-c2a453b42c86" providerId="ADAL" clId="{9386ED57-3001-4746-B7C7-EEA5768E4FB7}" dt="2022-05-12T18:51:37.412" v="1273" actId="6549"/>
          <ac:spMkLst>
            <pc:docMk/>
            <pc:sldMk cId="1468588104" sldId="301"/>
            <ac:spMk id="3" creationId="{FF197EDA-2498-48FF-9F98-ABDA1EDC87C2}"/>
          </ac:spMkLst>
        </pc:spChg>
        <pc:spChg chg="add mod">
          <ac:chgData name="Hughes, Ffion" userId="b2b1aaa3-abdb-4362-bdd1-c2a453b42c86" providerId="ADAL" clId="{9386ED57-3001-4746-B7C7-EEA5768E4FB7}" dt="2022-05-12T15:31:19.066" v="43"/>
          <ac:spMkLst>
            <pc:docMk/>
            <pc:sldMk cId="1468588104" sldId="301"/>
            <ac:spMk id="11" creationId="{CF3A27CA-FBDE-44E7-B463-08A1C3F7CEEC}"/>
          </ac:spMkLst>
        </pc:spChg>
        <pc:spChg chg="del">
          <ac:chgData name="Hughes, Ffion" userId="b2b1aaa3-abdb-4362-bdd1-c2a453b42c86" providerId="ADAL" clId="{9386ED57-3001-4746-B7C7-EEA5768E4FB7}" dt="2022-05-12T15:31:18.788" v="42" actId="478"/>
          <ac:spMkLst>
            <pc:docMk/>
            <pc:sldMk cId="1468588104" sldId="301"/>
            <ac:spMk id="14" creationId="{68613D34-2AF0-4827-8E0B-CFB750691DC4}"/>
          </ac:spMkLst>
        </pc:spChg>
      </pc:sldChg>
      <pc:sldChg chg="addSp delSp modSp mod">
        <pc:chgData name="Hughes, Ffion" userId="b2b1aaa3-abdb-4362-bdd1-c2a453b42c86" providerId="ADAL" clId="{9386ED57-3001-4746-B7C7-EEA5768E4FB7}" dt="2022-05-12T16:11:26.336" v="160" actId="1076"/>
        <pc:sldMkLst>
          <pc:docMk/>
          <pc:sldMk cId="224387870" sldId="302"/>
        </pc:sldMkLst>
        <pc:spChg chg="mod">
          <ac:chgData name="Hughes, Ffion" userId="b2b1aaa3-abdb-4362-bdd1-c2a453b42c86" providerId="ADAL" clId="{9386ED57-3001-4746-B7C7-EEA5768E4FB7}" dt="2022-05-12T16:10:35.105" v="155" actId="13926"/>
          <ac:spMkLst>
            <pc:docMk/>
            <pc:sldMk cId="224387870" sldId="302"/>
            <ac:spMk id="2" creationId="{93D45D1B-1E4A-4AEA-87C0-76AE108CE7F4}"/>
          </ac:spMkLst>
        </pc:spChg>
        <pc:spChg chg="add mod">
          <ac:chgData name="Hughes, Ffion" userId="b2b1aaa3-abdb-4362-bdd1-c2a453b42c86" providerId="ADAL" clId="{9386ED57-3001-4746-B7C7-EEA5768E4FB7}" dt="2022-05-12T15:31:23.648" v="45"/>
          <ac:spMkLst>
            <pc:docMk/>
            <pc:sldMk cId="224387870" sldId="302"/>
            <ac:spMk id="10" creationId="{605606D3-91B8-498B-AAA1-C2BC8A4C3F66}"/>
          </ac:spMkLst>
        </pc:spChg>
        <pc:spChg chg="del">
          <ac:chgData name="Hughes, Ffion" userId="b2b1aaa3-abdb-4362-bdd1-c2a453b42c86" providerId="ADAL" clId="{9386ED57-3001-4746-B7C7-EEA5768E4FB7}" dt="2022-05-12T15:31:23.346" v="44" actId="478"/>
          <ac:spMkLst>
            <pc:docMk/>
            <pc:sldMk cId="224387870" sldId="302"/>
            <ac:spMk id="13" creationId="{4BFFEFEB-EBF6-4B34-8DC3-8A488C5BF920}"/>
          </ac:spMkLst>
        </pc:spChg>
        <pc:picChg chg="add mod">
          <ac:chgData name="Hughes, Ffion" userId="b2b1aaa3-abdb-4362-bdd1-c2a453b42c86" providerId="ADAL" clId="{9386ED57-3001-4746-B7C7-EEA5768E4FB7}" dt="2022-05-12T16:11:26.336" v="160" actId="1076"/>
          <ac:picMkLst>
            <pc:docMk/>
            <pc:sldMk cId="224387870" sldId="302"/>
            <ac:picMk id="1026" creationId="{A2B8F8BA-EDDD-45F8-A6D4-93D8F565C476}"/>
          </ac:picMkLst>
        </pc:picChg>
        <pc:picChg chg="del">
          <ac:chgData name="Hughes, Ffion" userId="b2b1aaa3-abdb-4362-bdd1-c2a453b42c86" providerId="ADAL" clId="{9386ED57-3001-4746-B7C7-EEA5768E4FB7}" dt="2022-05-12T16:10:39.244" v="156" actId="478"/>
          <ac:picMkLst>
            <pc:docMk/>
            <pc:sldMk cId="224387870" sldId="302"/>
            <ac:picMk id="2050" creationId="{CB77894C-7780-4DC7-9455-2935EB77A0D6}"/>
          </ac:picMkLst>
        </pc:picChg>
      </pc:sldChg>
      <pc:sldChg chg="addSp delSp modSp del mod">
        <pc:chgData name="Hughes, Ffion" userId="b2b1aaa3-abdb-4362-bdd1-c2a453b42c86" providerId="ADAL" clId="{9386ED57-3001-4746-B7C7-EEA5768E4FB7}" dt="2022-05-12T16:12:17.025" v="166" actId="47"/>
        <pc:sldMkLst>
          <pc:docMk/>
          <pc:sldMk cId="691421829" sldId="303"/>
        </pc:sldMkLst>
        <pc:spChg chg="add mod">
          <ac:chgData name="Hughes, Ffion" userId="b2b1aaa3-abdb-4362-bdd1-c2a453b42c86" providerId="ADAL" clId="{9386ED57-3001-4746-B7C7-EEA5768E4FB7}" dt="2022-05-12T15:31:28.470" v="47"/>
          <ac:spMkLst>
            <pc:docMk/>
            <pc:sldMk cId="691421829" sldId="303"/>
            <ac:spMk id="13" creationId="{C94B2592-5FE1-4DE9-9C08-6EB077ADD545}"/>
          </ac:spMkLst>
        </pc:spChg>
        <pc:spChg chg="del">
          <ac:chgData name="Hughes, Ffion" userId="b2b1aaa3-abdb-4362-bdd1-c2a453b42c86" providerId="ADAL" clId="{9386ED57-3001-4746-B7C7-EEA5768E4FB7}" dt="2022-05-12T15:31:28.217" v="46" actId="478"/>
          <ac:spMkLst>
            <pc:docMk/>
            <pc:sldMk cId="691421829" sldId="303"/>
            <ac:spMk id="18" creationId="{0C404E58-1B54-4D11-BDF1-FD857A69259A}"/>
          </ac:spMkLst>
        </pc:spChg>
      </pc:sldChg>
      <pc:sldChg chg="addSp delSp modSp del mod">
        <pc:chgData name="Hughes, Ffion" userId="b2b1aaa3-abdb-4362-bdd1-c2a453b42c86" providerId="ADAL" clId="{9386ED57-3001-4746-B7C7-EEA5768E4FB7}" dt="2022-05-12T16:14:48.451" v="194" actId="47"/>
        <pc:sldMkLst>
          <pc:docMk/>
          <pc:sldMk cId="2205544008" sldId="304"/>
        </pc:sldMkLst>
        <pc:spChg chg="add mod">
          <ac:chgData name="Hughes, Ffion" userId="b2b1aaa3-abdb-4362-bdd1-c2a453b42c86" providerId="ADAL" clId="{9386ED57-3001-4746-B7C7-EEA5768E4FB7}" dt="2022-05-12T15:31:37.698" v="51"/>
          <ac:spMkLst>
            <pc:docMk/>
            <pc:sldMk cId="2205544008" sldId="304"/>
            <ac:spMk id="11" creationId="{C2F20CA8-F91F-4040-96E0-98F48892D3BA}"/>
          </ac:spMkLst>
        </pc:spChg>
        <pc:spChg chg="del">
          <ac:chgData name="Hughes, Ffion" userId="b2b1aaa3-abdb-4362-bdd1-c2a453b42c86" providerId="ADAL" clId="{9386ED57-3001-4746-B7C7-EEA5768E4FB7}" dt="2022-05-12T15:31:37.474" v="50" actId="478"/>
          <ac:spMkLst>
            <pc:docMk/>
            <pc:sldMk cId="2205544008" sldId="304"/>
            <ac:spMk id="14" creationId="{D2C365E1-CB4B-470A-877C-1D3F2E8A7C5C}"/>
          </ac:spMkLst>
        </pc:spChg>
      </pc:sldChg>
      <pc:sldChg chg="addSp delSp modSp del mod">
        <pc:chgData name="Hughes, Ffion" userId="b2b1aaa3-abdb-4362-bdd1-c2a453b42c86" providerId="ADAL" clId="{9386ED57-3001-4746-B7C7-EEA5768E4FB7}" dt="2022-05-12T16:16:25.857" v="209" actId="47"/>
        <pc:sldMkLst>
          <pc:docMk/>
          <pc:sldMk cId="2363823524" sldId="305"/>
        </pc:sldMkLst>
        <pc:spChg chg="add mod">
          <ac:chgData name="Hughes, Ffion" userId="b2b1aaa3-abdb-4362-bdd1-c2a453b42c86" providerId="ADAL" clId="{9386ED57-3001-4746-B7C7-EEA5768E4FB7}" dt="2022-05-12T15:31:42.243" v="53"/>
          <ac:spMkLst>
            <pc:docMk/>
            <pc:sldMk cId="2363823524" sldId="305"/>
            <ac:spMk id="12" creationId="{C540D91A-B944-4C3C-A8A0-F14D8B510DDF}"/>
          </ac:spMkLst>
        </pc:spChg>
        <pc:spChg chg="del">
          <ac:chgData name="Hughes, Ffion" userId="b2b1aaa3-abdb-4362-bdd1-c2a453b42c86" providerId="ADAL" clId="{9386ED57-3001-4746-B7C7-EEA5768E4FB7}" dt="2022-05-12T15:31:42.041" v="52" actId="478"/>
          <ac:spMkLst>
            <pc:docMk/>
            <pc:sldMk cId="2363823524" sldId="305"/>
            <ac:spMk id="19" creationId="{8ED44A31-3922-4C2A-942C-EBB71DB372D7}"/>
          </ac:spMkLst>
        </pc:spChg>
      </pc:sldChg>
      <pc:sldChg chg="addSp delSp modSp del mod">
        <pc:chgData name="Hughes, Ffion" userId="b2b1aaa3-abdb-4362-bdd1-c2a453b42c86" providerId="ADAL" clId="{9386ED57-3001-4746-B7C7-EEA5768E4FB7}" dt="2022-05-12T16:17:27.395" v="215" actId="47"/>
        <pc:sldMkLst>
          <pc:docMk/>
          <pc:sldMk cId="3394020873" sldId="306"/>
        </pc:sldMkLst>
        <pc:spChg chg="add mod">
          <ac:chgData name="Hughes, Ffion" userId="b2b1aaa3-abdb-4362-bdd1-c2a453b42c86" providerId="ADAL" clId="{9386ED57-3001-4746-B7C7-EEA5768E4FB7}" dt="2022-05-12T15:31:46.639" v="55"/>
          <ac:spMkLst>
            <pc:docMk/>
            <pc:sldMk cId="3394020873" sldId="306"/>
            <ac:spMk id="12" creationId="{5E5B5D8B-2936-43AC-BE2A-5F11ECA69BEB}"/>
          </ac:spMkLst>
        </pc:spChg>
        <pc:spChg chg="del">
          <ac:chgData name="Hughes, Ffion" userId="b2b1aaa3-abdb-4362-bdd1-c2a453b42c86" providerId="ADAL" clId="{9386ED57-3001-4746-B7C7-EEA5768E4FB7}" dt="2022-05-12T15:31:46.377" v="54" actId="478"/>
          <ac:spMkLst>
            <pc:docMk/>
            <pc:sldMk cId="3394020873" sldId="306"/>
            <ac:spMk id="18" creationId="{B329C24A-1EE8-4CFB-9371-157DE890B321}"/>
          </ac:spMkLst>
        </pc:spChg>
      </pc:sldChg>
      <pc:sldChg chg="addSp delSp modSp del mod">
        <pc:chgData name="Hughes, Ffion" userId="b2b1aaa3-abdb-4362-bdd1-c2a453b42c86" providerId="ADAL" clId="{9386ED57-3001-4746-B7C7-EEA5768E4FB7}" dt="2022-05-12T16:22:05.345" v="252" actId="47"/>
        <pc:sldMkLst>
          <pc:docMk/>
          <pc:sldMk cId="3471721934" sldId="307"/>
        </pc:sldMkLst>
        <pc:spChg chg="add mod">
          <ac:chgData name="Hughes, Ffion" userId="b2b1aaa3-abdb-4362-bdd1-c2a453b42c86" providerId="ADAL" clId="{9386ED57-3001-4746-B7C7-EEA5768E4FB7}" dt="2022-05-12T15:31:50.744" v="57"/>
          <ac:spMkLst>
            <pc:docMk/>
            <pc:sldMk cId="3471721934" sldId="307"/>
            <ac:spMk id="12" creationId="{0E010892-1F18-41A0-A46D-CD3C4CD1135A}"/>
          </ac:spMkLst>
        </pc:spChg>
        <pc:spChg chg="del">
          <ac:chgData name="Hughes, Ffion" userId="b2b1aaa3-abdb-4362-bdd1-c2a453b42c86" providerId="ADAL" clId="{9386ED57-3001-4746-B7C7-EEA5768E4FB7}" dt="2022-05-12T15:31:50.521" v="56" actId="478"/>
          <ac:spMkLst>
            <pc:docMk/>
            <pc:sldMk cId="3471721934" sldId="307"/>
            <ac:spMk id="17" creationId="{14000CEF-6297-4B09-8A58-3E0899F72142}"/>
          </ac:spMkLst>
        </pc:spChg>
      </pc:sldChg>
      <pc:sldChg chg="addSp delSp modSp del mod">
        <pc:chgData name="Hughes, Ffion" userId="b2b1aaa3-abdb-4362-bdd1-c2a453b42c86" providerId="ADAL" clId="{9386ED57-3001-4746-B7C7-EEA5768E4FB7}" dt="2022-05-12T16:23:00.409" v="258" actId="47"/>
        <pc:sldMkLst>
          <pc:docMk/>
          <pc:sldMk cId="86248197" sldId="309"/>
        </pc:sldMkLst>
        <pc:spChg chg="add mod">
          <ac:chgData name="Hughes, Ffion" userId="b2b1aaa3-abdb-4362-bdd1-c2a453b42c86" providerId="ADAL" clId="{9386ED57-3001-4746-B7C7-EEA5768E4FB7}" dt="2022-05-12T15:31:55.474" v="59"/>
          <ac:spMkLst>
            <pc:docMk/>
            <pc:sldMk cId="86248197" sldId="309"/>
            <ac:spMk id="12" creationId="{FB6A96D3-4C82-4726-BA04-6E58CF5B8114}"/>
          </ac:spMkLst>
        </pc:spChg>
        <pc:spChg chg="del">
          <ac:chgData name="Hughes, Ffion" userId="b2b1aaa3-abdb-4362-bdd1-c2a453b42c86" providerId="ADAL" clId="{9386ED57-3001-4746-B7C7-EEA5768E4FB7}" dt="2022-05-12T15:31:55.202" v="58" actId="478"/>
          <ac:spMkLst>
            <pc:docMk/>
            <pc:sldMk cId="86248197" sldId="309"/>
            <ac:spMk id="17" creationId="{4ECBD347-1F5B-475F-86B7-CC6298205CD5}"/>
          </ac:spMkLst>
        </pc:spChg>
      </pc:sldChg>
      <pc:sldChg chg="addSp modSp del">
        <pc:chgData name="Hughes, Ffion" userId="b2b1aaa3-abdb-4362-bdd1-c2a453b42c86" providerId="ADAL" clId="{9386ED57-3001-4746-B7C7-EEA5768E4FB7}" dt="2022-05-12T17:47:55.378" v="587" actId="47"/>
        <pc:sldMkLst>
          <pc:docMk/>
          <pc:sldMk cId="4019482645" sldId="310"/>
        </pc:sldMkLst>
        <pc:spChg chg="add mod">
          <ac:chgData name="Hughes, Ffion" userId="b2b1aaa3-abdb-4362-bdd1-c2a453b42c86" providerId="ADAL" clId="{9386ED57-3001-4746-B7C7-EEA5768E4FB7}" dt="2022-05-12T15:32:19.477" v="70"/>
          <ac:spMkLst>
            <pc:docMk/>
            <pc:sldMk cId="4019482645" sldId="310"/>
            <ac:spMk id="6" creationId="{8454E7F3-2FA3-4B0D-BA61-3ADA537C0488}"/>
          </ac:spMkLst>
        </pc:spChg>
      </pc:sldChg>
      <pc:sldChg chg="addSp delSp modSp del mod">
        <pc:chgData name="Hughes, Ffion" userId="b2b1aaa3-abdb-4362-bdd1-c2a453b42c86" providerId="ADAL" clId="{9386ED57-3001-4746-B7C7-EEA5768E4FB7}" dt="2022-05-12T17:49:07.702" v="593" actId="47"/>
        <pc:sldMkLst>
          <pc:docMk/>
          <pc:sldMk cId="3045988764" sldId="311"/>
        </pc:sldMkLst>
        <pc:spChg chg="add del mod">
          <ac:chgData name="Hughes, Ffion" userId="b2b1aaa3-abdb-4362-bdd1-c2a453b42c86" providerId="ADAL" clId="{9386ED57-3001-4746-B7C7-EEA5768E4FB7}" dt="2022-05-12T15:33:52.033" v="80" actId="478"/>
          <ac:spMkLst>
            <pc:docMk/>
            <pc:sldMk cId="3045988764" sldId="311"/>
            <ac:spMk id="11" creationId="{15A1999B-ACE7-4D98-9E37-CDFC3F96666D}"/>
          </ac:spMkLst>
        </pc:spChg>
        <pc:spChg chg="add del mod">
          <ac:chgData name="Hughes, Ffion" userId="b2b1aaa3-abdb-4362-bdd1-c2a453b42c86" providerId="ADAL" clId="{9386ED57-3001-4746-B7C7-EEA5768E4FB7}" dt="2022-05-12T15:34:00.458" v="82" actId="478"/>
          <ac:spMkLst>
            <pc:docMk/>
            <pc:sldMk cId="3045988764" sldId="311"/>
            <ac:spMk id="12" creationId="{5AAC749D-AD20-40F5-B4B9-63003C4BB24E}"/>
          </ac:spMkLst>
        </pc:spChg>
        <pc:spChg chg="add mod">
          <ac:chgData name="Hughes, Ffion" userId="b2b1aaa3-abdb-4362-bdd1-c2a453b42c86" providerId="ADAL" clId="{9386ED57-3001-4746-B7C7-EEA5768E4FB7}" dt="2022-05-12T15:34:00.668" v="83"/>
          <ac:spMkLst>
            <pc:docMk/>
            <pc:sldMk cId="3045988764" sldId="311"/>
            <ac:spMk id="13" creationId="{7D4EE4EA-018F-4FC9-A555-21A8D59DF748}"/>
          </ac:spMkLst>
        </pc:spChg>
        <pc:spChg chg="del">
          <ac:chgData name="Hughes, Ffion" userId="b2b1aaa3-abdb-4362-bdd1-c2a453b42c86" providerId="ADAL" clId="{9386ED57-3001-4746-B7C7-EEA5768E4FB7}" dt="2022-05-12T15:32:59.722" v="71" actId="478"/>
          <ac:spMkLst>
            <pc:docMk/>
            <pc:sldMk cId="3045988764" sldId="311"/>
            <ac:spMk id="18" creationId="{45864034-2049-48EC-90A2-20F50A53B3E6}"/>
          </ac:spMkLst>
        </pc:spChg>
      </pc:sldChg>
      <pc:sldChg chg="addSp delSp modSp del mod">
        <pc:chgData name="Hughes, Ffion" userId="b2b1aaa3-abdb-4362-bdd1-c2a453b42c86" providerId="ADAL" clId="{9386ED57-3001-4746-B7C7-EEA5768E4FB7}" dt="2022-05-12T17:53:46.317" v="700" actId="47"/>
        <pc:sldMkLst>
          <pc:docMk/>
          <pc:sldMk cId="3650685307" sldId="312"/>
        </pc:sldMkLst>
        <pc:spChg chg="add del mod">
          <ac:chgData name="Hughes, Ffion" userId="b2b1aaa3-abdb-4362-bdd1-c2a453b42c86" providerId="ADAL" clId="{9386ED57-3001-4746-B7C7-EEA5768E4FB7}" dt="2022-05-12T15:34:04.194" v="84" actId="478"/>
          <ac:spMkLst>
            <pc:docMk/>
            <pc:sldMk cId="3650685307" sldId="312"/>
            <ac:spMk id="12" creationId="{841CBB44-68FB-4D1E-ADE8-8944A8D82F0E}"/>
          </ac:spMkLst>
        </pc:spChg>
        <pc:spChg chg="add mod">
          <ac:chgData name="Hughes, Ffion" userId="b2b1aaa3-abdb-4362-bdd1-c2a453b42c86" providerId="ADAL" clId="{9386ED57-3001-4746-B7C7-EEA5768E4FB7}" dt="2022-05-12T15:34:04.381" v="85"/>
          <ac:spMkLst>
            <pc:docMk/>
            <pc:sldMk cId="3650685307" sldId="312"/>
            <ac:spMk id="13" creationId="{9D92FB1E-3603-4009-8689-37DBA0E3F6E6}"/>
          </ac:spMkLst>
        </pc:spChg>
        <pc:spChg chg="del">
          <ac:chgData name="Hughes, Ffion" userId="b2b1aaa3-abdb-4362-bdd1-c2a453b42c86" providerId="ADAL" clId="{9386ED57-3001-4746-B7C7-EEA5768E4FB7}" dt="2022-05-12T15:33:04.777" v="73" actId="478"/>
          <ac:spMkLst>
            <pc:docMk/>
            <pc:sldMk cId="3650685307" sldId="312"/>
            <ac:spMk id="18" creationId="{0DD49B78-D28C-40EA-B473-FAD667818028}"/>
          </ac:spMkLst>
        </pc:spChg>
      </pc:sldChg>
      <pc:sldChg chg="del">
        <pc:chgData name="Hughes, Ffion" userId="b2b1aaa3-abdb-4362-bdd1-c2a453b42c86" providerId="ADAL" clId="{9386ED57-3001-4746-B7C7-EEA5768E4FB7}" dt="2022-05-12T18:39:26.883" v="1264" actId="47"/>
        <pc:sldMkLst>
          <pc:docMk/>
          <pc:sldMk cId="3065966842" sldId="313"/>
        </pc:sldMkLst>
      </pc:sldChg>
      <pc:sldChg chg="addSp delSp modSp del mod">
        <pc:chgData name="Hughes, Ffion" userId="b2b1aaa3-abdb-4362-bdd1-c2a453b42c86" providerId="ADAL" clId="{9386ED57-3001-4746-B7C7-EEA5768E4FB7}" dt="2022-05-12T18:17:15.841" v="992" actId="47"/>
        <pc:sldMkLst>
          <pc:docMk/>
          <pc:sldMk cId="1336121648" sldId="317"/>
        </pc:sldMkLst>
        <pc:spChg chg="add mod">
          <ac:chgData name="Hughes, Ffion" userId="b2b1aaa3-abdb-4362-bdd1-c2a453b42c86" providerId="ADAL" clId="{9386ED57-3001-4746-B7C7-EEA5768E4FB7}" dt="2022-05-12T15:33:14.293" v="78"/>
          <ac:spMkLst>
            <pc:docMk/>
            <pc:sldMk cId="1336121648" sldId="317"/>
            <ac:spMk id="11" creationId="{EFF23EBF-D3FF-4D15-B118-88EC59540D26}"/>
          </ac:spMkLst>
        </pc:spChg>
        <pc:spChg chg="add">
          <ac:chgData name="Hughes, Ffion" userId="b2b1aaa3-abdb-4362-bdd1-c2a453b42c86" providerId="ADAL" clId="{9386ED57-3001-4746-B7C7-EEA5768E4FB7}" dt="2022-05-12T18:10:51.567" v="890" actId="22"/>
          <ac:spMkLst>
            <pc:docMk/>
            <pc:sldMk cId="1336121648" sldId="317"/>
            <ac:spMk id="13" creationId="{7D276553-9FA3-45F6-84CD-3B23B1F35285}"/>
          </ac:spMkLst>
        </pc:spChg>
        <pc:spChg chg="del">
          <ac:chgData name="Hughes, Ffion" userId="b2b1aaa3-abdb-4362-bdd1-c2a453b42c86" providerId="ADAL" clId="{9386ED57-3001-4746-B7C7-EEA5768E4FB7}" dt="2022-05-12T15:33:14.017" v="77" actId="478"/>
          <ac:spMkLst>
            <pc:docMk/>
            <pc:sldMk cId="1336121648" sldId="317"/>
            <ac:spMk id="18" creationId="{670451B6-5C05-47C6-BEC5-97CEB4083552}"/>
          </ac:spMkLst>
        </pc:spChg>
      </pc:sldChg>
      <pc:sldChg chg="del">
        <pc:chgData name="Hughes, Ffion" userId="b2b1aaa3-abdb-4362-bdd1-c2a453b42c86" providerId="ADAL" clId="{9386ED57-3001-4746-B7C7-EEA5768E4FB7}" dt="2022-05-12T18:31:30.535" v="1189" actId="47"/>
        <pc:sldMkLst>
          <pc:docMk/>
          <pc:sldMk cId="1079464074" sldId="318"/>
        </pc:sldMkLst>
      </pc:sldChg>
      <pc:sldChg chg="addSp delSp modSp mod modAnim">
        <pc:chgData name="Hughes, Ffion" userId="b2b1aaa3-abdb-4362-bdd1-c2a453b42c86" providerId="ADAL" clId="{9386ED57-3001-4746-B7C7-EEA5768E4FB7}" dt="2022-05-12T18:20:56.090" v="1042" actId="1076"/>
        <pc:sldMkLst>
          <pc:docMk/>
          <pc:sldMk cId="1003101399" sldId="319"/>
        </pc:sldMkLst>
        <pc:spChg chg="del">
          <ac:chgData name="Hughes, Ffion" userId="b2b1aaa3-abdb-4362-bdd1-c2a453b42c86" providerId="ADAL" clId="{9386ED57-3001-4746-B7C7-EEA5768E4FB7}" dt="2022-05-12T18:17:42.518" v="994" actId="478"/>
          <ac:spMkLst>
            <pc:docMk/>
            <pc:sldMk cId="1003101399" sldId="319"/>
            <ac:spMk id="2" creationId="{8C6F538D-D025-4B6F-A34C-A9E72ADA1714}"/>
          </ac:spMkLst>
        </pc:spChg>
        <pc:spChg chg="mod">
          <ac:chgData name="Hughes, Ffion" userId="b2b1aaa3-abdb-4362-bdd1-c2a453b42c86" providerId="ADAL" clId="{9386ED57-3001-4746-B7C7-EEA5768E4FB7}" dt="2022-05-12T18:20:52.957" v="1041" actId="404"/>
          <ac:spMkLst>
            <pc:docMk/>
            <pc:sldMk cId="1003101399" sldId="319"/>
            <ac:spMk id="3" creationId="{3DA8D287-8211-4D38-9D7E-DEA48ABF3882}"/>
          </ac:spMkLst>
        </pc:spChg>
        <pc:spChg chg="add del mod">
          <ac:chgData name="Hughes, Ffion" userId="b2b1aaa3-abdb-4362-bdd1-c2a453b42c86" providerId="ADAL" clId="{9386ED57-3001-4746-B7C7-EEA5768E4FB7}" dt="2022-05-12T18:17:46.532" v="996" actId="478"/>
          <ac:spMkLst>
            <pc:docMk/>
            <pc:sldMk cId="1003101399" sldId="319"/>
            <ac:spMk id="6" creationId="{005691B5-F293-4564-8C4C-1A7F1AF2615E}"/>
          </ac:spMkLst>
        </pc:spChg>
        <pc:spChg chg="mod">
          <ac:chgData name="Hughes, Ffion" userId="b2b1aaa3-abdb-4362-bdd1-c2a453b42c86" providerId="ADAL" clId="{9386ED57-3001-4746-B7C7-EEA5768E4FB7}" dt="2022-05-12T18:20:56.090" v="1042" actId="1076"/>
          <ac:spMkLst>
            <pc:docMk/>
            <pc:sldMk cId="1003101399" sldId="319"/>
            <ac:spMk id="9" creationId="{383904D4-BCDA-438D-B029-5B22C6FBC054}"/>
          </ac:spMkLst>
        </pc:spChg>
        <pc:spChg chg="add mod">
          <ac:chgData name="Hughes, Ffion" userId="b2b1aaa3-abdb-4362-bdd1-c2a453b42c86" providerId="ADAL" clId="{9386ED57-3001-4746-B7C7-EEA5768E4FB7}" dt="2022-05-12T18:17:42.759" v="995"/>
          <ac:spMkLst>
            <pc:docMk/>
            <pc:sldMk cId="1003101399" sldId="319"/>
            <ac:spMk id="15" creationId="{F3D19111-3BF2-4D8A-B646-FEDC7E21AF96}"/>
          </ac:spMkLst>
        </pc:spChg>
        <pc:spChg chg="add mod">
          <ac:chgData name="Hughes, Ffion" userId="b2b1aaa3-abdb-4362-bdd1-c2a453b42c86" providerId="ADAL" clId="{9386ED57-3001-4746-B7C7-EEA5768E4FB7}" dt="2022-05-12T18:18:02.790" v="998"/>
          <ac:spMkLst>
            <pc:docMk/>
            <pc:sldMk cId="1003101399" sldId="319"/>
            <ac:spMk id="16" creationId="{90DCAC93-22DC-47A2-BA27-F77F7522CA85}"/>
          </ac:spMkLst>
        </pc:spChg>
        <pc:spChg chg="del">
          <ac:chgData name="Hughes, Ffion" userId="b2b1aaa3-abdb-4362-bdd1-c2a453b42c86" providerId="ADAL" clId="{9386ED57-3001-4746-B7C7-EEA5768E4FB7}" dt="2022-05-12T18:18:02.379" v="997" actId="478"/>
          <ac:spMkLst>
            <pc:docMk/>
            <pc:sldMk cId="1003101399" sldId="319"/>
            <ac:spMk id="19" creationId="{4038910F-FCE2-4694-958D-2BDE956216B6}"/>
          </ac:spMkLst>
        </pc:spChg>
        <pc:picChg chg="mod">
          <ac:chgData name="Hughes, Ffion" userId="b2b1aaa3-abdb-4362-bdd1-c2a453b42c86" providerId="ADAL" clId="{9386ED57-3001-4746-B7C7-EEA5768E4FB7}" dt="2022-05-12T18:20:34.642" v="1035" actId="14100"/>
          <ac:picMkLst>
            <pc:docMk/>
            <pc:sldMk cId="1003101399" sldId="319"/>
            <ac:picMk id="23" creationId="{BF269912-C3DF-4F8D-B040-67A66318F9E0}"/>
          </ac:picMkLst>
        </pc:picChg>
        <pc:picChg chg="mod">
          <ac:chgData name="Hughes, Ffion" userId="b2b1aaa3-abdb-4362-bdd1-c2a453b42c86" providerId="ADAL" clId="{9386ED57-3001-4746-B7C7-EEA5768E4FB7}" dt="2022-05-12T18:20:46.763" v="1036" actId="1076"/>
          <ac:picMkLst>
            <pc:docMk/>
            <pc:sldMk cId="1003101399" sldId="319"/>
            <ac:picMk id="22532" creationId="{6058A0C9-D1FE-44D3-9257-27FBC7ECC47B}"/>
          </ac:picMkLst>
        </pc:picChg>
      </pc:sldChg>
      <pc:sldChg chg="del">
        <pc:chgData name="Hughes, Ffion" userId="b2b1aaa3-abdb-4362-bdd1-c2a453b42c86" providerId="ADAL" clId="{9386ED57-3001-4746-B7C7-EEA5768E4FB7}" dt="2022-05-12T18:24:31.602" v="1096" actId="47"/>
        <pc:sldMkLst>
          <pc:docMk/>
          <pc:sldMk cId="2368237957" sldId="320"/>
        </pc:sldMkLst>
      </pc:sldChg>
      <pc:sldChg chg="del">
        <pc:chgData name="Hughes, Ffion" userId="b2b1aaa3-abdb-4362-bdd1-c2a453b42c86" providerId="ADAL" clId="{9386ED57-3001-4746-B7C7-EEA5768E4FB7}" dt="2022-05-12T18:27:17.046" v="1148" actId="47"/>
        <pc:sldMkLst>
          <pc:docMk/>
          <pc:sldMk cId="2759276887" sldId="321"/>
        </pc:sldMkLst>
      </pc:sldChg>
      <pc:sldChg chg="del">
        <pc:chgData name="Hughes, Ffion" userId="b2b1aaa3-abdb-4362-bdd1-c2a453b42c86" providerId="ADAL" clId="{9386ED57-3001-4746-B7C7-EEA5768E4FB7}" dt="2022-05-12T18:29:49.069" v="1181" actId="47"/>
        <pc:sldMkLst>
          <pc:docMk/>
          <pc:sldMk cId="3096688759" sldId="322"/>
        </pc:sldMkLst>
      </pc:sldChg>
      <pc:sldChg chg="addSp delSp modSp mod delAnim modAnim">
        <pc:chgData name="Hughes, Ffion" userId="b2b1aaa3-abdb-4362-bdd1-c2a453b42c86" providerId="ADAL" clId="{9386ED57-3001-4746-B7C7-EEA5768E4FB7}" dt="2022-05-12T18:40:10.655" v="1269"/>
        <pc:sldMkLst>
          <pc:docMk/>
          <pc:sldMk cId="909151128" sldId="324"/>
        </pc:sldMkLst>
        <pc:spChg chg="mod">
          <ac:chgData name="Hughes, Ffion" userId="b2b1aaa3-abdb-4362-bdd1-c2a453b42c86" providerId="ADAL" clId="{9386ED57-3001-4746-B7C7-EEA5768E4FB7}" dt="2022-05-12T18:39:44.797" v="1265"/>
          <ac:spMkLst>
            <pc:docMk/>
            <pc:sldMk cId="909151128" sldId="324"/>
            <ac:spMk id="2" creationId="{8C6F538D-D025-4B6F-A34C-A9E72ADA1714}"/>
          </ac:spMkLst>
        </pc:spChg>
        <pc:spChg chg="del">
          <ac:chgData name="Hughes, Ffion" userId="b2b1aaa3-abdb-4362-bdd1-c2a453b42c86" providerId="ADAL" clId="{9386ED57-3001-4746-B7C7-EEA5768E4FB7}" dt="2022-05-12T18:40:10.294" v="1268" actId="478"/>
          <ac:spMkLst>
            <pc:docMk/>
            <pc:sldMk cId="909151128" sldId="324"/>
            <ac:spMk id="5" creationId="{5AEE7AEB-0C1F-4BDB-A448-EF742139B567}"/>
          </ac:spMkLst>
        </pc:spChg>
        <pc:spChg chg="add mod">
          <ac:chgData name="Hughes, Ffion" userId="b2b1aaa3-abdb-4362-bdd1-c2a453b42c86" providerId="ADAL" clId="{9386ED57-3001-4746-B7C7-EEA5768E4FB7}" dt="2022-05-12T18:39:54.848" v="1267"/>
          <ac:spMkLst>
            <pc:docMk/>
            <pc:sldMk cId="909151128" sldId="324"/>
            <ac:spMk id="11" creationId="{2A2A26BB-9AD0-45D0-AC7B-8EE36AD41D2A}"/>
          </ac:spMkLst>
        </pc:spChg>
        <pc:spChg chg="add mod">
          <ac:chgData name="Hughes, Ffion" userId="b2b1aaa3-abdb-4362-bdd1-c2a453b42c86" providerId="ADAL" clId="{9386ED57-3001-4746-B7C7-EEA5768E4FB7}" dt="2022-05-12T18:40:10.655" v="1269"/>
          <ac:spMkLst>
            <pc:docMk/>
            <pc:sldMk cId="909151128" sldId="324"/>
            <ac:spMk id="12" creationId="{4EE7D87A-83A3-4F64-AD96-603354E8F177}"/>
          </ac:spMkLst>
        </pc:spChg>
        <pc:spChg chg="del">
          <ac:chgData name="Hughes, Ffion" userId="b2b1aaa3-abdb-4362-bdd1-c2a453b42c86" providerId="ADAL" clId="{9386ED57-3001-4746-B7C7-EEA5768E4FB7}" dt="2022-05-12T18:39:54.528" v="1266" actId="478"/>
          <ac:spMkLst>
            <pc:docMk/>
            <pc:sldMk cId="909151128" sldId="324"/>
            <ac:spMk id="18" creationId="{27DF0920-1376-41EA-9D9D-424E0D5955BB}"/>
          </ac:spMkLst>
        </pc:spChg>
      </pc:sldChg>
      <pc:sldChg chg="addSp delSp modSp mod modAnim">
        <pc:chgData name="Hughes, Ffion" userId="b2b1aaa3-abdb-4362-bdd1-c2a453b42c86" providerId="ADAL" clId="{9386ED57-3001-4746-B7C7-EEA5768E4FB7}" dt="2022-05-12T18:40:41.325" v="1271" actId="14100"/>
        <pc:sldMkLst>
          <pc:docMk/>
          <pc:sldMk cId="455282945" sldId="325"/>
        </pc:sldMkLst>
        <pc:spChg chg="mod">
          <ac:chgData name="Hughes, Ffion" userId="b2b1aaa3-abdb-4362-bdd1-c2a453b42c86" providerId="ADAL" clId="{9386ED57-3001-4746-B7C7-EEA5768E4FB7}" dt="2022-05-12T18:03:41.699" v="807" actId="13926"/>
          <ac:spMkLst>
            <pc:docMk/>
            <pc:sldMk cId="455282945" sldId="325"/>
            <ac:spMk id="2" creationId="{8C6F538D-D025-4B6F-A34C-A9E72ADA1714}"/>
          </ac:spMkLst>
        </pc:spChg>
        <pc:spChg chg="mod ord">
          <ac:chgData name="Hughes, Ffion" userId="b2b1aaa3-abdb-4362-bdd1-c2a453b42c86" providerId="ADAL" clId="{9386ED57-3001-4746-B7C7-EEA5768E4FB7}" dt="2022-05-12T18:40:41.325" v="1271" actId="14100"/>
          <ac:spMkLst>
            <pc:docMk/>
            <pc:sldMk cId="455282945" sldId="325"/>
            <ac:spMk id="3" creationId="{3DA8D287-8211-4D38-9D7E-DEA48ABF3882}"/>
          </ac:spMkLst>
        </pc:spChg>
        <pc:spChg chg="add del mod">
          <ac:chgData name="Hughes, Ffion" userId="b2b1aaa3-abdb-4362-bdd1-c2a453b42c86" providerId="ADAL" clId="{9386ED57-3001-4746-B7C7-EEA5768E4FB7}" dt="2022-05-12T15:34:08.185" v="86" actId="478"/>
          <ac:spMkLst>
            <pc:docMk/>
            <pc:sldMk cId="455282945" sldId="325"/>
            <ac:spMk id="11" creationId="{9F4F5D9A-061D-425D-9A93-AB8D7065328D}"/>
          </ac:spMkLst>
        </pc:spChg>
        <pc:spChg chg="add mod">
          <ac:chgData name="Hughes, Ffion" userId="b2b1aaa3-abdb-4362-bdd1-c2a453b42c86" providerId="ADAL" clId="{9386ED57-3001-4746-B7C7-EEA5768E4FB7}" dt="2022-05-12T15:34:08.385" v="87"/>
          <ac:spMkLst>
            <pc:docMk/>
            <pc:sldMk cId="455282945" sldId="325"/>
            <ac:spMk id="12" creationId="{F5D7E0D0-B5DC-4B0F-9D17-2DE8479DF111}"/>
          </ac:spMkLst>
        </pc:spChg>
        <pc:spChg chg="del">
          <ac:chgData name="Hughes, Ffion" userId="b2b1aaa3-abdb-4362-bdd1-c2a453b42c86" providerId="ADAL" clId="{9386ED57-3001-4746-B7C7-EEA5768E4FB7}" dt="2022-05-12T15:33:09.154" v="75" actId="478"/>
          <ac:spMkLst>
            <pc:docMk/>
            <pc:sldMk cId="455282945" sldId="325"/>
            <ac:spMk id="18" creationId="{FEA89A96-FCC4-45A5-A880-9954A6AA2730}"/>
          </ac:spMkLst>
        </pc:spChg>
        <pc:picChg chg="add mod">
          <ac:chgData name="Hughes, Ffion" userId="b2b1aaa3-abdb-4362-bdd1-c2a453b42c86" providerId="ADAL" clId="{9386ED57-3001-4746-B7C7-EEA5768E4FB7}" dt="2022-05-12T18:03:00.722" v="803" actId="1076"/>
          <ac:picMkLst>
            <pc:docMk/>
            <pc:sldMk cId="455282945" sldId="325"/>
            <ac:picMk id="6" creationId="{128C5201-5697-41D2-ADC8-977F9C88C286}"/>
          </ac:picMkLst>
        </pc:picChg>
        <pc:picChg chg="add del">
          <ac:chgData name="Hughes, Ffion" userId="b2b1aaa3-abdb-4362-bdd1-c2a453b42c86" providerId="ADAL" clId="{9386ED57-3001-4746-B7C7-EEA5768E4FB7}" dt="2022-05-12T17:55:55.611" v="704" actId="478"/>
          <ac:picMkLst>
            <pc:docMk/>
            <pc:sldMk cId="455282945" sldId="325"/>
            <ac:picMk id="7" creationId="{ACB610F1-B4CD-46E0-A6A0-CC1A7F721715}"/>
          </ac:picMkLst>
        </pc:picChg>
        <pc:picChg chg="ord">
          <ac:chgData name="Hughes, Ffion" userId="b2b1aaa3-abdb-4362-bdd1-c2a453b42c86" providerId="ADAL" clId="{9386ED57-3001-4746-B7C7-EEA5768E4FB7}" dt="2022-05-12T17:56:58.750" v="722" actId="167"/>
          <ac:picMkLst>
            <pc:docMk/>
            <pc:sldMk cId="455282945" sldId="325"/>
            <ac:picMk id="22" creationId="{053F26FB-CC83-4108-AC9A-3AA981B1C122}"/>
          </ac:picMkLst>
        </pc:picChg>
      </pc:sldChg>
      <pc:sldChg chg="addSp delSp modSp add mod">
        <pc:chgData name="Hughes, Ffion" userId="b2b1aaa3-abdb-4362-bdd1-c2a453b42c86" providerId="ADAL" clId="{9386ED57-3001-4746-B7C7-EEA5768E4FB7}" dt="2022-05-12T16:12:13.996" v="165"/>
        <pc:sldMkLst>
          <pc:docMk/>
          <pc:sldMk cId="1528507686" sldId="326"/>
        </pc:sldMkLst>
        <pc:spChg chg="del">
          <ac:chgData name="Hughes, Ffion" userId="b2b1aaa3-abdb-4362-bdd1-c2a453b42c86" providerId="ADAL" clId="{9386ED57-3001-4746-B7C7-EEA5768E4FB7}" dt="2022-05-12T16:12:13.732" v="164" actId="478"/>
          <ac:spMkLst>
            <pc:docMk/>
            <pc:sldMk cId="1528507686" sldId="326"/>
            <ac:spMk id="17" creationId="{8613ADDB-68AB-4351-8726-690DE517A194}"/>
          </ac:spMkLst>
        </pc:spChg>
        <pc:spChg chg="add mod">
          <ac:chgData name="Hughes, Ffion" userId="b2b1aaa3-abdb-4362-bdd1-c2a453b42c86" providerId="ADAL" clId="{9386ED57-3001-4746-B7C7-EEA5768E4FB7}" dt="2022-05-12T16:12:13.996" v="165"/>
          <ac:spMkLst>
            <pc:docMk/>
            <pc:sldMk cId="1528507686" sldId="326"/>
            <ac:spMk id="21" creationId="{23AED678-8A04-48C0-B918-937CFEBC31EA}"/>
          </ac:spMkLst>
        </pc:spChg>
        <pc:grpChg chg="del">
          <ac:chgData name="Hughes, Ffion" userId="b2b1aaa3-abdb-4362-bdd1-c2a453b42c86" providerId="ADAL" clId="{9386ED57-3001-4746-B7C7-EEA5768E4FB7}" dt="2022-05-12T16:12:00.610" v="162" actId="478"/>
          <ac:grpSpMkLst>
            <pc:docMk/>
            <pc:sldMk cId="1528507686" sldId="326"/>
            <ac:grpSpMk id="6" creationId="{A0314CB5-86AB-4824-B3F3-D50CAD8C5504}"/>
          </ac:grpSpMkLst>
        </pc:grpChg>
        <pc:grpChg chg="add mod">
          <ac:chgData name="Hughes, Ffion" userId="b2b1aaa3-abdb-4362-bdd1-c2a453b42c86" providerId="ADAL" clId="{9386ED57-3001-4746-B7C7-EEA5768E4FB7}" dt="2022-05-12T16:12:00.895" v="163"/>
          <ac:grpSpMkLst>
            <pc:docMk/>
            <pc:sldMk cId="1528507686" sldId="326"/>
            <ac:grpSpMk id="14" creationId="{E40DD890-B77B-4A21-B874-591814A0C941}"/>
          </ac:grpSpMkLst>
        </pc:grpChg>
        <pc:picChg chg="mod">
          <ac:chgData name="Hughes, Ffion" userId="b2b1aaa3-abdb-4362-bdd1-c2a453b42c86" providerId="ADAL" clId="{9386ED57-3001-4746-B7C7-EEA5768E4FB7}" dt="2022-05-12T16:12:00.895" v="163"/>
          <ac:picMkLst>
            <pc:docMk/>
            <pc:sldMk cId="1528507686" sldId="326"/>
            <ac:picMk id="18" creationId="{D6677117-A972-459B-96F0-39740896BD85}"/>
          </ac:picMkLst>
        </pc:picChg>
        <pc:picChg chg="mod">
          <ac:chgData name="Hughes, Ffion" userId="b2b1aaa3-abdb-4362-bdd1-c2a453b42c86" providerId="ADAL" clId="{9386ED57-3001-4746-B7C7-EEA5768E4FB7}" dt="2022-05-12T16:12:00.895" v="163"/>
          <ac:picMkLst>
            <pc:docMk/>
            <pc:sldMk cId="1528507686" sldId="326"/>
            <ac:picMk id="19" creationId="{A32F0D04-1F09-4794-9BE3-DB5F2931B978}"/>
          </ac:picMkLst>
        </pc:picChg>
        <pc:picChg chg="mod">
          <ac:chgData name="Hughes, Ffion" userId="b2b1aaa3-abdb-4362-bdd1-c2a453b42c86" providerId="ADAL" clId="{9386ED57-3001-4746-B7C7-EEA5768E4FB7}" dt="2022-05-12T16:12:00.895" v="163"/>
          <ac:picMkLst>
            <pc:docMk/>
            <pc:sldMk cId="1528507686" sldId="326"/>
            <ac:picMk id="20" creationId="{1B8E3B44-CF47-47D4-8D94-08D24B9DD593}"/>
          </ac:picMkLst>
        </pc:picChg>
      </pc:sldChg>
      <pc:sldChg chg="add del">
        <pc:chgData name="Hughes, Ffion" userId="b2b1aaa3-abdb-4362-bdd1-c2a453b42c86" providerId="ADAL" clId="{9386ED57-3001-4746-B7C7-EEA5768E4FB7}" dt="2022-05-12T16:12:39.315" v="169" actId="47"/>
        <pc:sldMkLst>
          <pc:docMk/>
          <pc:sldMk cId="408621381" sldId="327"/>
        </pc:sldMkLst>
      </pc:sldChg>
      <pc:sldChg chg="addSp delSp modSp add mod">
        <pc:chgData name="Hughes, Ffion" userId="b2b1aaa3-abdb-4362-bdd1-c2a453b42c86" providerId="ADAL" clId="{9386ED57-3001-4746-B7C7-EEA5768E4FB7}" dt="2022-05-12T16:13:25.127" v="183" actId="1582"/>
        <pc:sldMkLst>
          <pc:docMk/>
          <pc:sldMk cId="1018862078" sldId="328"/>
        </pc:sldMkLst>
        <pc:spChg chg="del">
          <ac:chgData name="Hughes, Ffion" userId="b2b1aaa3-abdb-4362-bdd1-c2a453b42c86" providerId="ADAL" clId="{9386ED57-3001-4746-B7C7-EEA5768E4FB7}" dt="2022-05-12T16:12:46.452" v="170" actId="478"/>
          <ac:spMkLst>
            <pc:docMk/>
            <pc:sldMk cId="1018862078" sldId="328"/>
            <ac:spMk id="13" creationId="{747F764E-FEA8-4D32-B39A-247E13EB548F}"/>
          </ac:spMkLst>
        </pc:spChg>
        <pc:spChg chg="add mod">
          <ac:chgData name="Hughes, Ffion" userId="b2b1aaa3-abdb-4362-bdd1-c2a453b42c86" providerId="ADAL" clId="{9386ED57-3001-4746-B7C7-EEA5768E4FB7}" dt="2022-05-12T16:12:46.798" v="171"/>
          <ac:spMkLst>
            <pc:docMk/>
            <pc:sldMk cId="1018862078" sldId="328"/>
            <ac:spMk id="14" creationId="{0776A921-F4E1-4C45-9E4A-723A66A71687}"/>
          </ac:spMkLst>
        </pc:spChg>
        <pc:grpChg chg="add mod">
          <ac:chgData name="Hughes, Ffion" userId="b2b1aaa3-abdb-4362-bdd1-c2a453b42c86" providerId="ADAL" clId="{9386ED57-3001-4746-B7C7-EEA5768E4FB7}" dt="2022-05-12T16:12:52.779" v="173"/>
          <ac:grpSpMkLst>
            <pc:docMk/>
            <pc:sldMk cId="1018862078" sldId="328"/>
            <ac:grpSpMk id="15" creationId="{268FF5CF-E5A3-48E0-B754-F428BCA86474}"/>
          </ac:grpSpMkLst>
        </pc:grpChg>
        <pc:grpChg chg="del">
          <ac:chgData name="Hughes, Ffion" userId="b2b1aaa3-abdb-4362-bdd1-c2a453b42c86" providerId="ADAL" clId="{9386ED57-3001-4746-B7C7-EEA5768E4FB7}" dt="2022-05-12T16:12:49.041" v="172" actId="478"/>
          <ac:grpSpMkLst>
            <pc:docMk/>
            <pc:sldMk cId="1018862078" sldId="328"/>
            <ac:grpSpMk id="17" creationId="{902007A6-5A09-46C2-B855-EA0ADFCFBA36}"/>
          </ac:grpSpMkLst>
        </pc:grpChg>
        <pc:picChg chg="add mod">
          <ac:chgData name="Hughes, Ffion" userId="b2b1aaa3-abdb-4362-bdd1-c2a453b42c86" providerId="ADAL" clId="{9386ED57-3001-4746-B7C7-EEA5768E4FB7}" dt="2022-05-12T16:13:25.127" v="183" actId="1582"/>
          <ac:picMkLst>
            <pc:docMk/>
            <pc:sldMk cId="1018862078" sldId="328"/>
            <ac:picMk id="3" creationId="{65B3051E-9609-46F7-B885-C993AB68662E}"/>
          </ac:picMkLst>
        </pc:picChg>
        <pc:picChg chg="del">
          <ac:chgData name="Hughes, Ffion" userId="b2b1aaa3-abdb-4362-bdd1-c2a453b42c86" providerId="ADAL" clId="{9386ED57-3001-4746-B7C7-EEA5768E4FB7}" dt="2022-05-12T16:12:57.427" v="174" actId="478"/>
          <ac:picMkLst>
            <pc:docMk/>
            <pc:sldMk cId="1018862078" sldId="328"/>
            <ac:picMk id="12" creationId="{7B55C237-C8FC-4C39-BC5A-D09870F8705F}"/>
          </ac:picMkLst>
        </pc:picChg>
        <pc:picChg chg="mod">
          <ac:chgData name="Hughes, Ffion" userId="b2b1aaa3-abdb-4362-bdd1-c2a453b42c86" providerId="ADAL" clId="{9386ED57-3001-4746-B7C7-EEA5768E4FB7}" dt="2022-05-12T16:12:52.779" v="173"/>
          <ac:picMkLst>
            <pc:docMk/>
            <pc:sldMk cId="1018862078" sldId="328"/>
            <ac:picMk id="16" creationId="{2D784F99-E4C4-4989-8856-D77AD1E8C063}"/>
          </ac:picMkLst>
        </pc:picChg>
        <pc:picChg chg="mod">
          <ac:chgData name="Hughes, Ffion" userId="b2b1aaa3-abdb-4362-bdd1-c2a453b42c86" providerId="ADAL" clId="{9386ED57-3001-4746-B7C7-EEA5768E4FB7}" dt="2022-05-12T16:12:52.779" v="173"/>
          <ac:picMkLst>
            <pc:docMk/>
            <pc:sldMk cId="1018862078" sldId="328"/>
            <ac:picMk id="18" creationId="{6D1ECCFA-B2BE-4520-9595-69AAAEA6162A}"/>
          </ac:picMkLst>
        </pc:picChg>
        <pc:picChg chg="mod">
          <ac:chgData name="Hughes, Ffion" userId="b2b1aaa3-abdb-4362-bdd1-c2a453b42c86" providerId="ADAL" clId="{9386ED57-3001-4746-B7C7-EEA5768E4FB7}" dt="2022-05-12T16:12:52.779" v="173"/>
          <ac:picMkLst>
            <pc:docMk/>
            <pc:sldMk cId="1018862078" sldId="328"/>
            <ac:picMk id="23" creationId="{18A0F0B1-1ED8-4AAF-8BE6-39F52FA15415}"/>
          </ac:picMkLst>
        </pc:picChg>
      </pc:sldChg>
      <pc:sldChg chg="addSp delSp modSp add mod modAnim">
        <pc:chgData name="Hughes, Ffion" userId="b2b1aaa3-abdb-4362-bdd1-c2a453b42c86" providerId="ADAL" clId="{9386ED57-3001-4746-B7C7-EEA5768E4FB7}" dt="2022-05-12T16:14:38.138" v="193"/>
        <pc:sldMkLst>
          <pc:docMk/>
          <pc:sldMk cId="3201817895" sldId="329"/>
        </pc:sldMkLst>
        <pc:spChg chg="mod">
          <ac:chgData name="Hughes, Ffion" userId="b2b1aaa3-abdb-4362-bdd1-c2a453b42c86" providerId="ADAL" clId="{9386ED57-3001-4746-B7C7-EEA5768E4FB7}" dt="2022-05-12T16:14:24.564" v="191" actId="20577"/>
          <ac:spMkLst>
            <pc:docMk/>
            <pc:sldMk cId="3201817895" sldId="329"/>
            <ac:spMk id="3" creationId="{B37DD326-C6F4-4086-980E-9BD3D12E7E20}"/>
          </ac:spMkLst>
        </pc:spChg>
        <pc:spChg chg="del">
          <ac:chgData name="Hughes, Ffion" userId="b2b1aaa3-abdb-4362-bdd1-c2a453b42c86" providerId="ADAL" clId="{9386ED57-3001-4746-B7C7-EEA5768E4FB7}" dt="2022-05-12T16:14:16.499" v="188" actId="478"/>
          <ac:spMkLst>
            <pc:docMk/>
            <pc:sldMk cId="3201817895" sldId="329"/>
            <ac:spMk id="13" creationId="{6034326C-ABCA-449D-BFED-0DC6B34403B7}"/>
          </ac:spMkLst>
        </pc:spChg>
        <pc:spChg chg="add mod">
          <ac:chgData name="Hughes, Ffion" userId="b2b1aaa3-abdb-4362-bdd1-c2a453b42c86" providerId="ADAL" clId="{9386ED57-3001-4746-B7C7-EEA5768E4FB7}" dt="2022-05-12T16:14:16.771" v="189"/>
          <ac:spMkLst>
            <pc:docMk/>
            <pc:sldMk cId="3201817895" sldId="329"/>
            <ac:spMk id="21" creationId="{C145CC5F-63CF-46E7-8836-89CB29649C8F}"/>
          </ac:spMkLst>
        </pc:spChg>
        <pc:grpChg chg="del">
          <ac:chgData name="Hughes, Ffion" userId="b2b1aaa3-abdb-4362-bdd1-c2a453b42c86" providerId="ADAL" clId="{9386ED57-3001-4746-B7C7-EEA5768E4FB7}" dt="2022-05-12T16:14:04.770" v="186" actId="478"/>
          <ac:grpSpMkLst>
            <pc:docMk/>
            <pc:sldMk cId="3201817895" sldId="329"/>
            <ac:grpSpMk id="11" creationId="{BCEFB05F-3364-4898-A403-664A4B095F28}"/>
          </ac:grpSpMkLst>
        </pc:grpChg>
        <pc:grpChg chg="add mod">
          <ac:chgData name="Hughes, Ffion" userId="b2b1aaa3-abdb-4362-bdd1-c2a453b42c86" providerId="ADAL" clId="{9386ED57-3001-4746-B7C7-EEA5768E4FB7}" dt="2022-05-12T16:14:08.693" v="187"/>
          <ac:grpSpMkLst>
            <pc:docMk/>
            <pc:sldMk cId="3201817895" sldId="329"/>
            <ac:grpSpMk id="12" creationId="{DAE8262A-393B-43E4-8A18-09FB3781B82A}"/>
          </ac:grpSpMkLst>
        </pc:grpChg>
        <pc:picChg chg="mod">
          <ac:chgData name="Hughes, Ffion" userId="b2b1aaa3-abdb-4362-bdd1-c2a453b42c86" providerId="ADAL" clId="{9386ED57-3001-4746-B7C7-EEA5768E4FB7}" dt="2022-05-12T16:14:08.693" v="187"/>
          <ac:picMkLst>
            <pc:docMk/>
            <pc:sldMk cId="3201817895" sldId="329"/>
            <ac:picMk id="14" creationId="{17502744-77B7-4E6A-8551-70408D0E97E4}"/>
          </ac:picMkLst>
        </pc:picChg>
        <pc:picChg chg="mod">
          <ac:chgData name="Hughes, Ffion" userId="b2b1aaa3-abdb-4362-bdd1-c2a453b42c86" providerId="ADAL" clId="{9386ED57-3001-4746-B7C7-EEA5768E4FB7}" dt="2022-05-12T16:14:08.693" v="187"/>
          <ac:picMkLst>
            <pc:docMk/>
            <pc:sldMk cId="3201817895" sldId="329"/>
            <ac:picMk id="15" creationId="{BB84C8B7-8F83-4C02-B827-347D6163D0E4}"/>
          </ac:picMkLst>
        </pc:picChg>
        <pc:picChg chg="mod">
          <ac:chgData name="Hughes, Ffion" userId="b2b1aaa3-abdb-4362-bdd1-c2a453b42c86" providerId="ADAL" clId="{9386ED57-3001-4746-B7C7-EEA5768E4FB7}" dt="2022-05-12T16:14:08.693" v="187"/>
          <ac:picMkLst>
            <pc:docMk/>
            <pc:sldMk cId="3201817895" sldId="329"/>
            <ac:picMk id="20" creationId="{09B2957C-8B3B-4EED-9C24-9D41FAF4D783}"/>
          </ac:picMkLst>
        </pc:picChg>
      </pc:sldChg>
      <pc:sldChg chg="addSp delSp modSp add mod">
        <pc:chgData name="Hughes, Ffion" userId="b2b1aaa3-abdb-4362-bdd1-c2a453b42c86" providerId="ADAL" clId="{9386ED57-3001-4746-B7C7-EEA5768E4FB7}" dt="2022-05-12T16:16:12.109" v="208" actId="1582"/>
        <pc:sldMkLst>
          <pc:docMk/>
          <pc:sldMk cId="1966289391" sldId="330"/>
        </pc:sldMkLst>
        <pc:spChg chg="del">
          <ac:chgData name="Hughes, Ffion" userId="b2b1aaa3-abdb-4362-bdd1-c2a453b42c86" providerId="ADAL" clId="{9386ED57-3001-4746-B7C7-EEA5768E4FB7}" dt="2022-05-12T16:15:19.913" v="198" actId="478"/>
          <ac:spMkLst>
            <pc:docMk/>
            <pc:sldMk cId="1966289391" sldId="330"/>
            <ac:spMk id="18" creationId="{900599A8-328F-4E70-A49B-918F723D2A3B}"/>
          </ac:spMkLst>
        </pc:spChg>
        <pc:spChg chg="add mod">
          <ac:chgData name="Hughes, Ffion" userId="b2b1aaa3-abdb-4362-bdd1-c2a453b42c86" providerId="ADAL" clId="{9386ED57-3001-4746-B7C7-EEA5768E4FB7}" dt="2022-05-12T16:15:20.237" v="199"/>
          <ac:spMkLst>
            <pc:docMk/>
            <pc:sldMk cId="1966289391" sldId="330"/>
            <ac:spMk id="22" creationId="{C270F57A-F2EF-4CB1-AD30-228952F762B9}"/>
          </ac:spMkLst>
        </pc:spChg>
        <pc:grpChg chg="del">
          <ac:chgData name="Hughes, Ffion" userId="b2b1aaa3-abdb-4362-bdd1-c2a453b42c86" providerId="ADAL" clId="{9386ED57-3001-4746-B7C7-EEA5768E4FB7}" dt="2022-05-12T16:15:07.753" v="196" actId="478"/>
          <ac:grpSpMkLst>
            <pc:docMk/>
            <pc:sldMk cId="1966289391" sldId="330"/>
            <ac:grpSpMk id="12" creationId="{39154D1D-BA12-4CB9-A4F1-96162D1DBF7E}"/>
          </ac:grpSpMkLst>
        </pc:grpChg>
        <pc:grpChg chg="add mod">
          <ac:chgData name="Hughes, Ffion" userId="b2b1aaa3-abdb-4362-bdd1-c2a453b42c86" providerId="ADAL" clId="{9386ED57-3001-4746-B7C7-EEA5768E4FB7}" dt="2022-05-12T16:15:11.458" v="197"/>
          <ac:grpSpMkLst>
            <pc:docMk/>
            <pc:sldMk cId="1966289391" sldId="330"/>
            <ac:grpSpMk id="13" creationId="{638E616C-4A59-44B8-ADC2-850601ECA637}"/>
          </ac:grpSpMkLst>
        </pc:grpChg>
        <pc:picChg chg="add mod">
          <ac:chgData name="Hughes, Ffion" userId="b2b1aaa3-abdb-4362-bdd1-c2a453b42c86" providerId="ADAL" clId="{9386ED57-3001-4746-B7C7-EEA5768E4FB7}" dt="2022-05-12T16:16:12.109" v="208" actId="1582"/>
          <ac:picMkLst>
            <pc:docMk/>
            <pc:sldMk cId="1966289391" sldId="330"/>
            <ac:picMk id="6" creationId="{897745FB-A5E1-4CB7-98C3-CC7EA55AA468}"/>
          </ac:picMkLst>
        </pc:picChg>
        <pc:picChg chg="del">
          <ac:chgData name="Hughes, Ffion" userId="b2b1aaa3-abdb-4362-bdd1-c2a453b42c86" providerId="ADAL" clId="{9386ED57-3001-4746-B7C7-EEA5768E4FB7}" dt="2022-05-12T16:15:42.354" v="200" actId="478"/>
          <ac:picMkLst>
            <pc:docMk/>
            <pc:sldMk cId="1966289391" sldId="330"/>
            <ac:picMk id="7" creationId="{50C39364-397D-4F98-A98A-67265A935663}"/>
          </ac:picMkLst>
        </pc:picChg>
        <pc:picChg chg="mod">
          <ac:chgData name="Hughes, Ffion" userId="b2b1aaa3-abdb-4362-bdd1-c2a453b42c86" providerId="ADAL" clId="{9386ED57-3001-4746-B7C7-EEA5768E4FB7}" dt="2022-05-12T16:15:11.458" v="197"/>
          <ac:picMkLst>
            <pc:docMk/>
            <pc:sldMk cId="1966289391" sldId="330"/>
            <ac:picMk id="19" creationId="{06979955-3AF3-4E30-9DB9-AFFDA8C59781}"/>
          </ac:picMkLst>
        </pc:picChg>
        <pc:picChg chg="mod">
          <ac:chgData name="Hughes, Ffion" userId="b2b1aaa3-abdb-4362-bdd1-c2a453b42c86" providerId="ADAL" clId="{9386ED57-3001-4746-B7C7-EEA5768E4FB7}" dt="2022-05-12T16:15:11.458" v="197"/>
          <ac:picMkLst>
            <pc:docMk/>
            <pc:sldMk cId="1966289391" sldId="330"/>
            <ac:picMk id="20" creationId="{82CA6356-8545-41D8-AD9A-69FDAA2AD620}"/>
          </ac:picMkLst>
        </pc:picChg>
        <pc:picChg chg="mod">
          <ac:chgData name="Hughes, Ffion" userId="b2b1aaa3-abdb-4362-bdd1-c2a453b42c86" providerId="ADAL" clId="{9386ED57-3001-4746-B7C7-EEA5768E4FB7}" dt="2022-05-12T16:15:11.458" v="197"/>
          <ac:picMkLst>
            <pc:docMk/>
            <pc:sldMk cId="1966289391" sldId="330"/>
            <ac:picMk id="21" creationId="{9BC3E9AC-D409-485D-B621-419728600882}"/>
          </ac:picMkLst>
        </pc:picChg>
      </pc:sldChg>
      <pc:sldChg chg="addSp delSp modSp add mod">
        <pc:chgData name="Hughes, Ffion" userId="b2b1aaa3-abdb-4362-bdd1-c2a453b42c86" providerId="ADAL" clId="{9386ED57-3001-4746-B7C7-EEA5768E4FB7}" dt="2022-05-12T16:16:59.410" v="214"/>
        <pc:sldMkLst>
          <pc:docMk/>
          <pc:sldMk cId="1062629153" sldId="331"/>
        </pc:sldMkLst>
        <pc:spChg chg="del">
          <ac:chgData name="Hughes, Ffion" userId="b2b1aaa3-abdb-4362-bdd1-c2a453b42c86" providerId="ADAL" clId="{9386ED57-3001-4746-B7C7-EEA5768E4FB7}" dt="2022-05-12T16:16:48.443" v="211" actId="478"/>
          <ac:spMkLst>
            <pc:docMk/>
            <pc:sldMk cId="1062629153" sldId="331"/>
            <ac:spMk id="17" creationId="{AFCDC2E5-A37B-484E-A5AE-B2AEE667C3D9}"/>
          </ac:spMkLst>
        </pc:spChg>
        <pc:spChg chg="add mod">
          <ac:chgData name="Hughes, Ffion" userId="b2b1aaa3-abdb-4362-bdd1-c2a453b42c86" providerId="ADAL" clId="{9386ED57-3001-4746-B7C7-EEA5768E4FB7}" dt="2022-05-12T16:16:53.009" v="212"/>
          <ac:spMkLst>
            <pc:docMk/>
            <pc:sldMk cId="1062629153" sldId="331"/>
            <ac:spMk id="18" creationId="{83BEEBD6-5AD5-4DAA-B8CC-4B98DAAC536B}"/>
          </ac:spMkLst>
        </pc:spChg>
        <pc:grpChg chg="del">
          <ac:chgData name="Hughes, Ffion" userId="b2b1aaa3-abdb-4362-bdd1-c2a453b42c86" providerId="ADAL" clId="{9386ED57-3001-4746-B7C7-EEA5768E4FB7}" dt="2022-05-12T16:16:55.305" v="213" actId="478"/>
          <ac:grpSpMkLst>
            <pc:docMk/>
            <pc:sldMk cId="1062629153" sldId="331"/>
            <ac:grpSpMk id="10" creationId="{EABD1D37-5F1E-42EE-835D-11A3D41CE3D2}"/>
          </ac:grpSpMkLst>
        </pc:grpChg>
        <pc:grpChg chg="add mod">
          <ac:chgData name="Hughes, Ffion" userId="b2b1aaa3-abdb-4362-bdd1-c2a453b42c86" providerId="ADAL" clId="{9386ED57-3001-4746-B7C7-EEA5768E4FB7}" dt="2022-05-12T16:16:59.410" v="214"/>
          <ac:grpSpMkLst>
            <pc:docMk/>
            <pc:sldMk cId="1062629153" sldId="331"/>
            <ac:grpSpMk id="19" creationId="{8436CC3C-B079-4C1F-BBD0-D23070CDC3EA}"/>
          </ac:grpSpMkLst>
        </pc:grpChg>
        <pc:picChg chg="mod">
          <ac:chgData name="Hughes, Ffion" userId="b2b1aaa3-abdb-4362-bdd1-c2a453b42c86" providerId="ADAL" clId="{9386ED57-3001-4746-B7C7-EEA5768E4FB7}" dt="2022-05-12T16:16:59.410" v="214"/>
          <ac:picMkLst>
            <pc:docMk/>
            <pc:sldMk cId="1062629153" sldId="331"/>
            <ac:picMk id="20" creationId="{0F10D013-B148-4F4A-BF55-D1F4782C7E4C}"/>
          </ac:picMkLst>
        </pc:picChg>
        <pc:picChg chg="mod">
          <ac:chgData name="Hughes, Ffion" userId="b2b1aaa3-abdb-4362-bdd1-c2a453b42c86" providerId="ADAL" clId="{9386ED57-3001-4746-B7C7-EEA5768E4FB7}" dt="2022-05-12T16:16:59.410" v="214"/>
          <ac:picMkLst>
            <pc:docMk/>
            <pc:sldMk cId="1062629153" sldId="331"/>
            <ac:picMk id="21" creationId="{100ACDBC-4BA8-41F8-B412-FA868E8924E7}"/>
          </ac:picMkLst>
        </pc:picChg>
        <pc:picChg chg="mod">
          <ac:chgData name="Hughes, Ffion" userId="b2b1aaa3-abdb-4362-bdd1-c2a453b42c86" providerId="ADAL" clId="{9386ED57-3001-4746-B7C7-EEA5768E4FB7}" dt="2022-05-12T16:16:59.410" v="214"/>
          <ac:picMkLst>
            <pc:docMk/>
            <pc:sldMk cId="1062629153" sldId="331"/>
            <ac:picMk id="22" creationId="{8056B013-F3FB-4DFB-8063-D1AE2B4062FB}"/>
          </ac:picMkLst>
        </pc:picChg>
      </pc:sldChg>
      <pc:sldChg chg="addSp delSp modSp add mod">
        <pc:chgData name="Hughes, Ffion" userId="b2b1aaa3-abdb-4362-bdd1-c2a453b42c86" providerId="ADAL" clId="{9386ED57-3001-4746-B7C7-EEA5768E4FB7}" dt="2022-05-12T16:21:48.577" v="251" actId="14100"/>
        <pc:sldMkLst>
          <pc:docMk/>
          <pc:sldMk cId="3856566352" sldId="332"/>
        </pc:sldMkLst>
        <pc:spChg chg="mod">
          <ac:chgData name="Hughes, Ffion" userId="b2b1aaa3-abdb-4362-bdd1-c2a453b42c86" providerId="ADAL" clId="{9386ED57-3001-4746-B7C7-EEA5768E4FB7}" dt="2022-05-12T16:18:03.202" v="230" actId="13926"/>
          <ac:spMkLst>
            <pc:docMk/>
            <pc:sldMk cId="3856566352" sldId="332"/>
            <ac:spMk id="2" creationId="{AF8A1BF2-7831-42E4-9AAB-55ED0CD35BBA}"/>
          </ac:spMkLst>
        </pc:spChg>
        <pc:spChg chg="mod">
          <ac:chgData name="Hughes, Ffion" userId="b2b1aaa3-abdb-4362-bdd1-c2a453b42c86" providerId="ADAL" clId="{9386ED57-3001-4746-B7C7-EEA5768E4FB7}" dt="2022-05-12T16:21:44.241" v="250" actId="14100"/>
          <ac:spMkLst>
            <pc:docMk/>
            <pc:sldMk cId="3856566352" sldId="332"/>
            <ac:spMk id="3" creationId="{87025017-5F1A-4F1D-A601-9916B49517D3}"/>
          </ac:spMkLst>
        </pc:spChg>
        <pc:spChg chg="del">
          <ac:chgData name="Hughes, Ffion" userId="b2b1aaa3-abdb-4362-bdd1-c2a453b42c86" providerId="ADAL" clId="{9386ED57-3001-4746-B7C7-EEA5768E4FB7}" dt="2022-05-12T16:17:52.810" v="217" actId="478"/>
          <ac:spMkLst>
            <pc:docMk/>
            <pc:sldMk cId="3856566352" sldId="332"/>
            <ac:spMk id="16" creationId="{1F252226-EC21-4D10-8F3D-17BDE1B010E6}"/>
          </ac:spMkLst>
        </pc:spChg>
        <pc:spChg chg="add mod">
          <ac:chgData name="Hughes, Ffion" userId="b2b1aaa3-abdb-4362-bdd1-c2a453b42c86" providerId="ADAL" clId="{9386ED57-3001-4746-B7C7-EEA5768E4FB7}" dt="2022-05-12T16:17:53.045" v="218"/>
          <ac:spMkLst>
            <pc:docMk/>
            <pc:sldMk cId="3856566352" sldId="332"/>
            <ac:spMk id="17" creationId="{4E63747C-5382-43BD-B1AD-D0162A0824D6}"/>
          </ac:spMkLst>
        </pc:spChg>
        <pc:grpChg chg="del">
          <ac:chgData name="Hughes, Ffion" userId="b2b1aaa3-abdb-4362-bdd1-c2a453b42c86" providerId="ADAL" clId="{9386ED57-3001-4746-B7C7-EEA5768E4FB7}" dt="2022-05-12T16:18:11.819" v="231" actId="478"/>
          <ac:grpSpMkLst>
            <pc:docMk/>
            <pc:sldMk cId="3856566352" sldId="332"/>
            <ac:grpSpMk id="10" creationId="{EABD1D37-5F1E-42EE-835D-11A3D41CE3D2}"/>
          </ac:grpSpMkLst>
        </pc:grpChg>
        <pc:grpChg chg="add mod">
          <ac:chgData name="Hughes, Ffion" userId="b2b1aaa3-abdb-4362-bdd1-c2a453b42c86" providerId="ADAL" clId="{9386ED57-3001-4746-B7C7-EEA5768E4FB7}" dt="2022-05-12T16:18:15.479" v="232"/>
          <ac:grpSpMkLst>
            <pc:docMk/>
            <pc:sldMk cId="3856566352" sldId="332"/>
            <ac:grpSpMk id="18" creationId="{BAB5B8C1-7521-4303-899E-C59631E2F8BA}"/>
          </ac:grpSpMkLst>
        </pc:grpChg>
        <pc:picChg chg="del">
          <ac:chgData name="Hughes, Ffion" userId="b2b1aaa3-abdb-4362-bdd1-c2a453b42c86" providerId="ADAL" clId="{9386ED57-3001-4746-B7C7-EEA5768E4FB7}" dt="2022-05-12T16:18:18.283" v="233" actId="478"/>
          <ac:picMkLst>
            <pc:docMk/>
            <pc:sldMk cId="3856566352" sldId="332"/>
            <ac:picMk id="6" creationId="{D7080931-1686-4001-9934-35B1BDC5E1BB}"/>
          </ac:picMkLst>
        </pc:picChg>
        <pc:picChg chg="add mod">
          <ac:chgData name="Hughes, Ffion" userId="b2b1aaa3-abdb-4362-bdd1-c2a453b42c86" providerId="ADAL" clId="{9386ED57-3001-4746-B7C7-EEA5768E4FB7}" dt="2022-05-12T16:21:22.001" v="247" actId="1076"/>
          <ac:picMkLst>
            <pc:docMk/>
            <pc:sldMk cId="3856566352" sldId="332"/>
            <ac:picMk id="7" creationId="{C6A2863B-85E8-4191-8EC4-DAA64376EED4}"/>
          </ac:picMkLst>
        </pc:picChg>
        <pc:picChg chg="mod">
          <ac:chgData name="Hughes, Ffion" userId="b2b1aaa3-abdb-4362-bdd1-c2a453b42c86" providerId="ADAL" clId="{9386ED57-3001-4746-B7C7-EEA5768E4FB7}" dt="2022-05-12T16:18:15.479" v="232"/>
          <ac:picMkLst>
            <pc:docMk/>
            <pc:sldMk cId="3856566352" sldId="332"/>
            <ac:picMk id="19" creationId="{D138B91A-B7C1-4C9D-9DE0-F3D832468494}"/>
          </ac:picMkLst>
        </pc:picChg>
        <pc:picChg chg="mod">
          <ac:chgData name="Hughes, Ffion" userId="b2b1aaa3-abdb-4362-bdd1-c2a453b42c86" providerId="ADAL" clId="{9386ED57-3001-4746-B7C7-EEA5768E4FB7}" dt="2022-05-12T16:21:48.577" v="251" actId="14100"/>
          <ac:picMkLst>
            <pc:docMk/>
            <pc:sldMk cId="3856566352" sldId="332"/>
            <ac:picMk id="20" creationId="{44EACE0E-5F2D-484C-8761-29A7D6DB2520}"/>
          </ac:picMkLst>
        </pc:picChg>
        <pc:picChg chg="mod">
          <ac:chgData name="Hughes, Ffion" userId="b2b1aaa3-abdb-4362-bdd1-c2a453b42c86" providerId="ADAL" clId="{9386ED57-3001-4746-B7C7-EEA5768E4FB7}" dt="2022-05-12T16:18:15.479" v="232"/>
          <ac:picMkLst>
            <pc:docMk/>
            <pc:sldMk cId="3856566352" sldId="332"/>
            <ac:picMk id="21" creationId="{8004BB2B-CCA3-4621-BD01-62D828A717D6}"/>
          </ac:picMkLst>
        </pc:picChg>
      </pc:sldChg>
      <pc:sldChg chg="addSp delSp modSp add mod">
        <pc:chgData name="Hughes, Ffion" userId="b2b1aaa3-abdb-4362-bdd1-c2a453b42c86" providerId="ADAL" clId="{9386ED57-3001-4746-B7C7-EEA5768E4FB7}" dt="2022-05-12T16:22:45.017" v="257"/>
        <pc:sldMkLst>
          <pc:docMk/>
          <pc:sldMk cId="2659686873" sldId="333"/>
        </pc:sldMkLst>
        <pc:spChg chg="del">
          <ac:chgData name="Hughes, Ffion" userId="b2b1aaa3-abdb-4362-bdd1-c2a453b42c86" providerId="ADAL" clId="{9386ED57-3001-4746-B7C7-EEA5768E4FB7}" dt="2022-05-12T16:22:37.073" v="254" actId="478"/>
          <ac:spMkLst>
            <pc:docMk/>
            <pc:sldMk cId="2659686873" sldId="333"/>
            <ac:spMk id="16" creationId="{C033D2E9-C428-499E-AD07-00CA53762CBC}"/>
          </ac:spMkLst>
        </pc:spChg>
        <pc:spChg chg="add mod">
          <ac:chgData name="Hughes, Ffion" userId="b2b1aaa3-abdb-4362-bdd1-c2a453b42c86" providerId="ADAL" clId="{9386ED57-3001-4746-B7C7-EEA5768E4FB7}" dt="2022-05-12T16:22:37.405" v="255"/>
          <ac:spMkLst>
            <pc:docMk/>
            <pc:sldMk cId="2659686873" sldId="333"/>
            <ac:spMk id="17" creationId="{E5C3B2A2-255E-4633-A950-B65429EF1E18}"/>
          </ac:spMkLst>
        </pc:spChg>
        <pc:grpChg chg="del">
          <ac:chgData name="Hughes, Ffion" userId="b2b1aaa3-abdb-4362-bdd1-c2a453b42c86" providerId="ADAL" clId="{9386ED57-3001-4746-B7C7-EEA5768E4FB7}" dt="2022-05-12T16:22:44.690" v="256" actId="478"/>
          <ac:grpSpMkLst>
            <pc:docMk/>
            <pc:sldMk cId="2659686873" sldId="333"/>
            <ac:grpSpMk id="10" creationId="{EABD1D37-5F1E-42EE-835D-11A3D41CE3D2}"/>
          </ac:grpSpMkLst>
        </pc:grpChg>
        <pc:grpChg chg="add mod">
          <ac:chgData name="Hughes, Ffion" userId="b2b1aaa3-abdb-4362-bdd1-c2a453b42c86" providerId="ADAL" clId="{9386ED57-3001-4746-B7C7-EEA5768E4FB7}" dt="2022-05-12T16:22:45.017" v="257"/>
          <ac:grpSpMkLst>
            <pc:docMk/>
            <pc:sldMk cId="2659686873" sldId="333"/>
            <ac:grpSpMk id="18" creationId="{E009C8FE-15A6-43BD-88F9-21E810113D65}"/>
          </ac:grpSpMkLst>
        </pc:grpChg>
        <pc:picChg chg="mod">
          <ac:chgData name="Hughes, Ffion" userId="b2b1aaa3-abdb-4362-bdd1-c2a453b42c86" providerId="ADAL" clId="{9386ED57-3001-4746-B7C7-EEA5768E4FB7}" dt="2022-05-12T16:22:45.017" v="257"/>
          <ac:picMkLst>
            <pc:docMk/>
            <pc:sldMk cId="2659686873" sldId="333"/>
            <ac:picMk id="19" creationId="{6F7C2785-4DFC-4B6F-861B-9F0B365AB408}"/>
          </ac:picMkLst>
        </pc:picChg>
        <pc:picChg chg="mod">
          <ac:chgData name="Hughes, Ffion" userId="b2b1aaa3-abdb-4362-bdd1-c2a453b42c86" providerId="ADAL" clId="{9386ED57-3001-4746-B7C7-EEA5768E4FB7}" dt="2022-05-12T16:22:45.017" v="257"/>
          <ac:picMkLst>
            <pc:docMk/>
            <pc:sldMk cId="2659686873" sldId="333"/>
            <ac:picMk id="20" creationId="{E82D6C75-E45D-4FE6-8B6A-9F094C12780C}"/>
          </ac:picMkLst>
        </pc:picChg>
        <pc:picChg chg="mod">
          <ac:chgData name="Hughes, Ffion" userId="b2b1aaa3-abdb-4362-bdd1-c2a453b42c86" providerId="ADAL" clId="{9386ED57-3001-4746-B7C7-EEA5768E4FB7}" dt="2022-05-12T16:22:45.017" v="257"/>
          <ac:picMkLst>
            <pc:docMk/>
            <pc:sldMk cId="2659686873" sldId="333"/>
            <ac:picMk id="21" creationId="{5DFD8DC1-BCEC-467F-9B6E-7C055E83DA22}"/>
          </ac:picMkLst>
        </pc:picChg>
      </pc:sldChg>
      <pc:sldChg chg="addSp delSp modSp add mod">
        <pc:chgData name="Hughes, Ffion" userId="b2b1aaa3-abdb-4362-bdd1-c2a453b42c86" providerId="ADAL" clId="{9386ED57-3001-4746-B7C7-EEA5768E4FB7}" dt="2022-05-12T16:26:15.926" v="276"/>
        <pc:sldMkLst>
          <pc:docMk/>
          <pc:sldMk cId="2082973768" sldId="334"/>
        </pc:sldMkLst>
        <pc:spChg chg="add mod">
          <ac:chgData name="Hughes, Ffion" userId="b2b1aaa3-abdb-4362-bdd1-c2a453b42c86" providerId="ADAL" clId="{9386ED57-3001-4746-B7C7-EEA5768E4FB7}" dt="2022-05-12T16:23:22.772" v="261"/>
          <ac:spMkLst>
            <pc:docMk/>
            <pc:sldMk cId="2082973768" sldId="334"/>
            <ac:spMk id="12" creationId="{B241EBA9-0902-44B1-A69C-6D00A800213D}"/>
          </ac:spMkLst>
        </pc:spChg>
        <pc:spChg chg="del">
          <ac:chgData name="Hughes, Ffion" userId="b2b1aaa3-abdb-4362-bdd1-c2a453b42c86" providerId="ADAL" clId="{9386ED57-3001-4746-B7C7-EEA5768E4FB7}" dt="2022-05-12T16:23:22.555" v="260" actId="478"/>
          <ac:spMkLst>
            <pc:docMk/>
            <pc:sldMk cId="2082973768" sldId="334"/>
            <ac:spMk id="13" creationId="{20BCEB88-4D56-4A51-9AC0-9D62994389C9}"/>
          </ac:spMkLst>
        </pc:spChg>
        <pc:grpChg chg="del">
          <ac:chgData name="Hughes, Ffion" userId="b2b1aaa3-abdb-4362-bdd1-c2a453b42c86" providerId="ADAL" clId="{9386ED57-3001-4746-B7C7-EEA5768E4FB7}" dt="2022-05-12T16:23:25.707" v="263" actId="478"/>
          <ac:grpSpMkLst>
            <pc:docMk/>
            <pc:sldMk cId="2082973768" sldId="334"/>
            <ac:grpSpMk id="11" creationId="{BCEFB05F-3364-4898-A403-664A4B095F28}"/>
          </ac:grpSpMkLst>
        </pc:grpChg>
        <pc:grpChg chg="add mod">
          <ac:chgData name="Hughes, Ffion" userId="b2b1aaa3-abdb-4362-bdd1-c2a453b42c86" providerId="ADAL" clId="{9386ED57-3001-4746-B7C7-EEA5768E4FB7}" dt="2022-05-12T16:23:29.187" v="264"/>
          <ac:grpSpMkLst>
            <pc:docMk/>
            <pc:sldMk cId="2082973768" sldId="334"/>
            <ac:grpSpMk id="14" creationId="{2E62A915-6885-4A08-A7D9-A08BBECDE09D}"/>
          </ac:grpSpMkLst>
        </pc:grpChg>
        <pc:picChg chg="mod">
          <ac:chgData name="Hughes, Ffion" userId="b2b1aaa3-abdb-4362-bdd1-c2a453b42c86" providerId="ADAL" clId="{9386ED57-3001-4746-B7C7-EEA5768E4FB7}" dt="2022-05-12T16:23:29.187" v="264"/>
          <ac:picMkLst>
            <pc:docMk/>
            <pc:sldMk cId="2082973768" sldId="334"/>
            <ac:picMk id="15" creationId="{E61BF2EA-F015-4398-9297-1DCBB8B43BCA}"/>
          </ac:picMkLst>
        </pc:picChg>
        <pc:picChg chg="mod">
          <ac:chgData name="Hughes, Ffion" userId="b2b1aaa3-abdb-4362-bdd1-c2a453b42c86" providerId="ADAL" clId="{9386ED57-3001-4746-B7C7-EEA5768E4FB7}" dt="2022-05-12T16:23:29.187" v="264"/>
          <ac:picMkLst>
            <pc:docMk/>
            <pc:sldMk cId="2082973768" sldId="334"/>
            <ac:picMk id="20" creationId="{EEF17BB5-0554-4E58-B612-5F7462149AD8}"/>
          </ac:picMkLst>
        </pc:picChg>
        <pc:picChg chg="mod">
          <ac:chgData name="Hughes, Ffion" userId="b2b1aaa3-abdb-4362-bdd1-c2a453b42c86" providerId="ADAL" clId="{9386ED57-3001-4746-B7C7-EEA5768E4FB7}" dt="2022-05-12T16:23:29.187" v="264"/>
          <ac:picMkLst>
            <pc:docMk/>
            <pc:sldMk cId="2082973768" sldId="334"/>
            <ac:picMk id="21" creationId="{2FD600CB-C5B6-4A92-BDA9-6E7D58E8E52E}"/>
          </ac:picMkLst>
        </pc:picChg>
        <pc:picChg chg="add mod">
          <ac:chgData name="Hughes, Ffion" userId="b2b1aaa3-abdb-4362-bdd1-c2a453b42c86" providerId="ADAL" clId="{9386ED57-3001-4746-B7C7-EEA5768E4FB7}" dt="2022-05-12T16:26:15.926" v="276"/>
          <ac:picMkLst>
            <pc:docMk/>
            <pc:sldMk cId="2082973768" sldId="334"/>
            <ac:picMk id="22" creationId="{1A9FABE3-17B3-4B34-BD07-DE1E1C44EB44}"/>
          </ac:picMkLst>
        </pc:picChg>
        <pc:picChg chg="del">
          <ac:chgData name="Hughes, Ffion" userId="b2b1aaa3-abdb-4362-bdd1-c2a453b42c86" providerId="ADAL" clId="{9386ED57-3001-4746-B7C7-EEA5768E4FB7}" dt="2022-05-12T16:23:24.922" v="262" actId="478"/>
          <ac:picMkLst>
            <pc:docMk/>
            <pc:sldMk cId="2082973768" sldId="334"/>
            <ac:picMk id="3074" creationId="{198B4C88-ABB0-43B1-9B76-F1058E0B0BC5}"/>
          </ac:picMkLst>
        </pc:picChg>
      </pc:sldChg>
      <pc:sldChg chg="addSp delSp modSp add mod modAnim">
        <pc:chgData name="Hughes, Ffion" userId="b2b1aaa3-abdb-4362-bdd1-c2a453b42c86" providerId="ADAL" clId="{9386ED57-3001-4746-B7C7-EEA5768E4FB7}" dt="2022-05-12T16:27:20.508" v="284"/>
        <pc:sldMkLst>
          <pc:docMk/>
          <pc:sldMk cId="4248402090" sldId="335"/>
        </pc:sldMkLst>
        <pc:spChg chg="mod">
          <ac:chgData name="Hughes, Ffion" userId="b2b1aaa3-abdb-4362-bdd1-c2a453b42c86" providerId="ADAL" clId="{9386ED57-3001-4746-B7C7-EEA5768E4FB7}" dt="2022-05-12T16:27:00.380" v="280" actId="20577"/>
          <ac:spMkLst>
            <pc:docMk/>
            <pc:sldMk cId="4248402090" sldId="335"/>
            <ac:spMk id="3" creationId="{B37DD326-C6F4-4086-980E-9BD3D12E7E20}"/>
          </ac:spMkLst>
        </pc:spChg>
        <pc:spChg chg="add mod">
          <ac:chgData name="Hughes, Ffion" userId="b2b1aaa3-abdb-4362-bdd1-c2a453b42c86" providerId="ADAL" clId="{9386ED57-3001-4746-B7C7-EEA5768E4FB7}" dt="2022-05-12T16:27:13.935" v="282"/>
          <ac:spMkLst>
            <pc:docMk/>
            <pc:sldMk cId="4248402090" sldId="335"/>
            <ac:spMk id="12" creationId="{E5826639-2D84-4225-9E8B-D78BA62D2D45}"/>
          </ac:spMkLst>
        </pc:spChg>
        <pc:spChg chg="del">
          <ac:chgData name="Hughes, Ffion" userId="b2b1aaa3-abdb-4362-bdd1-c2a453b42c86" providerId="ADAL" clId="{9386ED57-3001-4746-B7C7-EEA5768E4FB7}" dt="2022-05-12T16:27:13.678" v="281" actId="478"/>
          <ac:spMkLst>
            <pc:docMk/>
            <pc:sldMk cId="4248402090" sldId="335"/>
            <ac:spMk id="13" creationId="{D9FB7BD1-1563-49B0-9C89-DBA0705C672B}"/>
          </ac:spMkLst>
        </pc:spChg>
        <pc:grpChg chg="del">
          <ac:chgData name="Hughes, Ffion" userId="b2b1aaa3-abdb-4362-bdd1-c2a453b42c86" providerId="ADAL" clId="{9386ED57-3001-4746-B7C7-EEA5768E4FB7}" dt="2022-05-12T16:27:17.161" v="283" actId="478"/>
          <ac:grpSpMkLst>
            <pc:docMk/>
            <pc:sldMk cId="4248402090" sldId="335"/>
            <ac:grpSpMk id="11" creationId="{EABE1F02-AB4D-4D9B-A48F-D319824CFCE7}"/>
          </ac:grpSpMkLst>
        </pc:grpChg>
        <pc:grpChg chg="add mod">
          <ac:chgData name="Hughes, Ffion" userId="b2b1aaa3-abdb-4362-bdd1-c2a453b42c86" providerId="ADAL" clId="{9386ED57-3001-4746-B7C7-EEA5768E4FB7}" dt="2022-05-12T16:27:20.508" v="284"/>
          <ac:grpSpMkLst>
            <pc:docMk/>
            <pc:sldMk cId="4248402090" sldId="335"/>
            <ac:grpSpMk id="14" creationId="{6AFCA12C-4DDD-4866-A1C4-D8973F600D54}"/>
          </ac:grpSpMkLst>
        </pc:grpChg>
        <pc:picChg chg="mod">
          <ac:chgData name="Hughes, Ffion" userId="b2b1aaa3-abdb-4362-bdd1-c2a453b42c86" providerId="ADAL" clId="{9386ED57-3001-4746-B7C7-EEA5768E4FB7}" dt="2022-05-12T16:27:20.508" v="284"/>
          <ac:picMkLst>
            <pc:docMk/>
            <pc:sldMk cId="4248402090" sldId="335"/>
            <ac:picMk id="15" creationId="{45448EC7-12C8-426E-9FB4-85EACEAC4BB0}"/>
          </ac:picMkLst>
        </pc:picChg>
        <pc:picChg chg="mod">
          <ac:chgData name="Hughes, Ffion" userId="b2b1aaa3-abdb-4362-bdd1-c2a453b42c86" providerId="ADAL" clId="{9386ED57-3001-4746-B7C7-EEA5768E4FB7}" dt="2022-05-12T16:27:20.508" v="284"/>
          <ac:picMkLst>
            <pc:docMk/>
            <pc:sldMk cId="4248402090" sldId="335"/>
            <ac:picMk id="20" creationId="{D8698938-A59C-40E4-BB93-17B5ABEF1AED}"/>
          </ac:picMkLst>
        </pc:picChg>
        <pc:picChg chg="mod">
          <ac:chgData name="Hughes, Ffion" userId="b2b1aaa3-abdb-4362-bdd1-c2a453b42c86" providerId="ADAL" clId="{9386ED57-3001-4746-B7C7-EEA5768E4FB7}" dt="2022-05-12T16:27:20.508" v="284"/>
          <ac:picMkLst>
            <pc:docMk/>
            <pc:sldMk cId="4248402090" sldId="335"/>
            <ac:picMk id="21" creationId="{07282A1E-5142-41B0-8F32-3B622C0BA42A}"/>
          </ac:picMkLst>
        </pc:picChg>
      </pc:sldChg>
      <pc:sldChg chg="new del">
        <pc:chgData name="Hughes, Ffion" userId="b2b1aaa3-abdb-4362-bdd1-c2a453b42c86" providerId="ADAL" clId="{9386ED57-3001-4746-B7C7-EEA5768E4FB7}" dt="2022-05-12T16:29:28.964" v="287" actId="47"/>
        <pc:sldMkLst>
          <pc:docMk/>
          <pc:sldMk cId="1650732905" sldId="336"/>
        </pc:sldMkLst>
      </pc:sldChg>
      <pc:sldChg chg="addSp delSp modSp add mod">
        <pc:chgData name="Hughes, Ffion" userId="b2b1aaa3-abdb-4362-bdd1-c2a453b42c86" providerId="ADAL" clId="{9386ED57-3001-4746-B7C7-EEA5768E4FB7}" dt="2022-05-12T16:30:37.290" v="353" actId="13926"/>
        <pc:sldMkLst>
          <pc:docMk/>
          <pc:sldMk cId="3329747300" sldId="337"/>
        </pc:sldMkLst>
        <pc:spChg chg="mod">
          <ac:chgData name="Hughes, Ffion" userId="b2b1aaa3-abdb-4362-bdd1-c2a453b42c86" providerId="ADAL" clId="{9386ED57-3001-4746-B7C7-EEA5768E4FB7}" dt="2022-05-12T16:30:37.290" v="353" actId="13926"/>
          <ac:spMkLst>
            <pc:docMk/>
            <pc:sldMk cId="3329747300" sldId="337"/>
            <ac:spMk id="3" creationId="{B37DD326-C6F4-4086-980E-9BD3D12E7E20}"/>
          </ac:spMkLst>
        </pc:spChg>
        <pc:spChg chg="add mod">
          <ac:chgData name="Hughes, Ffion" userId="b2b1aaa3-abdb-4362-bdd1-c2a453b42c86" providerId="ADAL" clId="{9386ED57-3001-4746-B7C7-EEA5768E4FB7}" dt="2022-05-12T16:29:41.337" v="289"/>
          <ac:spMkLst>
            <pc:docMk/>
            <pc:sldMk cId="3329747300" sldId="337"/>
            <ac:spMk id="12" creationId="{A2E0A123-9E06-42D0-8942-69A1AC2CB77F}"/>
          </ac:spMkLst>
        </pc:spChg>
        <pc:spChg chg="del">
          <ac:chgData name="Hughes, Ffion" userId="b2b1aaa3-abdb-4362-bdd1-c2a453b42c86" providerId="ADAL" clId="{9386ED57-3001-4746-B7C7-EEA5768E4FB7}" dt="2022-05-12T16:29:36.316" v="288" actId="478"/>
          <ac:spMkLst>
            <pc:docMk/>
            <pc:sldMk cId="3329747300" sldId="337"/>
            <ac:spMk id="13" creationId="{39A1297D-9C86-463C-913A-0C9519EA902B}"/>
          </ac:spMkLst>
        </pc:spChg>
        <pc:grpChg chg="del">
          <ac:chgData name="Hughes, Ffion" userId="b2b1aaa3-abdb-4362-bdd1-c2a453b42c86" providerId="ADAL" clId="{9386ED57-3001-4746-B7C7-EEA5768E4FB7}" dt="2022-05-12T16:29:43.466" v="290" actId="478"/>
          <ac:grpSpMkLst>
            <pc:docMk/>
            <pc:sldMk cId="3329747300" sldId="337"/>
            <ac:grpSpMk id="11" creationId="{377F4EC7-9560-45F6-AD6F-56BCD41F742F}"/>
          </ac:grpSpMkLst>
        </pc:grpChg>
        <pc:grpChg chg="add mod">
          <ac:chgData name="Hughes, Ffion" userId="b2b1aaa3-abdb-4362-bdd1-c2a453b42c86" providerId="ADAL" clId="{9386ED57-3001-4746-B7C7-EEA5768E4FB7}" dt="2022-05-12T16:29:46.956" v="291"/>
          <ac:grpSpMkLst>
            <pc:docMk/>
            <pc:sldMk cId="3329747300" sldId="337"/>
            <ac:grpSpMk id="14" creationId="{823B2034-BA20-49D9-BAC0-AC7A79C901DF}"/>
          </ac:grpSpMkLst>
        </pc:grpChg>
        <pc:picChg chg="mod">
          <ac:chgData name="Hughes, Ffion" userId="b2b1aaa3-abdb-4362-bdd1-c2a453b42c86" providerId="ADAL" clId="{9386ED57-3001-4746-B7C7-EEA5768E4FB7}" dt="2022-05-12T16:29:46.956" v="291"/>
          <ac:picMkLst>
            <pc:docMk/>
            <pc:sldMk cId="3329747300" sldId="337"/>
            <ac:picMk id="15" creationId="{0E520328-06E3-46E6-B4A5-184039A21A03}"/>
          </ac:picMkLst>
        </pc:picChg>
        <pc:picChg chg="mod">
          <ac:chgData name="Hughes, Ffion" userId="b2b1aaa3-abdb-4362-bdd1-c2a453b42c86" providerId="ADAL" clId="{9386ED57-3001-4746-B7C7-EEA5768E4FB7}" dt="2022-05-12T16:29:46.956" v="291"/>
          <ac:picMkLst>
            <pc:docMk/>
            <pc:sldMk cId="3329747300" sldId="337"/>
            <ac:picMk id="20" creationId="{66B7C52D-1800-4D21-9F73-240C34628CC8}"/>
          </ac:picMkLst>
        </pc:picChg>
        <pc:picChg chg="mod">
          <ac:chgData name="Hughes, Ffion" userId="b2b1aaa3-abdb-4362-bdd1-c2a453b42c86" providerId="ADAL" clId="{9386ED57-3001-4746-B7C7-EEA5768E4FB7}" dt="2022-05-12T16:29:46.956" v="291"/>
          <ac:picMkLst>
            <pc:docMk/>
            <pc:sldMk cId="3329747300" sldId="337"/>
            <ac:picMk id="21" creationId="{A53710A3-77C5-4BB4-92B1-247E5829107B}"/>
          </ac:picMkLst>
        </pc:picChg>
      </pc:sldChg>
      <pc:sldChg chg="new del">
        <pc:chgData name="Hughes, Ffion" userId="b2b1aaa3-abdb-4362-bdd1-c2a453b42c86" providerId="ADAL" clId="{9386ED57-3001-4746-B7C7-EEA5768E4FB7}" dt="2022-05-12T16:31:00.866" v="356" actId="47"/>
        <pc:sldMkLst>
          <pc:docMk/>
          <pc:sldMk cId="2427559316" sldId="338"/>
        </pc:sldMkLst>
      </pc:sldChg>
      <pc:sldChg chg="addSp delSp modSp add mod">
        <pc:chgData name="Hughes, Ffion" userId="b2b1aaa3-abdb-4362-bdd1-c2a453b42c86" providerId="ADAL" clId="{9386ED57-3001-4746-B7C7-EEA5768E4FB7}" dt="2022-05-12T16:32:51.166" v="421"/>
        <pc:sldMkLst>
          <pc:docMk/>
          <pc:sldMk cId="2976715073" sldId="338"/>
        </pc:sldMkLst>
        <pc:spChg chg="mod">
          <ac:chgData name="Hughes, Ffion" userId="b2b1aaa3-abdb-4362-bdd1-c2a453b42c86" providerId="ADAL" clId="{9386ED57-3001-4746-B7C7-EEA5768E4FB7}" dt="2022-05-12T16:32:22.985" v="415" actId="255"/>
          <ac:spMkLst>
            <pc:docMk/>
            <pc:sldMk cId="2976715073" sldId="338"/>
            <ac:spMk id="6" creationId="{7EE7EF9A-3E57-4B40-871F-B8506EDEEBB2}"/>
          </ac:spMkLst>
        </pc:spChg>
        <pc:spChg chg="del">
          <ac:chgData name="Hughes, Ffion" userId="b2b1aaa3-abdb-4362-bdd1-c2a453b42c86" providerId="ADAL" clId="{9386ED57-3001-4746-B7C7-EEA5768E4FB7}" dt="2022-05-12T16:32:50.907" v="420" actId="478"/>
          <ac:spMkLst>
            <pc:docMk/>
            <pc:sldMk cId="2976715073" sldId="338"/>
            <ac:spMk id="13" creationId="{E0755A6F-F3A5-4F23-B55E-11FE0263AC26}"/>
          </ac:spMkLst>
        </pc:spChg>
        <pc:spChg chg="add mod">
          <ac:chgData name="Hughes, Ffion" userId="b2b1aaa3-abdb-4362-bdd1-c2a453b42c86" providerId="ADAL" clId="{9386ED57-3001-4746-B7C7-EEA5768E4FB7}" dt="2022-05-12T16:32:51.166" v="421"/>
          <ac:spMkLst>
            <pc:docMk/>
            <pc:sldMk cId="2976715073" sldId="338"/>
            <ac:spMk id="14" creationId="{DA4C52BB-0712-498F-88CA-EF2CCE20CD5F}"/>
          </ac:spMkLst>
        </pc:spChg>
        <pc:picChg chg="del">
          <ac:chgData name="Hughes, Ffion" userId="b2b1aaa3-abdb-4362-bdd1-c2a453b42c86" providerId="ADAL" clId="{9386ED57-3001-4746-B7C7-EEA5768E4FB7}" dt="2022-05-12T16:32:03.530" v="406" actId="478"/>
          <ac:picMkLst>
            <pc:docMk/>
            <pc:sldMk cId="2976715073" sldId="338"/>
            <ac:picMk id="9" creationId="{26207E09-5261-444C-B67B-DB5368A9522F}"/>
          </ac:picMkLst>
        </pc:picChg>
        <pc:picChg chg="add mod">
          <ac:chgData name="Hughes, Ffion" userId="b2b1aaa3-abdb-4362-bdd1-c2a453b42c86" providerId="ADAL" clId="{9386ED57-3001-4746-B7C7-EEA5768E4FB7}" dt="2022-05-12T16:32:37.561" v="419" actId="1076"/>
          <ac:picMkLst>
            <pc:docMk/>
            <pc:sldMk cId="2976715073" sldId="338"/>
            <ac:picMk id="12" creationId="{7A1A3774-2C83-41D7-A2CE-1BEE8D16778E}"/>
          </ac:picMkLst>
        </pc:picChg>
      </pc:sldChg>
      <pc:sldChg chg="addSp delSp modSp add mod">
        <pc:chgData name="Hughes, Ffion" userId="b2b1aaa3-abdb-4362-bdd1-c2a453b42c86" providerId="ADAL" clId="{9386ED57-3001-4746-B7C7-EEA5768E4FB7}" dt="2022-05-12T17:47:37.639" v="586" actId="1582"/>
        <pc:sldMkLst>
          <pc:docMk/>
          <pc:sldMk cId="619442080" sldId="339"/>
        </pc:sldMkLst>
        <pc:spChg chg="mod">
          <ac:chgData name="Hughes, Ffion" userId="b2b1aaa3-abdb-4362-bdd1-c2a453b42c86" providerId="ADAL" clId="{9386ED57-3001-4746-B7C7-EEA5768E4FB7}" dt="2022-05-12T17:46:38.474" v="575" actId="1076"/>
          <ac:spMkLst>
            <pc:docMk/>
            <pc:sldMk cId="619442080" sldId="339"/>
            <ac:spMk id="2" creationId="{8C6F538D-D025-4B6F-A34C-A9E72ADA1714}"/>
          </ac:spMkLst>
        </pc:spChg>
        <pc:spChg chg="add mod">
          <ac:chgData name="Hughes, Ffion" userId="b2b1aaa3-abdb-4362-bdd1-c2a453b42c86" providerId="ADAL" clId="{9386ED57-3001-4746-B7C7-EEA5768E4FB7}" dt="2022-05-12T17:46:25.798" v="574"/>
          <ac:spMkLst>
            <pc:docMk/>
            <pc:sldMk cId="619442080" sldId="339"/>
            <ac:spMk id="11" creationId="{43DC3689-634F-41B2-9CD3-6C75A60F0AC7}"/>
          </ac:spMkLst>
        </pc:spChg>
        <pc:spChg chg="del">
          <ac:chgData name="Hughes, Ffion" userId="b2b1aaa3-abdb-4362-bdd1-c2a453b42c86" providerId="ADAL" clId="{9386ED57-3001-4746-B7C7-EEA5768E4FB7}" dt="2022-05-12T17:46:20.149" v="573" actId="478"/>
          <ac:spMkLst>
            <pc:docMk/>
            <pc:sldMk cId="619442080" sldId="339"/>
            <ac:spMk id="17" creationId="{99E89E2C-7A6B-430E-837C-1964669AB06C}"/>
          </ac:spMkLst>
        </pc:spChg>
        <pc:grpChg chg="add mod">
          <ac:chgData name="Hughes, Ffion" userId="b2b1aaa3-abdb-4362-bdd1-c2a453b42c86" providerId="ADAL" clId="{9386ED57-3001-4746-B7C7-EEA5768E4FB7}" dt="2022-05-12T17:46:44.566" v="577"/>
          <ac:grpSpMkLst>
            <pc:docMk/>
            <pc:sldMk cId="619442080" sldId="339"/>
            <ac:grpSpMk id="12" creationId="{0831BDA5-E327-4694-9166-1A80EC221EA8}"/>
          </ac:grpSpMkLst>
        </pc:grpChg>
        <pc:grpChg chg="del">
          <ac:chgData name="Hughes, Ffion" userId="b2b1aaa3-abdb-4362-bdd1-c2a453b42c86" providerId="ADAL" clId="{9386ED57-3001-4746-B7C7-EEA5768E4FB7}" dt="2022-05-12T17:46:44.235" v="576" actId="478"/>
          <ac:grpSpMkLst>
            <pc:docMk/>
            <pc:sldMk cId="619442080" sldId="339"/>
            <ac:grpSpMk id="13" creationId="{DE9C608F-51A5-4688-B173-A94638571D4C}"/>
          </ac:grpSpMkLst>
        </pc:grpChg>
        <pc:picChg chg="del">
          <ac:chgData name="Hughes, Ffion" userId="b2b1aaa3-abdb-4362-bdd1-c2a453b42c86" providerId="ADAL" clId="{9386ED57-3001-4746-B7C7-EEA5768E4FB7}" dt="2022-05-12T17:46:47.988" v="578" actId="478"/>
          <ac:picMkLst>
            <pc:docMk/>
            <pc:sldMk cId="619442080" sldId="339"/>
            <ac:picMk id="5" creationId="{39804B60-6FBA-4AC0-B7A2-3DCA72672071}"/>
          </ac:picMkLst>
        </pc:picChg>
        <pc:picChg chg="add mod">
          <ac:chgData name="Hughes, Ffion" userId="b2b1aaa3-abdb-4362-bdd1-c2a453b42c86" providerId="ADAL" clId="{9386ED57-3001-4746-B7C7-EEA5768E4FB7}" dt="2022-05-12T17:47:37.639" v="586" actId="1582"/>
          <ac:picMkLst>
            <pc:docMk/>
            <pc:sldMk cId="619442080" sldId="339"/>
            <ac:picMk id="6" creationId="{F780ACA5-2CCA-45BC-9026-3A8D562B9D99}"/>
          </ac:picMkLst>
        </pc:picChg>
        <pc:picChg chg="mod">
          <ac:chgData name="Hughes, Ffion" userId="b2b1aaa3-abdb-4362-bdd1-c2a453b42c86" providerId="ADAL" clId="{9386ED57-3001-4746-B7C7-EEA5768E4FB7}" dt="2022-05-12T17:46:44.566" v="577"/>
          <ac:picMkLst>
            <pc:docMk/>
            <pc:sldMk cId="619442080" sldId="339"/>
            <ac:picMk id="14" creationId="{E9C9095C-8224-4EF8-B594-533499DED8EE}"/>
          </ac:picMkLst>
        </pc:picChg>
        <pc:picChg chg="mod">
          <ac:chgData name="Hughes, Ffion" userId="b2b1aaa3-abdb-4362-bdd1-c2a453b42c86" providerId="ADAL" clId="{9386ED57-3001-4746-B7C7-EEA5768E4FB7}" dt="2022-05-12T17:46:44.566" v="577"/>
          <ac:picMkLst>
            <pc:docMk/>
            <pc:sldMk cId="619442080" sldId="339"/>
            <ac:picMk id="18" creationId="{8AA4FA3F-784C-4C43-BFFD-782CB7E67F38}"/>
          </ac:picMkLst>
        </pc:picChg>
        <pc:picChg chg="mod">
          <ac:chgData name="Hughes, Ffion" userId="b2b1aaa3-abdb-4362-bdd1-c2a453b42c86" providerId="ADAL" clId="{9386ED57-3001-4746-B7C7-EEA5768E4FB7}" dt="2022-05-12T17:46:44.566" v="577"/>
          <ac:picMkLst>
            <pc:docMk/>
            <pc:sldMk cId="619442080" sldId="339"/>
            <ac:picMk id="19" creationId="{EA4CE200-8033-4EB2-B6FA-8D3551738974}"/>
          </ac:picMkLst>
        </pc:picChg>
      </pc:sldChg>
      <pc:sldChg chg="add del">
        <pc:chgData name="Hughes, Ffion" userId="b2b1aaa3-abdb-4362-bdd1-c2a453b42c86" providerId="ADAL" clId="{9386ED57-3001-4746-B7C7-EEA5768E4FB7}" dt="2022-05-12T17:45:42.603" v="542" actId="47"/>
        <pc:sldMkLst>
          <pc:docMk/>
          <pc:sldMk cId="936813027" sldId="339"/>
        </pc:sldMkLst>
      </pc:sldChg>
      <pc:sldChg chg="addSp delSp modSp add mod">
        <pc:chgData name="Hughes, Ffion" userId="b2b1aaa3-abdb-4362-bdd1-c2a453b42c86" providerId="ADAL" clId="{9386ED57-3001-4746-B7C7-EEA5768E4FB7}" dt="2022-05-12T17:50:53.786" v="644" actId="13822"/>
        <pc:sldMkLst>
          <pc:docMk/>
          <pc:sldMk cId="3642293899" sldId="340"/>
        </pc:sldMkLst>
        <pc:spChg chg="mod">
          <ac:chgData name="Hughes, Ffion" userId="b2b1aaa3-abdb-4362-bdd1-c2a453b42c86" providerId="ADAL" clId="{9386ED57-3001-4746-B7C7-EEA5768E4FB7}" dt="2022-05-12T17:49:39.626" v="636" actId="13926"/>
          <ac:spMkLst>
            <pc:docMk/>
            <pc:sldMk cId="3642293899" sldId="340"/>
            <ac:spMk id="3" creationId="{3DA8D287-8211-4D38-9D7E-DEA48ABF3882}"/>
          </ac:spMkLst>
        </pc:spChg>
        <pc:spChg chg="del">
          <ac:chgData name="Hughes, Ffion" userId="b2b1aaa3-abdb-4362-bdd1-c2a453b42c86" providerId="ADAL" clId="{9386ED57-3001-4746-B7C7-EEA5768E4FB7}" dt="2022-05-12T17:48:57.939" v="591" actId="478"/>
          <ac:spMkLst>
            <pc:docMk/>
            <pc:sldMk cId="3642293899" sldId="340"/>
            <ac:spMk id="17" creationId="{14F8FCD3-A593-4BF4-8BD2-E9B9B1874A7A}"/>
          </ac:spMkLst>
        </pc:spChg>
        <pc:spChg chg="add mod">
          <ac:chgData name="Hughes, Ffion" userId="b2b1aaa3-abdb-4362-bdd1-c2a453b42c86" providerId="ADAL" clId="{9386ED57-3001-4746-B7C7-EEA5768E4FB7}" dt="2022-05-12T17:49:03.502" v="592"/>
          <ac:spMkLst>
            <pc:docMk/>
            <pc:sldMk cId="3642293899" sldId="340"/>
            <ac:spMk id="22" creationId="{A220DB7B-DE63-4D69-83D3-975599B4554A}"/>
          </ac:spMkLst>
        </pc:spChg>
        <pc:grpChg chg="add mod">
          <ac:chgData name="Hughes, Ffion" userId="b2b1aaa3-abdb-4362-bdd1-c2a453b42c86" providerId="ADAL" clId="{9386ED57-3001-4746-B7C7-EEA5768E4FB7}" dt="2022-05-12T17:48:40.370" v="590"/>
          <ac:grpSpMkLst>
            <pc:docMk/>
            <pc:sldMk cId="3642293899" sldId="340"/>
            <ac:grpSpMk id="12" creationId="{DDFEBBB1-B5E2-46DC-80D2-4809BAAB509D}"/>
          </ac:grpSpMkLst>
        </pc:grpChg>
        <pc:grpChg chg="del">
          <ac:chgData name="Hughes, Ffion" userId="b2b1aaa3-abdb-4362-bdd1-c2a453b42c86" providerId="ADAL" clId="{9386ED57-3001-4746-B7C7-EEA5768E4FB7}" dt="2022-05-12T17:48:40.123" v="589" actId="478"/>
          <ac:grpSpMkLst>
            <pc:docMk/>
            <pc:sldMk cId="3642293899" sldId="340"/>
            <ac:grpSpMk id="13" creationId="{DE9C608F-51A5-4688-B173-A94638571D4C}"/>
          </ac:grpSpMkLst>
        </pc:grpChg>
        <pc:picChg chg="mod">
          <ac:chgData name="Hughes, Ffion" userId="b2b1aaa3-abdb-4362-bdd1-c2a453b42c86" providerId="ADAL" clId="{9386ED57-3001-4746-B7C7-EEA5768E4FB7}" dt="2022-05-12T17:48:40.370" v="590"/>
          <ac:picMkLst>
            <pc:docMk/>
            <pc:sldMk cId="3642293899" sldId="340"/>
            <ac:picMk id="14" creationId="{85861FAC-3CBD-457A-B65D-C84233506F87}"/>
          </ac:picMkLst>
        </pc:picChg>
        <pc:picChg chg="mod">
          <ac:chgData name="Hughes, Ffion" userId="b2b1aaa3-abdb-4362-bdd1-c2a453b42c86" providerId="ADAL" clId="{9386ED57-3001-4746-B7C7-EEA5768E4FB7}" dt="2022-05-12T17:48:40.370" v="590"/>
          <ac:picMkLst>
            <pc:docMk/>
            <pc:sldMk cId="3642293899" sldId="340"/>
            <ac:picMk id="18" creationId="{A1C5D78D-5C3C-4403-8415-C36266B05FB4}"/>
          </ac:picMkLst>
        </pc:picChg>
        <pc:picChg chg="mod">
          <ac:chgData name="Hughes, Ffion" userId="b2b1aaa3-abdb-4362-bdd1-c2a453b42c86" providerId="ADAL" clId="{9386ED57-3001-4746-B7C7-EEA5768E4FB7}" dt="2022-05-12T17:48:40.370" v="590"/>
          <ac:picMkLst>
            <pc:docMk/>
            <pc:sldMk cId="3642293899" sldId="340"/>
            <ac:picMk id="19" creationId="{31FC6A5D-FE9E-46E0-8725-76F5C4908729}"/>
          </ac:picMkLst>
        </pc:picChg>
        <pc:picChg chg="add mod">
          <ac:chgData name="Hughes, Ffion" userId="b2b1aaa3-abdb-4362-bdd1-c2a453b42c86" providerId="ADAL" clId="{9386ED57-3001-4746-B7C7-EEA5768E4FB7}" dt="2022-05-12T17:50:53.786" v="644" actId="13822"/>
          <ac:picMkLst>
            <pc:docMk/>
            <pc:sldMk cId="3642293899" sldId="340"/>
            <ac:picMk id="4098" creationId="{91EE3C65-988F-4C19-8C20-2FC1925CB407}"/>
          </ac:picMkLst>
        </pc:picChg>
        <pc:picChg chg="del">
          <ac:chgData name="Hughes, Ffion" userId="b2b1aaa3-abdb-4362-bdd1-c2a453b42c86" providerId="ADAL" clId="{9386ED57-3001-4746-B7C7-EEA5768E4FB7}" dt="2022-05-12T17:49:41.283" v="637" actId="478"/>
          <ac:picMkLst>
            <pc:docMk/>
            <pc:sldMk cId="3642293899" sldId="340"/>
            <ac:picMk id="8194" creationId="{FB8873FD-85A4-48F0-A0F0-8312F077C316}"/>
          </ac:picMkLst>
        </pc:picChg>
      </pc:sldChg>
      <pc:sldChg chg="addSp delSp modSp add mod">
        <pc:chgData name="Hughes, Ffion" userId="b2b1aaa3-abdb-4362-bdd1-c2a453b42c86" providerId="ADAL" clId="{9386ED57-3001-4746-B7C7-EEA5768E4FB7}" dt="2022-05-12T17:53:43.790" v="699"/>
        <pc:sldMkLst>
          <pc:docMk/>
          <pc:sldMk cId="4133127018" sldId="341"/>
        </pc:sldMkLst>
        <pc:spChg chg="mod">
          <ac:chgData name="Hughes, Ffion" userId="b2b1aaa3-abdb-4362-bdd1-c2a453b42c86" providerId="ADAL" clId="{9386ED57-3001-4746-B7C7-EEA5768E4FB7}" dt="2022-05-12T17:52:14.051" v="657" actId="13926"/>
          <ac:spMkLst>
            <pc:docMk/>
            <pc:sldMk cId="4133127018" sldId="341"/>
            <ac:spMk id="2" creationId="{8C6F538D-D025-4B6F-A34C-A9E72ADA1714}"/>
          </ac:spMkLst>
        </pc:spChg>
        <pc:spChg chg="mod">
          <ac:chgData name="Hughes, Ffion" userId="b2b1aaa3-abdb-4362-bdd1-c2a453b42c86" providerId="ADAL" clId="{9386ED57-3001-4746-B7C7-EEA5768E4FB7}" dt="2022-05-12T17:53:08.843" v="697" actId="13926"/>
          <ac:spMkLst>
            <pc:docMk/>
            <pc:sldMk cId="4133127018" sldId="341"/>
            <ac:spMk id="3" creationId="{3DA8D287-8211-4D38-9D7E-DEA48ABF3882}"/>
          </ac:spMkLst>
        </pc:spChg>
        <pc:spChg chg="add mod">
          <ac:chgData name="Hughes, Ffion" userId="b2b1aaa3-abdb-4362-bdd1-c2a453b42c86" providerId="ADAL" clId="{9386ED57-3001-4746-B7C7-EEA5768E4FB7}" dt="2022-05-12T17:52:35.845" v="659"/>
          <ac:spMkLst>
            <pc:docMk/>
            <pc:sldMk cId="4133127018" sldId="341"/>
            <ac:spMk id="14" creationId="{3F485D43-5CF9-4435-B115-90586BACB2C9}"/>
          </ac:spMkLst>
        </pc:spChg>
        <pc:spChg chg="del">
          <ac:chgData name="Hughes, Ffion" userId="b2b1aaa3-abdb-4362-bdd1-c2a453b42c86" providerId="ADAL" clId="{9386ED57-3001-4746-B7C7-EEA5768E4FB7}" dt="2022-05-12T17:52:35.604" v="658" actId="478"/>
          <ac:spMkLst>
            <pc:docMk/>
            <pc:sldMk cId="4133127018" sldId="341"/>
            <ac:spMk id="17" creationId="{DB96E4AC-3DDA-4BD5-9933-A690C4853A69}"/>
          </ac:spMkLst>
        </pc:spChg>
        <pc:grpChg chg="del">
          <ac:chgData name="Hughes, Ffion" userId="b2b1aaa3-abdb-4362-bdd1-c2a453b42c86" providerId="ADAL" clId="{9386ED57-3001-4746-B7C7-EEA5768E4FB7}" dt="2022-05-12T17:53:34.491" v="698" actId="478"/>
          <ac:grpSpMkLst>
            <pc:docMk/>
            <pc:sldMk cId="4133127018" sldId="341"/>
            <ac:grpSpMk id="13" creationId="{DE9C608F-51A5-4688-B173-A94638571D4C}"/>
          </ac:grpSpMkLst>
        </pc:grpChg>
        <pc:grpChg chg="add mod">
          <ac:chgData name="Hughes, Ffion" userId="b2b1aaa3-abdb-4362-bdd1-c2a453b42c86" providerId="ADAL" clId="{9386ED57-3001-4746-B7C7-EEA5768E4FB7}" dt="2022-05-12T17:53:43.790" v="699"/>
          <ac:grpSpMkLst>
            <pc:docMk/>
            <pc:sldMk cId="4133127018" sldId="341"/>
            <ac:grpSpMk id="18" creationId="{6F7818E5-71EF-403E-8C6F-5367B9653885}"/>
          </ac:grpSpMkLst>
        </pc:grpChg>
        <pc:picChg chg="mod">
          <ac:chgData name="Hughes, Ffion" userId="b2b1aaa3-abdb-4362-bdd1-c2a453b42c86" providerId="ADAL" clId="{9386ED57-3001-4746-B7C7-EEA5768E4FB7}" dt="2022-05-12T17:53:43.790" v="699"/>
          <ac:picMkLst>
            <pc:docMk/>
            <pc:sldMk cId="4133127018" sldId="341"/>
            <ac:picMk id="19" creationId="{5798B389-FFC9-4392-8FEA-51E3625FE2F3}"/>
          </ac:picMkLst>
        </pc:picChg>
        <pc:picChg chg="mod">
          <ac:chgData name="Hughes, Ffion" userId="b2b1aaa3-abdb-4362-bdd1-c2a453b42c86" providerId="ADAL" clId="{9386ED57-3001-4746-B7C7-EEA5768E4FB7}" dt="2022-05-12T17:53:43.790" v="699"/>
          <ac:picMkLst>
            <pc:docMk/>
            <pc:sldMk cId="4133127018" sldId="341"/>
            <ac:picMk id="22" creationId="{7AE8D759-A435-4190-BE54-D2F32EC802E6}"/>
          </ac:picMkLst>
        </pc:picChg>
        <pc:picChg chg="mod">
          <ac:chgData name="Hughes, Ffion" userId="b2b1aaa3-abdb-4362-bdd1-c2a453b42c86" providerId="ADAL" clId="{9386ED57-3001-4746-B7C7-EEA5768E4FB7}" dt="2022-05-12T17:53:43.790" v="699"/>
          <ac:picMkLst>
            <pc:docMk/>
            <pc:sldMk cId="4133127018" sldId="341"/>
            <ac:picMk id="23" creationId="{98C567A1-DE52-4D36-AAD4-3334F46FCDE4}"/>
          </ac:picMkLst>
        </pc:picChg>
      </pc:sldChg>
      <pc:sldChg chg="addSp delSp modSp add mod modAnim">
        <pc:chgData name="Hughes, Ffion" userId="b2b1aaa3-abdb-4362-bdd1-c2a453b42c86" providerId="ADAL" clId="{9386ED57-3001-4746-B7C7-EEA5768E4FB7}" dt="2022-05-12T18:17:31.979" v="993" actId="14100"/>
        <pc:sldMkLst>
          <pc:docMk/>
          <pc:sldMk cId="498941245" sldId="342"/>
        </pc:sldMkLst>
        <pc:spChg chg="mod">
          <ac:chgData name="Hughes, Ffion" userId="b2b1aaa3-abdb-4362-bdd1-c2a453b42c86" providerId="ADAL" clId="{9386ED57-3001-4746-B7C7-EEA5768E4FB7}" dt="2022-05-12T18:05:16.716" v="824" actId="20577"/>
          <ac:spMkLst>
            <pc:docMk/>
            <pc:sldMk cId="498941245" sldId="342"/>
            <ac:spMk id="2" creationId="{8C6F538D-D025-4B6F-A34C-A9E72ADA1714}"/>
          </ac:spMkLst>
        </pc:spChg>
        <pc:spChg chg="mod">
          <ac:chgData name="Hughes, Ffion" userId="b2b1aaa3-abdb-4362-bdd1-c2a453b42c86" providerId="ADAL" clId="{9386ED57-3001-4746-B7C7-EEA5768E4FB7}" dt="2022-05-12T18:17:09.296" v="990" actId="14100"/>
          <ac:spMkLst>
            <pc:docMk/>
            <pc:sldMk cId="498941245" sldId="342"/>
            <ac:spMk id="3" creationId="{3DA8D287-8211-4D38-9D7E-DEA48ABF3882}"/>
          </ac:spMkLst>
        </pc:spChg>
        <pc:spChg chg="add mod">
          <ac:chgData name="Hughes, Ffion" userId="b2b1aaa3-abdb-4362-bdd1-c2a453b42c86" providerId="ADAL" clId="{9386ED57-3001-4746-B7C7-EEA5768E4FB7}" dt="2022-05-12T18:05:27.980" v="826"/>
          <ac:spMkLst>
            <pc:docMk/>
            <pc:sldMk cId="498941245" sldId="342"/>
            <ac:spMk id="12" creationId="{6558D7C9-F4D2-447E-8842-27627E4B67B4}"/>
          </ac:spMkLst>
        </pc:spChg>
        <pc:spChg chg="del">
          <ac:chgData name="Hughes, Ffion" userId="b2b1aaa3-abdb-4362-bdd1-c2a453b42c86" providerId="ADAL" clId="{9386ED57-3001-4746-B7C7-EEA5768E4FB7}" dt="2022-05-12T18:05:27.764" v="825" actId="478"/>
          <ac:spMkLst>
            <pc:docMk/>
            <pc:sldMk cId="498941245" sldId="342"/>
            <ac:spMk id="17" creationId="{BF72C72F-A73A-4BAF-AA42-CC5D9428CBAD}"/>
          </ac:spMkLst>
        </pc:spChg>
        <pc:grpChg chg="add del">
          <ac:chgData name="Hughes, Ffion" userId="b2b1aaa3-abdb-4362-bdd1-c2a453b42c86" providerId="ADAL" clId="{9386ED57-3001-4746-B7C7-EEA5768E4FB7}" dt="2022-05-12T18:16:49.023" v="986" actId="478"/>
          <ac:grpSpMkLst>
            <pc:docMk/>
            <pc:sldMk cId="498941245" sldId="342"/>
            <ac:grpSpMk id="13" creationId="{DE9C608F-51A5-4688-B173-A94638571D4C}"/>
          </ac:grpSpMkLst>
        </pc:grpChg>
        <pc:grpChg chg="add del mod">
          <ac:chgData name="Hughes, Ffion" userId="b2b1aaa3-abdb-4362-bdd1-c2a453b42c86" providerId="ADAL" clId="{9386ED57-3001-4746-B7C7-EEA5768E4FB7}" dt="2022-05-12T18:16:49.760" v="987"/>
          <ac:grpSpMkLst>
            <pc:docMk/>
            <pc:sldMk cId="498941245" sldId="342"/>
            <ac:grpSpMk id="14" creationId="{FDBBC18D-85DE-4AE3-A86F-446C8AEABEC8}"/>
          </ac:grpSpMkLst>
        </pc:grpChg>
        <pc:picChg chg="del">
          <ac:chgData name="Hughes, Ffion" userId="b2b1aaa3-abdb-4362-bdd1-c2a453b42c86" providerId="ADAL" clId="{9386ED57-3001-4746-B7C7-EEA5768E4FB7}" dt="2022-05-12T18:15:14.651" v="971" actId="478"/>
          <ac:picMkLst>
            <pc:docMk/>
            <pc:sldMk cId="498941245" sldId="342"/>
            <ac:picMk id="7" creationId="{F6904993-D44B-4533-B8E6-BAC2D97C5156}"/>
          </ac:picMkLst>
        </pc:picChg>
        <pc:picChg chg="mod">
          <ac:chgData name="Hughes, Ffion" userId="b2b1aaa3-abdb-4362-bdd1-c2a453b42c86" providerId="ADAL" clId="{9386ED57-3001-4746-B7C7-EEA5768E4FB7}" dt="2022-05-12T18:15:27.180" v="974"/>
          <ac:picMkLst>
            <pc:docMk/>
            <pc:sldMk cId="498941245" sldId="342"/>
            <ac:picMk id="18" creationId="{AF8B43C7-8BCE-41FD-8484-00F3011E242D}"/>
          </ac:picMkLst>
        </pc:picChg>
        <pc:picChg chg="mod">
          <ac:chgData name="Hughes, Ffion" userId="b2b1aaa3-abdb-4362-bdd1-c2a453b42c86" providerId="ADAL" clId="{9386ED57-3001-4746-B7C7-EEA5768E4FB7}" dt="2022-05-12T18:17:31.979" v="993" actId="14100"/>
          <ac:picMkLst>
            <pc:docMk/>
            <pc:sldMk cId="498941245" sldId="342"/>
            <ac:picMk id="19" creationId="{7A0887EC-3345-4340-984F-5EB0627F84A7}"/>
          </ac:picMkLst>
        </pc:picChg>
        <pc:picChg chg="mod">
          <ac:chgData name="Hughes, Ffion" userId="b2b1aaa3-abdb-4362-bdd1-c2a453b42c86" providerId="ADAL" clId="{9386ED57-3001-4746-B7C7-EEA5768E4FB7}" dt="2022-05-12T18:15:27.180" v="974"/>
          <ac:picMkLst>
            <pc:docMk/>
            <pc:sldMk cId="498941245" sldId="342"/>
            <ac:picMk id="22" creationId="{DF650549-C049-4DAC-AF38-2CBEA619F097}"/>
          </ac:picMkLst>
        </pc:picChg>
        <pc:picChg chg="add mod">
          <ac:chgData name="Hughes, Ffion" userId="b2b1aaa3-abdb-4362-bdd1-c2a453b42c86" providerId="ADAL" clId="{9386ED57-3001-4746-B7C7-EEA5768E4FB7}" dt="2022-05-12T18:17:11.884" v="991" actId="1076"/>
          <ac:picMkLst>
            <pc:docMk/>
            <pc:sldMk cId="498941245" sldId="342"/>
            <ac:picMk id="23" creationId="{A1B40064-D089-4E35-A09B-6D9806C1FE27}"/>
          </ac:picMkLst>
        </pc:picChg>
        <pc:picChg chg="add del mod">
          <ac:chgData name="Hughes, Ffion" userId="b2b1aaa3-abdb-4362-bdd1-c2a453b42c86" providerId="ADAL" clId="{9386ED57-3001-4746-B7C7-EEA5768E4FB7}" dt="2022-05-12T18:16:44.543" v="981"/>
          <ac:picMkLst>
            <pc:docMk/>
            <pc:sldMk cId="498941245" sldId="342"/>
            <ac:picMk id="7170" creationId="{46B8A5A2-B245-419D-9AE0-E5B51E5E2CFD}"/>
          </ac:picMkLst>
        </pc:picChg>
      </pc:sldChg>
      <pc:sldChg chg="new del">
        <pc:chgData name="Hughes, Ffion" userId="b2b1aaa3-abdb-4362-bdd1-c2a453b42c86" providerId="ADAL" clId="{9386ED57-3001-4746-B7C7-EEA5768E4FB7}" dt="2022-05-12T18:04:19.791" v="809" actId="47"/>
        <pc:sldMkLst>
          <pc:docMk/>
          <pc:sldMk cId="2785982691" sldId="342"/>
        </pc:sldMkLst>
      </pc:sldChg>
      <pc:sldChg chg="addSp delSp modSp add mod modAnim">
        <pc:chgData name="Hughes, Ffion" userId="b2b1aaa3-abdb-4362-bdd1-c2a453b42c86" providerId="ADAL" clId="{9386ED57-3001-4746-B7C7-EEA5768E4FB7}" dt="2022-05-12T18:25:07.397" v="1100" actId="13926"/>
        <pc:sldMkLst>
          <pc:docMk/>
          <pc:sldMk cId="4241883380" sldId="343"/>
        </pc:sldMkLst>
        <pc:spChg chg="mod">
          <ac:chgData name="Hughes, Ffion" userId="b2b1aaa3-abdb-4362-bdd1-c2a453b42c86" providerId="ADAL" clId="{9386ED57-3001-4746-B7C7-EEA5768E4FB7}" dt="2022-05-12T18:22:21.636" v="1061" actId="13926"/>
          <ac:spMkLst>
            <pc:docMk/>
            <pc:sldMk cId="4241883380" sldId="343"/>
            <ac:spMk id="2" creationId="{8C6F538D-D025-4B6F-A34C-A9E72ADA1714}"/>
          </ac:spMkLst>
        </pc:spChg>
        <pc:spChg chg="mod">
          <ac:chgData name="Hughes, Ffion" userId="b2b1aaa3-abdb-4362-bdd1-c2a453b42c86" providerId="ADAL" clId="{9386ED57-3001-4746-B7C7-EEA5768E4FB7}" dt="2022-05-12T18:25:07.397" v="1100" actId="13926"/>
          <ac:spMkLst>
            <pc:docMk/>
            <pc:sldMk cId="4241883380" sldId="343"/>
            <ac:spMk id="3" creationId="{3DA8D287-8211-4D38-9D7E-DEA48ABF3882}"/>
          </ac:spMkLst>
        </pc:spChg>
        <pc:spChg chg="mod">
          <ac:chgData name="Hughes, Ffion" userId="b2b1aaa3-abdb-4362-bdd1-c2a453b42c86" providerId="ADAL" clId="{9386ED57-3001-4746-B7C7-EEA5768E4FB7}" dt="2022-05-12T18:24:14.930" v="1093" actId="1076"/>
          <ac:spMkLst>
            <pc:docMk/>
            <pc:sldMk cId="4241883380" sldId="343"/>
            <ac:spMk id="11" creationId="{8C82DE79-496A-4280-A4FB-7EE42E083652}"/>
          </ac:spMkLst>
        </pc:spChg>
        <pc:spChg chg="del">
          <ac:chgData name="Hughes, Ffion" userId="b2b1aaa3-abdb-4362-bdd1-c2a453b42c86" providerId="ADAL" clId="{9386ED57-3001-4746-B7C7-EEA5768E4FB7}" dt="2022-05-12T18:21:58.486" v="1044" actId="478"/>
          <ac:spMkLst>
            <pc:docMk/>
            <pc:sldMk cId="4241883380" sldId="343"/>
            <ac:spMk id="17" creationId="{370F867D-F7F4-4E8E-90E3-542446223BF6}"/>
          </ac:spMkLst>
        </pc:spChg>
        <pc:spChg chg="add mod">
          <ac:chgData name="Hughes, Ffion" userId="b2b1aaa3-abdb-4362-bdd1-c2a453b42c86" providerId="ADAL" clId="{9386ED57-3001-4746-B7C7-EEA5768E4FB7}" dt="2022-05-12T18:22:03.501" v="1045"/>
          <ac:spMkLst>
            <pc:docMk/>
            <pc:sldMk cId="4241883380" sldId="343"/>
            <ac:spMk id="18" creationId="{143C8219-E7D2-4318-B124-D808D2342CDA}"/>
          </ac:spMkLst>
        </pc:spChg>
        <pc:spChg chg="del mod">
          <ac:chgData name="Hughes, Ffion" userId="b2b1aaa3-abdb-4362-bdd1-c2a453b42c86" providerId="ADAL" clId="{9386ED57-3001-4746-B7C7-EEA5768E4FB7}" dt="2022-05-12T18:24:39.300" v="1098" actId="478"/>
          <ac:spMkLst>
            <pc:docMk/>
            <pc:sldMk cId="4241883380" sldId="343"/>
            <ac:spMk id="22" creationId="{C75EF750-A99A-4D5C-B152-0C99AC82C7A1}"/>
          </ac:spMkLst>
        </pc:spChg>
        <pc:grpChg chg="mod">
          <ac:chgData name="Hughes, Ffion" userId="b2b1aaa3-abdb-4362-bdd1-c2a453b42c86" providerId="ADAL" clId="{9386ED57-3001-4746-B7C7-EEA5768E4FB7}" dt="2022-05-12T18:23:51.587" v="1092" actId="1076"/>
          <ac:grpSpMkLst>
            <pc:docMk/>
            <pc:sldMk cId="4241883380" sldId="343"/>
            <ac:grpSpMk id="10" creationId="{7C6EADF2-862E-462A-8097-9C2F7D095FBB}"/>
          </ac:grpSpMkLst>
        </pc:grpChg>
        <pc:grpChg chg="del">
          <ac:chgData name="Hughes, Ffion" userId="b2b1aaa3-abdb-4362-bdd1-c2a453b42c86" providerId="ADAL" clId="{9386ED57-3001-4746-B7C7-EEA5768E4FB7}" dt="2022-05-12T18:22:11.964" v="1046" actId="478"/>
          <ac:grpSpMkLst>
            <pc:docMk/>
            <pc:sldMk cId="4241883380" sldId="343"/>
            <ac:grpSpMk id="13" creationId="{DE9C608F-51A5-4688-B173-A94638571D4C}"/>
          </ac:grpSpMkLst>
        </pc:grpChg>
        <pc:grpChg chg="add mod">
          <ac:chgData name="Hughes, Ffion" userId="b2b1aaa3-abdb-4362-bdd1-c2a453b42c86" providerId="ADAL" clId="{9386ED57-3001-4746-B7C7-EEA5768E4FB7}" dt="2022-05-12T18:22:12.189" v="1047"/>
          <ac:grpSpMkLst>
            <pc:docMk/>
            <pc:sldMk cId="4241883380" sldId="343"/>
            <ac:grpSpMk id="19" creationId="{435369F5-468A-4377-A34F-534A94FA0668}"/>
          </ac:grpSpMkLst>
        </pc:grpChg>
        <pc:picChg chg="mod">
          <ac:chgData name="Hughes, Ffion" userId="b2b1aaa3-abdb-4362-bdd1-c2a453b42c86" providerId="ADAL" clId="{9386ED57-3001-4746-B7C7-EEA5768E4FB7}" dt="2022-05-12T18:22:12.189" v="1047"/>
          <ac:picMkLst>
            <pc:docMk/>
            <pc:sldMk cId="4241883380" sldId="343"/>
            <ac:picMk id="23" creationId="{BB68302B-E2FD-4690-9D9F-787A1E8627D5}"/>
          </ac:picMkLst>
        </pc:picChg>
        <pc:picChg chg="mod">
          <ac:chgData name="Hughes, Ffion" userId="b2b1aaa3-abdb-4362-bdd1-c2a453b42c86" providerId="ADAL" clId="{9386ED57-3001-4746-B7C7-EEA5768E4FB7}" dt="2022-05-12T18:22:12.189" v="1047"/>
          <ac:picMkLst>
            <pc:docMk/>
            <pc:sldMk cId="4241883380" sldId="343"/>
            <ac:picMk id="24" creationId="{DA36D5C3-02FC-406A-BEB9-DE5348D24B05}"/>
          </ac:picMkLst>
        </pc:picChg>
        <pc:picChg chg="mod">
          <ac:chgData name="Hughes, Ffion" userId="b2b1aaa3-abdb-4362-bdd1-c2a453b42c86" providerId="ADAL" clId="{9386ED57-3001-4746-B7C7-EEA5768E4FB7}" dt="2022-05-12T18:22:12.189" v="1047"/>
          <ac:picMkLst>
            <pc:docMk/>
            <pc:sldMk cId="4241883380" sldId="343"/>
            <ac:picMk id="25" creationId="{2DDF046D-41FD-4438-A897-55013AF30F34}"/>
          </ac:picMkLst>
        </pc:picChg>
      </pc:sldChg>
      <pc:sldChg chg="addSp delSp modSp add mod">
        <pc:chgData name="Hughes, Ffion" userId="b2b1aaa3-abdb-4362-bdd1-c2a453b42c86" providerId="ADAL" clId="{9386ED57-3001-4746-B7C7-EEA5768E4FB7}" dt="2022-05-12T18:28:14.978" v="1167"/>
        <pc:sldMkLst>
          <pc:docMk/>
          <pc:sldMk cId="498384107" sldId="344"/>
        </pc:sldMkLst>
        <pc:spChg chg="mod">
          <ac:chgData name="Hughes, Ffion" userId="b2b1aaa3-abdb-4362-bdd1-c2a453b42c86" providerId="ADAL" clId="{9386ED57-3001-4746-B7C7-EEA5768E4FB7}" dt="2022-05-12T18:26:19.454" v="1147" actId="20577"/>
          <ac:spMkLst>
            <pc:docMk/>
            <pc:sldMk cId="498384107" sldId="344"/>
            <ac:spMk id="3" creationId="{3DA8D287-8211-4D38-9D7E-DEA48ABF3882}"/>
          </ac:spMkLst>
        </pc:spChg>
        <pc:spChg chg="mod">
          <ac:chgData name="Hughes, Ffion" userId="b2b1aaa3-abdb-4362-bdd1-c2a453b42c86" providerId="ADAL" clId="{9386ED57-3001-4746-B7C7-EEA5768E4FB7}" dt="2022-05-12T18:28:12.254" v="1165" actId="6549"/>
          <ac:spMkLst>
            <pc:docMk/>
            <pc:sldMk cId="498384107" sldId="344"/>
            <ac:spMk id="12" creationId="{49DB3BE1-F808-4B76-9DA6-B0507B39EB35}"/>
          </ac:spMkLst>
        </pc:spChg>
        <pc:spChg chg="del mod">
          <ac:chgData name="Hughes, Ffion" userId="b2b1aaa3-abdb-4362-bdd1-c2a453b42c86" providerId="ADAL" clId="{9386ED57-3001-4746-B7C7-EEA5768E4FB7}" dt="2022-05-12T18:26:08.740" v="1135" actId="478"/>
          <ac:spMkLst>
            <pc:docMk/>
            <pc:sldMk cId="498384107" sldId="344"/>
            <ac:spMk id="17" creationId="{8E993D6A-30DA-4051-B06E-0F0892E6296E}"/>
          </ac:spMkLst>
        </pc:spChg>
        <pc:spChg chg="add mod">
          <ac:chgData name="Hughes, Ffion" userId="b2b1aaa3-abdb-4362-bdd1-c2a453b42c86" providerId="ADAL" clId="{9386ED57-3001-4746-B7C7-EEA5768E4FB7}" dt="2022-05-12T18:28:14.978" v="1167"/>
          <ac:spMkLst>
            <pc:docMk/>
            <pc:sldMk cId="498384107" sldId="344"/>
            <ac:spMk id="22" creationId="{8338E73C-20FF-49B3-93F4-A83FD4DD7A23}"/>
          </ac:spMkLst>
        </pc:spChg>
        <pc:grpChg chg="add del mod">
          <ac:chgData name="Hughes, Ffion" userId="b2b1aaa3-abdb-4362-bdd1-c2a453b42c86" providerId="ADAL" clId="{9386ED57-3001-4746-B7C7-EEA5768E4FB7}" dt="2022-05-12T18:28:14.189" v="1166" actId="478"/>
          <ac:grpSpMkLst>
            <pc:docMk/>
            <pc:sldMk cId="498384107" sldId="344"/>
            <ac:grpSpMk id="11" creationId="{E8E64BFF-872A-4E3A-B163-5ACDB1ECB189}"/>
          </ac:grpSpMkLst>
        </pc:grpChg>
        <pc:grpChg chg="del">
          <ac:chgData name="Hughes, Ffion" userId="b2b1aaa3-abdb-4362-bdd1-c2a453b42c86" providerId="ADAL" clId="{9386ED57-3001-4746-B7C7-EEA5768E4FB7}" dt="2022-05-12T18:26:01.372" v="1134" actId="478"/>
          <ac:grpSpMkLst>
            <pc:docMk/>
            <pc:sldMk cId="498384107" sldId="344"/>
            <ac:grpSpMk id="13" creationId="{DE9C608F-51A5-4688-B173-A94638571D4C}"/>
          </ac:grpSpMkLst>
        </pc:grpChg>
        <pc:picChg chg="mod">
          <ac:chgData name="Hughes, Ffion" userId="b2b1aaa3-abdb-4362-bdd1-c2a453b42c86" providerId="ADAL" clId="{9386ED57-3001-4746-B7C7-EEA5768E4FB7}" dt="2022-05-12T18:26:08.999" v="1136"/>
          <ac:picMkLst>
            <pc:docMk/>
            <pc:sldMk cId="498384107" sldId="344"/>
            <ac:picMk id="14" creationId="{6C4833DB-E19B-42E6-9387-EC8C58D7080B}"/>
          </ac:picMkLst>
        </pc:picChg>
        <pc:picChg chg="mod">
          <ac:chgData name="Hughes, Ffion" userId="b2b1aaa3-abdb-4362-bdd1-c2a453b42c86" providerId="ADAL" clId="{9386ED57-3001-4746-B7C7-EEA5768E4FB7}" dt="2022-05-12T18:26:08.999" v="1136"/>
          <ac:picMkLst>
            <pc:docMk/>
            <pc:sldMk cId="498384107" sldId="344"/>
            <ac:picMk id="18" creationId="{9DD73127-764C-4AEF-85FD-24C59D8C1821}"/>
          </ac:picMkLst>
        </pc:picChg>
        <pc:picChg chg="mod">
          <ac:chgData name="Hughes, Ffion" userId="b2b1aaa3-abdb-4362-bdd1-c2a453b42c86" providerId="ADAL" clId="{9386ED57-3001-4746-B7C7-EEA5768E4FB7}" dt="2022-05-12T18:26:08.999" v="1136"/>
          <ac:picMkLst>
            <pc:docMk/>
            <pc:sldMk cId="498384107" sldId="344"/>
            <ac:picMk id="19" creationId="{EF67D49C-7F68-4BC0-AB9D-95FC0D92B527}"/>
          </ac:picMkLst>
        </pc:picChg>
      </pc:sldChg>
      <pc:sldChg chg="addSp delSp modSp add mod">
        <pc:chgData name="Hughes, Ffion" userId="b2b1aaa3-abdb-4362-bdd1-c2a453b42c86" providerId="ADAL" clId="{9386ED57-3001-4746-B7C7-EEA5768E4FB7}" dt="2022-05-12T18:29:34.500" v="1180" actId="20577"/>
        <pc:sldMkLst>
          <pc:docMk/>
          <pc:sldMk cId="3525671827" sldId="345"/>
        </pc:sldMkLst>
        <pc:spChg chg="mod">
          <ac:chgData name="Hughes, Ffion" userId="b2b1aaa3-abdb-4362-bdd1-c2a453b42c86" providerId="ADAL" clId="{9386ED57-3001-4746-B7C7-EEA5768E4FB7}" dt="2022-05-12T18:27:51.107" v="1161" actId="13926"/>
          <ac:spMkLst>
            <pc:docMk/>
            <pc:sldMk cId="3525671827" sldId="345"/>
            <ac:spMk id="2" creationId="{8C6F538D-D025-4B6F-A34C-A9E72ADA1714}"/>
          </ac:spMkLst>
        </pc:spChg>
        <pc:spChg chg="mod">
          <ac:chgData name="Hughes, Ffion" userId="b2b1aaa3-abdb-4362-bdd1-c2a453b42c86" providerId="ADAL" clId="{9386ED57-3001-4746-B7C7-EEA5768E4FB7}" dt="2022-05-12T18:29:34.500" v="1180" actId="20577"/>
          <ac:spMkLst>
            <pc:docMk/>
            <pc:sldMk cId="3525671827" sldId="345"/>
            <ac:spMk id="5" creationId="{E817AA52-91F0-43E4-93B4-13FFA497D334}"/>
          </ac:spMkLst>
        </pc:spChg>
        <pc:spChg chg="del">
          <ac:chgData name="Hughes, Ffion" userId="b2b1aaa3-abdb-4362-bdd1-c2a453b42c86" providerId="ADAL" clId="{9386ED57-3001-4746-B7C7-EEA5768E4FB7}" dt="2022-05-12T18:27:55.092" v="1163" actId="478"/>
          <ac:spMkLst>
            <pc:docMk/>
            <pc:sldMk cId="3525671827" sldId="345"/>
            <ac:spMk id="17" creationId="{AF7EAEB7-F03E-4F54-8504-62A6AAFD9D8A}"/>
          </ac:spMkLst>
        </pc:spChg>
        <pc:spChg chg="del mod">
          <ac:chgData name="Hughes, Ffion" userId="b2b1aaa3-abdb-4362-bdd1-c2a453b42c86" providerId="ADAL" clId="{9386ED57-3001-4746-B7C7-EEA5768E4FB7}" dt="2022-05-12T18:28:56.274" v="1168" actId="478"/>
          <ac:spMkLst>
            <pc:docMk/>
            <pc:sldMk cId="3525671827" sldId="345"/>
            <ac:spMk id="18" creationId="{7273DAC5-144F-4F78-A71F-3AEF3E912FF3}"/>
          </ac:spMkLst>
        </pc:spChg>
        <pc:spChg chg="add mod">
          <ac:chgData name="Hughes, Ffion" userId="b2b1aaa3-abdb-4362-bdd1-c2a453b42c86" providerId="ADAL" clId="{9386ED57-3001-4746-B7C7-EEA5768E4FB7}" dt="2022-05-12T18:28:56.635" v="1169"/>
          <ac:spMkLst>
            <pc:docMk/>
            <pc:sldMk cId="3525671827" sldId="345"/>
            <ac:spMk id="24" creationId="{870EABA6-7FBF-4F05-9288-22498828B577}"/>
          </ac:spMkLst>
        </pc:spChg>
        <pc:grpChg chg="del">
          <ac:chgData name="Hughes, Ffion" userId="b2b1aaa3-abdb-4362-bdd1-c2a453b42c86" providerId="ADAL" clId="{9386ED57-3001-4746-B7C7-EEA5768E4FB7}" dt="2022-05-12T18:27:53.187" v="1162" actId="478"/>
          <ac:grpSpMkLst>
            <pc:docMk/>
            <pc:sldMk cId="3525671827" sldId="345"/>
            <ac:grpSpMk id="13" creationId="{DE9C608F-51A5-4688-B173-A94638571D4C}"/>
          </ac:grpSpMkLst>
        </pc:grpChg>
        <pc:grpChg chg="add mod">
          <ac:chgData name="Hughes, Ffion" userId="b2b1aaa3-abdb-4362-bdd1-c2a453b42c86" providerId="ADAL" clId="{9386ED57-3001-4746-B7C7-EEA5768E4FB7}" dt="2022-05-12T18:27:58.305" v="1164"/>
          <ac:grpSpMkLst>
            <pc:docMk/>
            <pc:sldMk cId="3525671827" sldId="345"/>
            <ac:grpSpMk id="14" creationId="{3228F779-9701-4DD5-96CA-3B81BC4BF507}"/>
          </ac:grpSpMkLst>
        </pc:grpChg>
        <pc:picChg chg="mod">
          <ac:chgData name="Hughes, Ffion" userId="b2b1aaa3-abdb-4362-bdd1-c2a453b42c86" providerId="ADAL" clId="{9386ED57-3001-4746-B7C7-EEA5768E4FB7}" dt="2022-05-12T18:27:58.305" v="1164"/>
          <ac:picMkLst>
            <pc:docMk/>
            <pc:sldMk cId="3525671827" sldId="345"/>
            <ac:picMk id="19" creationId="{40C735DB-95FC-4306-B737-3E06C058A4DE}"/>
          </ac:picMkLst>
        </pc:picChg>
        <pc:picChg chg="mod">
          <ac:chgData name="Hughes, Ffion" userId="b2b1aaa3-abdb-4362-bdd1-c2a453b42c86" providerId="ADAL" clId="{9386ED57-3001-4746-B7C7-EEA5768E4FB7}" dt="2022-05-12T18:27:58.305" v="1164"/>
          <ac:picMkLst>
            <pc:docMk/>
            <pc:sldMk cId="3525671827" sldId="345"/>
            <ac:picMk id="22" creationId="{0B711218-C526-4326-934A-75B9F193D3A8}"/>
          </ac:picMkLst>
        </pc:picChg>
        <pc:picChg chg="mod">
          <ac:chgData name="Hughes, Ffion" userId="b2b1aaa3-abdb-4362-bdd1-c2a453b42c86" providerId="ADAL" clId="{9386ED57-3001-4746-B7C7-EEA5768E4FB7}" dt="2022-05-12T18:27:58.305" v="1164"/>
          <ac:picMkLst>
            <pc:docMk/>
            <pc:sldMk cId="3525671827" sldId="345"/>
            <ac:picMk id="23" creationId="{D599D7EE-DC8E-4BAF-B952-EE2F3F01F320}"/>
          </ac:picMkLst>
        </pc:picChg>
      </pc:sldChg>
      <pc:sldChg chg="addSp delSp modSp add mod">
        <pc:chgData name="Hughes, Ffion" userId="b2b1aaa3-abdb-4362-bdd1-c2a453b42c86" providerId="ADAL" clId="{9386ED57-3001-4746-B7C7-EEA5768E4FB7}" dt="2022-05-12T18:36:34.837" v="1242" actId="20577"/>
        <pc:sldMkLst>
          <pc:docMk/>
          <pc:sldMk cId="835786161" sldId="346"/>
        </pc:sldMkLst>
        <pc:spChg chg="mod">
          <ac:chgData name="Hughes, Ffion" userId="b2b1aaa3-abdb-4362-bdd1-c2a453b42c86" providerId="ADAL" clId="{9386ED57-3001-4746-B7C7-EEA5768E4FB7}" dt="2022-05-12T18:36:34.837" v="1242" actId="20577"/>
          <ac:spMkLst>
            <pc:docMk/>
            <pc:sldMk cId="835786161" sldId="346"/>
            <ac:spMk id="5" creationId="{E05884CA-E2BE-4FCF-BDB5-EA0F57F785F0}"/>
          </ac:spMkLst>
        </pc:spChg>
        <pc:spChg chg="add del mod">
          <ac:chgData name="Hughes, Ffion" userId="b2b1aaa3-abdb-4362-bdd1-c2a453b42c86" providerId="ADAL" clId="{9386ED57-3001-4746-B7C7-EEA5768E4FB7}" dt="2022-05-12T18:30:28.228" v="1185" actId="478"/>
          <ac:spMkLst>
            <pc:docMk/>
            <pc:sldMk cId="835786161" sldId="346"/>
            <ac:spMk id="14" creationId="{0997E30B-C659-42C4-B7A4-9DC1BE46196C}"/>
          </ac:spMkLst>
        </pc:spChg>
        <pc:spChg chg="del">
          <ac:chgData name="Hughes, Ffion" userId="b2b1aaa3-abdb-4362-bdd1-c2a453b42c86" providerId="ADAL" clId="{9386ED57-3001-4746-B7C7-EEA5768E4FB7}" dt="2022-05-12T18:30:12.516" v="1183" actId="478"/>
          <ac:spMkLst>
            <pc:docMk/>
            <pc:sldMk cId="835786161" sldId="346"/>
            <ac:spMk id="17" creationId="{122DD92F-790A-44C6-9736-47504B337433}"/>
          </ac:spMkLst>
        </pc:spChg>
        <pc:spChg chg="add mod">
          <ac:chgData name="Hughes, Ffion" userId="b2b1aaa3-abdb-4362-bdd1-c2a453b42c86" providerId="ADAL" clId="{9386ED57-3001-4746-B7C7-EEA5768E4FB7}" dt="2022-05-12T18:30:28.589" v="1186"/>
          <ac:spMkLst>
            <pc:docMk/>
            <pc:sldMk cId="835786161" sldId="346"/>
            <ac:spMk id="18" creationId="{CA0AD802-3472-44EA-8DE5-3420B3027E1F}"/>
          </ac:spMkLst>
        </pc:spChg>
        <pc:grpChg chg="del">
          <ac:chgData name="Hughes, Ffion" userId="b2b1aaa3-abdb-4362-bdd1-c2a453b42c86" providerId="ADAL" clId="{9386ED57-3001-4746-B7C7-EEA5768E4FB7}" dt="2022-05-12T18:31:25.091" v="1187" actId="478"/>
          <ac:grpSpMkLst>
            <pc:docMk/>
            <pc:sldMk cId="835786161" sldId="346"/>
            <ac:grpSpMk id="13" creationId="{DE9C608F-51A5-4688-B173-A94638571D4C}"/>
          </ac:grpSpMkLst>
        </pc:grpChg>
        <pc:grpChg chg="add mod">
          <ac:chgData name="Hughes, Ffion" userId="b2b1aaa3-abdb-4362-bdd1-c2a453b42c86" providerId="ADAL" clId="{9386ED57-3001-4746-B7C7-EEA5768E4FB7}" dt="2022-05-12T18:31:25.352" v="1188"/>
          <ac:grpSpMkLst>
            <pc:docMk/>
            <pc:sldMk cId="835786161" sldId="346"/>
            <ac:grpSpMk id="19" creationId="{76EFAFAD-5719-4720-88CF-48E71B5A65A6}"/>
          </ac:grpSpMkLst>
        </pc:grpChg>
        <pc:picChg chg="mod">
          <ac:chgData name="Hughes, Ffion" userId="b2b1aaa3-abdb-4362-bdd1-c2a453b42c86" providerId="ADAL" clId="{9386ED57-3001-4746-B7C7-EEA5768E4FB7}" dt="2022-05-12T18:31:25.352" v="1188"/>
          <ac:picMkLst>
            <pc:docMk/>
            <pc:sldMk cId="835786161" sldId="346"/>
            <ac:picMk id="22" creationId="{133CA722-9113-4E6C-88D3-DA5EE441AFF0}"/>
          </ac:picMkLst>
        </pc:picChg>
        <pc:picChg chg="mod">
          <ac:chgData name="Hughes, Ffion" userId="b2b1aaa3-abdb-4362-bdd1-c2a453b42c86" providerId="ADAL" clId="{9386ED57-3001-4746-B7C7-EEA5768E4FB7}" dt="2022-05-12T18:31:25.352" v="1188"/>
          <ac:picMkLst>
            <pc:docMk/>
            <pc:sldMk cId="835786161" sldId="346"/>
            <ac:picMk id="23" creationId="{871AE38C-7A15-41BE-B3D5-93091D4282CA}"/>
          </ac:picMkLst>
        </pc:picChg>
        <pc:picChg chg="mod">
          <ac:chgData name="Hughes, Ffion" userId="b2b1aaa3-abdb-4362-bdd1-c2a453b42c86" providerId="ADAL" clId="{9386ED57-3001-4746-B7C7-EEA5768E4FB7}" dt="2022-05-12T18:31:25.352" v="1188"/>
          <ac:picMkLst>
            <pc:docMk/>
            <pc:sldMk cId="835786161" sldId="346"/>
            <ac:picMk id="24" creationId="{C688F7CD-D3D0-4CC5-8588-8D5BFD395420}"/>
          </ac:picMkLst>
        </pc:picChg>
      </pc:sldChg>
      <pc:sldChg chg="addSp delSp modSp add mod delAnim modAnim">
        <pc:chgData name="Hughes, Ffion" userId="b2b1aaa3-abdb-4362-bdd1-c2a453b42c86" providerId="ADAL" clId="{9386ED57-3001-4746-B7C7-EEA5768E4FB7}" dt="2022-05-12T18:39:20.885" v="1263"/>
        <pc:sldMkLst>
          <pc:docMk/>
          <pc:sldMk cId="3812791195" sldId="347"/>
        </pc:sldMkLst>
        <pc:spChg chg="del mod">
          <ac:chgData name="Hughes, Ffion" userId="b2b1aaa3-abdb-4362-bdd1-c2a453b42c86" providerId="ADAL" clId="{9386ED57-3001-4746-B7C7-EEA5768E4FB7}" dt="2022-05-12T18:38:57.862" v="1258" actId="478"/>
          <ac:spMkLst>
            <pc:docMk/>
            <pc:sldMk cId="3812791195" sldId="347"/>
            <ac:spMk id="3" creationId="{3DA8D287-8211-4D38-9D7E-DEA48ABF3882}"/>
          </ac:spMkLst>
        </pc:spChg>
        <pc:spChg chg="add mod">
          <ac:chgData name="Hughes, Ffion" userId="b2b1aaa3-abdb-4362-bdd1-c2a453b42c86" providerId="ADAL" clId="{9386ED57-3001-4746-B7C7-EEA5768E4FB7}" dt="2022-05-12T18:38:58.070" v="1259"/>
          <ac:spMkLst>
            <pc:docMk/>
            <pc:sldMk cId="3812791195" sldId="347"/>
            <ac:spMk id="12" creationId="{3F21284E-9864-4092-8CC0-1A30F76A14C3}"/>
          </ac:spMkLst>
        </pc:spChg>
        <pc:spChg chg="del">
          <ac:chgData name="Hughes, Ffion" userId="b2b1aaa3-abdb-4362-bdd1-c2a453b42c86" providerId="ADAL" clId="{9386ED57-3001-4746-B7C7-EEA5768E4FB7}" dt="2022-05-12T18:39:20.668" v="1262" actId="478"/>
          <ac:spMkLst>
            <pc:docMk/>
            <pc:sldMk cId="3812791195" sldId="347"/>
            <ac:spMk id="17" creationId="{82850D9F-2660-4F50-941F-6C2D801AF983}"/>
          </ac:spMkLst>
        </pc:spChg>
        <pc:spChg chg="add mod">
          <ac:chgData name="Hughes, Ffion" userId="b2b1aaa3-abdb-4362-bdd1-c2a453b42c86" providerId="ADAL" clId="{9386ED57-3001-4746-B7C7-EEA5768E4FB7}" dt="2022-05-12T18:39:20.885" v="1263"/>
          <ac:spMkLst>
            <pc:docMk/>
            <pc:sldMk cId="3812791195" sldId="347"/>
            <ac:spMk id="23" creationId="{0693DD04-BE16-49DE-ACFF-9C2988DE2D6C}"/>
          </ac:spMkLst>
        </pc:spChg>
        <pc:grpChg chg="del">
          <ac:chgData name="Hughes, Ffion" userId="b2b1aaa3-abdb-4362-bdd1-c2a453b42c86" providerId="ADAL" clId="{9386ED57-3001-4746-B7C7-EEA5768E4FB7}" dt="2022-05-12T18:39:07.332" v="1260" actId="478"/>
          <ac:grpSpMkLst>
            <pc:docMk/>
            <pc:sldMk cId="3812791195" sldId="347"/>
            <ac:grpSpMk id="13" creationId="{DE9C608F-51A5-4688-B173-A94638571D4C}"/>
          </ac:grpSpMkLst>
        </pc:grpChg>
        <pc:grpChg chg="add mod">
          <ac:chgData name="Hughes, Ffion" userId="b2b1aaa3-abdb-4362-bdd1-c2a453b42c86" providerId="ADAL" clId="{9386ED57-3001-4746-B7C7-EEA5768E4FB7}" dt="2022-05-12T18:39:11.077" v="1261"/>
          <ac:grpSpMkLst>
            <pc:docMk/>
            <pc:sldMk cId="3812791195" sldId="347"/>
            <ac:grpSpMk id="14" creationId="{841D546F-C52D-4F44-8EB9-88804F6EBA25}"/>
          </ac:grpSpMkLst>
        </pc:grpChg>
        <pc:picChg chg="mod">
          <ac:chgData name="Hughes, Ffion" userId="b2b1aaa3-abdb-4362-bdd1-c2a453b42c86" providerId="ADAL" clId="{9386ED57-3001-4746-B7C7-EEA5768E4FB7}" dt="2022-05-12T18:39:11.077" v="1261"/>
          <ac:picMkLst>
            <pc:docMk/>
            <pc:sldMk cId="3812791195" sldId="347"/>
            <ac:picMk id="18" creationId="{6D0B6F9F-1437-4552-B010-E26D22AD13AE}"/>
          </ac:picMkLst>
        </pc:picChg>
        <pc:picChg chg="mod">
          <ac:chgData name="Hughes, Ffion" userId="b2b1aaa3-abdb-4362-bdd1-c2a453b42c86" providerId="ADAL" clId="{9386ED57-3001-4746-B7C7-EEA5768E4FB7}" dt="2022-05-12T18:39:11.077" v="1261"/>
          <ac:picMkLst>
            <pc:docMk/>
            <pc:sldMk cId="3812791195" sldId="347"/>
            <ac:picMk id="19" creationId="{19AEAE9C-A850-4DBA-8063-5482CC512A1E}"/>
          </ac:picMkLst>
        </pc:picChg>
        <pc:picChg chg="mod">
          <ac:chgData name="Hughes, Ffion" userId="b2b1aaa3-abdb-4362-bdd1-c2a453b42c86" providerId="ADAL" clId="{9386ED57-3001-4746-B7C7-EEA5768E4FB7}" dt="2022-05-12T18:39:11.077" v="1261"/>
          <ac:picMkLst>
            <pc:docMk/>
            <pc:sldMk cId="3812791195" sldId="347"/>
            <ac:picMk id="22" creationId="{907D09D6-762F-4F76-B75D-05EE21B9A19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B435F0E6-AC5D-4E26-8358-3D56013EF103}" type="datetimeFigureOut">
              <a:rPr lang="en-GB" smtClean="0"/>
              <a:t>16/05/2022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AA83DDEC-5940-4676-957C-C087F04EA5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01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50825"/>
            <a:ext cx="5919787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2617" y="3688984"/>
            <a:ext cx="5388610" cy="3884861"/>
          </a:xfrm>
        </p:spPr>
        <p:txBody>
          <a:bodyPr/>
          <a:lstStyle/>
          <a:p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16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PERGRAPHIC_FIN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6"/>
            <a:ext cx="12192000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3359"/>
            <a:ext cx="10363200" cy="14700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26557"/>
            <a:ext cx="8534400" cy="175260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rgbClr val="0091A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b" anchorCtr="0"/>
          <a:lstStyle>
            <a:lvl1pPr>
              <a:defRPr lang="en-GB" smtClean="0"/>
            </a:lvl1pPr>
          </a:lstStyle>
          <a:p>
            <a:fld id="{1DCDBC02-9943-49FF-A0D1-4F00BD0C1C3F}" type="datetime3">
              <a:rPr lang="en-US" smtClean="0">
                <a:solidFill>
                  <a:srgbClr val="3C3C41"/>
                </a:solidFill>
              </a:rPr>
              <a:t>16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b" anchorCtr="0"/>
          <a:lstStyle>
            <a:lvl1pPr>
              <a:defRPr lang="en-GB" smtClean="0"/>
            </a:lvl1pPr>
          </a:lstStyle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3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9" y="476250"/>
            <a:ext cx="8760884" cy="122396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799" y="1989138"/>
            <a:ext cx="8760884" cy="4608214"/>
          </a:xfr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06984" y="1989138"/>
            <a:ext cx="2453216" cy="460821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239EA17D-8D9E-4EB6-84B1-9E4D449F7DD4}" type="datetime3">
              <a:rPr lang="en-US" smtClean="0">
                <a:solidFill>
                  <a:srgbClr val="3C3C41"/>
                </a:solidFill>
              </a:rPr>
              <a:t>16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1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1989138"/>
            <a:ext cx="11328400" cy="4536206"/>
          </a:xfrm>
        </p:spPr>
        <p:txBody>
          <a:bodyPr vert="eaVer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3E550A6-C34D-488C-8EA7-47D2180A892F}" type="datetime3">
              <a:rPr lang="en-US" smtClean="0">
                <a:solidFill>
                  <a:srgbClr val="3C3C41"/>
                </a:solidFill>
              </a:rPr>
              <a:t>16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3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984" y="1844824"/>
            <a:ext cx="2453216" cy="4608513"/>
          </a:xfrm>
        </p:spPr>
        <p:txBody>
          <a:bodyPr vert="eaVer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548681"/>
            <a:ext cx="8583084" cy="6003707"/>
          </a:xfrm>
        </p:spPr>
        <p:txBody>
          <a:bodyPr vert="eaVer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DF1D39EB-7674-44A5-9BF1-C70C70B7AABD}" type="datetime3">
              <a:rPr lang="en-US" smtClean="0">
                <a:solidFill>
                  <a:srgbClr val="3C3C41"/>
                </a:solidFill>
              </a:rPr>
              <a:t>16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6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916832"/>
            <a:ext cx="11328400" cy="4536356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8528" y="54067"/>
            <a:ext cx="2844800" cy="365125"/>
          </a:xfrm>
        </p:spPr>
        <p:txBody>
          <a:bodyPr>
            <a:noAutofit/>
          </a:bodyPr>
          <a:lstStyle>
            <a:lvl1pPr algn="r">
              <a:defRPr>
                <a:solidFill>
                  <a:srgbClr val="3C3C41"/>
                </a:solidFill>
              </a:defRPr>
            </a:lvl1pPr>
          </a:lstStyle>
          <a:p>
            <a:fld id="{966A99A1-9008-4511-8FB6-E965C2837795}" type="datetime3">
              <a:rPr lang="en-US" smtClean="0"/>
              <a:t>16 May 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09099" y="107107"/>
            <a:ext cx="2451100" cy="312084"/>
          </a:xfrm>
        </p:spPr>
        <p:txBody>
          <a:bodyPr>
            <a:noAutofit/>
          </a:bodyPr>
          <a:lstStyle>
            <a:lvl1pPr>
              <a:defRPr>
                <a:solidFill>
                  <a:srgbClr val="3C3C41"/>
                </a:solidFill>
              </a:defRPr>
            </a:lvl1pPr>
          </a:lstStyle>
          <a:p>
            <a:r>
              <a:rPr lang="en-GB"/>
              <a:t>Campaigning for nature - Running a social media campaign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3C3C41"/>
                </a:solidFill>
              </a:defRPr>
            </a:lvl1pPr>
          </a:lstStyle>
          <a:p>
            <a:fld id="{1EB79DAB-90E4-4F14-9B31-761BB9951B41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709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PERGRAPHIC_FIN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6"/>
            <a:ext cx="12192000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507086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0689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0D7B1C5-73BA-46DB-93B4-1EA20B4F108D}" type="datetime3">
              <a:rPr lang="en-US" smtClean="0">
                <a:solidFill>
                  <a:srgbClr val="3C3C41"/>
                </a:solidFill>
              </a:rPr>
              <a:t>16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8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916833"/>
            <a:ext cx="55584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5495" y="1916833"/>
            <a:ext cx="53848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B6C9C2A-D0A5-45BB-B48A-CD9B74BC8DCA}" type="datetime3">
              <a:rPr lang="en-US" smtClean="0">
                <a:solidFill>
                  <a:srgbClr val="3C3C41"/>
                </a:solidFill>
              </a:rPr>
              <a:t>16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4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2BA7-D16C-44CF-B13A-60E0E863C93B}" type="datetime3">
              <a:rPr lang="en-US" smtClean="0">
                <a:solidFill>
                  <a:srgbClr val="3C3C41"/>
                </a:solidFill>
              </a:rPr>
              <a:t>16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916831"/>
            <a:ext cx="11328400" cy="216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31801" y="4293096"/>
            <a:ext cx="11318495" cy="216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56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2239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989138"/>
            <a:ext cx="55584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708920"/>
            <a:ext cx="55584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1800" y="1989138"/>
            <a:ext cx="55584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800" y="2708920"/>
            <a:ext cx="55584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9151E7E3-A88B-485C-823D-00C0282FEB5A}" type="datetime3">
              <a:rPr lang="en-US" smtClean="0">
                <a:solidFill>
                  <a:srgbClr val="3C3C41"/>
                </a:solidFill>
              </a:rPr>
              <a:t>16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9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64E7CB8-62B6-414C-9D03-760544A90226}" type="datetime3">
              <a:rPr lang="en-US" smtClean="0">
                <a:solidFill>
                  <a:srgbClr val="3C3C41"/>
                </a:solidFill>
              </a:rPr>
              <a:t>16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6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E0F4A07-ADFE-45EA-9076-6CE769AC88B1}" type="datetime3">
              <a:rPr lang="en-US" smtClean="0">
                <a:solidFill>
                  <a:srgbClr val="3C3C41"/>
                </a:solidFill>
              </a:rPr>
              <a:t>16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8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60884" cy="122396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916833"/>
            <a:ext cx="8760884" cy="460851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06984" y="1978026"/>
            <a:ext cx="2453216" cy="4542032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5F25A399-E245-4805-A480-D070ACF0FC9E}" type="datetime3">
              <a:rPr lang="en-US" smtClean="0">
                <a:solidFill>
                  <a:srgbClr val="3C3C41"/>
                </a:solidFill>
              </a:rPr>
              <a:t>16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9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223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26" name="Picture 2" descr="NRW_logo_CMYK_sta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1" y="581026"/>
            <a:ext cx="2207684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916833"/>
            <a:ext cx="11150600" cy="42093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48528" y="63592"/>
            <a:ext cx="284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900" b="1" smtClean="0">
                <a:solidFill>
                  <a:schemeClr val="tx2"/>
                </a:solidFill>
              </a:defRPr>
            </a:lvl1pPr>
          </a:lstStyle>
          <a:p>
            <a:fld id="{800EF893-2058-4191-8B09-42915BE587AE}" type="datetime3">
              <a:rPr lang="en-US" smtClean="0">
                <a:solidFill>
                  <a:srgbClr val="3C3C41"/>
                </a:solidFill>
              </a:rPr>
              <a:t>16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09099" y="116632"/>
            <a:ext cx="2451100" cy="3120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7500" y="6413501"/>
            <a:ext cx="284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900" b="1" smtClean="0">
                <a:solidFill>
                  <a:schemeClr val="tx2"/>
                </a:solidFill>
              </a:defRPr>
            </a:lvl1pPr>
          </a:lstStyle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9309101" y="428625"/>
            <a:ext cx="2451100" cy="31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flipV="1">
            <a:off x="431801" y="428625"/>
            <a:ext cx="8775700" cy="31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8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rgbClr val="0091A5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2762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2667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jpeg"/><Relationship Id="rId2" Type="http://schemas.openxmlformats.org/officeDocument/2006/relationships/hyperlink" Target="https://www.youtube.com/watch?v=RFljJpo3QD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83573"/>
            <a:ext cx="12192000" cy="2374977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br>
              <a:rPr lang="en-GB" sz="4000" dirty="0"/>
            </a:br>
            <a:r>
              <a:rPr lang="cy-GB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</a:t>
            </a:r>
            <a:br>
              <a:rPr lang="cy-GB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y-GB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Llwybr Arfordir Cymru: </a:t>
            </a:r>
            <a:br>
              <a:rPr lang="cy-GB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y-GB" sz="4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br>
              <a:rPr lang="en-GB" sz="4800" dirty="0">
                <a:solidFill>
                  <a:srgbClr val="227122"/>
                </a:solidFill>
              </a:rPr>
            </a:br>
            <a:br>
              <a:rPr lang="en-GB" sz="4000" dirty="0">
                <a:solidFill>
                  <a:srgbClr val="227122"/>
                </a:solidFill>
              </a:rPr>
            </a:br>
            <a:r>
              <a:rPr lang="en-GB" sz="4000" dirty="0"/>
              <a:t> </a:t>
            </a:r>
            <a:br>
              <a:rPr lang="en-GB" dirty="0"/>
            </a:br>
            <a:br>
              <a:rPr lang="en-GB" dirty="0"/>
            </a:br>
            <a:endParaRPr lang="en-GB" sz="1800" baseline="30000" dirty="0">
              <a:solidFill>
                <a:srgbClr val="0091A5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89E3BED-368D-4C5E-B976-483B6827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538B23-7BCF-4A9D-A432-72932E1D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1</a:t>
            </a:fld>
            <a:endParaRPr lang="en-GB" dirty="0">
              <a:solidFill>
                <a:srgbClr val="3C3C41"/>
              </a:solidFill>
            </a:endParaRPr>
          </a:p>
        </p:txBody>
      </p:sp>
      <p:pic>
        <p:nvPicPr>
          <p:cNvPr id="6" name="Graphic 5" descr="Megaphone with solid fill">
            <a:extLst>
              <a:ext uri="{FF2B5EF4-FFF2-40B4-BE49-F238E27FC236}">
                <a16:creationId xmlns:a16="http://schemas.microsoft.com/office/drawing/2014/main" id="{3D2CA4D8-EBA6-449B-AE92-A8F854AB6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1843" y="3992560"/>
            <a:ext cx="914400" cy="9144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A2A72FB-BAAD-42DF-8E96-8D994D58E1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1" y="498056"/>
            <a:ext cx="1478228" cy="1264755"/>
          </a:xfrm>
          <a:prstGeom prst="rect">
            <a:avLst/>
          </a:prstGeom>
        </p:spPr>
      </p:pic>
      <p:pic>
        <p:nvPicPr>
          <p:cNvPr id="15" name="Picture 4" descr="Paper Airplane, Send, Newsletter, Icon, Blue, Handcraft">
            <a:extLst>
              <a:ext uri="{FF2B5EF4-FFF2-40B4-BE49-F238E27FC236}">
                <a16:creationId xmlns:a16="http://schemas.microsoft.com/office/drawing/2014/main" id="{E76B0684-5461-4708-A542-0ACD76F93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01" y="4037381"/>
            <a:ext cx="824758" cy="82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13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2BA2-111A-4FB9-829D-40C01502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>
                <a:latin typeface="+mn-lt"/>
              </a:rPr>
              <a:t>Pwy</a:t>
            </a:r>
            <a:r>
              <a:rPr lang="en-GB" b="1" i="0" u="none" strike="noStrike" baseline="0" dirty="0">
                <a:latin typeface="+mn-lt"/>
              </a:rPr>
              <a:t> </a:t>
            </a:r>
            <a:r>
              <a:rPr lang="en-GB" b="1" i="0" u="none" strike="noStrike" baseline="0" dirty="0" err="1">
                <a:latin typeface="+mn-lt"/>
              </a:rPr>
              <a:t>yw’r</a:t>
            </a:r>
            <a:r>
              <a:rPr lang="en-GB" b="1" i="0" u="none" strike="noStrike" baseline="0" dirty="0">
                <a:latin typeface="+mn-lt"/>
              </a:rPr>
              <a:t> </a:t>
            </a:r>
            <a:r>
              <a:rPr lang="en-GB" b="1" i="0" u="none" strike="noStrike" baseline="0" dirty="0" err="1">
                <a:latin typeface="+mn-lt"/>
              </a:rPr>
              <a:t>gynulleidfa</a:t>
            </a:r>
            <a:r>
              <a:rPr lang="en-GB" b="1" i="0" u="none" strike="noStrike" baseline="0" dirty="0">
                <a:latin typeface="+mn-lt"/>
              </a:rPr>
              <a:t> </a:t>
            </a:r>
            <a:r>
              <a:rPr lang="en-GB" b="1" i="0" u="none" strike="noStrike" baseline="0" dirty="0" err="1">
                <a:latin typeface="+mn-lt"/>
              </a:rPr>
              <a:t>darged</a:t>
            </a:r>
            <a:r>
              <a:rPr lang="en-GB" b="1" i="0" u="none" strike="noStrike" baseline="0" dirty="0">
                <a:latin typeface="+mn-lt"/>
              </a:rPr>
              <a:t>?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D326-C6F4-4086-980E-9BD3D12E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845393"/>
            <a:ext cx="3459976" cy="4536356"/>
          </a:xfrm>
        </p:spPr>
        <p:txBody>
          <a:bodyPr/>
          <a:lstStyle/>
          <a:p>
            <a:pPr algn="l"/>
            <a:r>
              <a:rPr lang="en-GB" b="0" i="0" u="none" strike="noStrike" baseline="0" dirty="0" err="1">
                <a:solidFill>
                  <a:schemeClr val="tx1"/>
                </a:solidFill>
              </a:rPr>
              <a:t>Cynulleidfa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darged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yw’r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grŵp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penodol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o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bobl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ydych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am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cyrraedd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gyda’u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deunyddiau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marchnata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GB" b="0" i="0" u="none" strike="noStrike" baseline="0" dirty="0">
              <a:solidFill>
                <a:schemeClr val="tx1"/>
              </a:solidFill>
            </a:endParaRPr>
          </a:p>
          <a:p>
            <a:pPr algn="l"/>
            <a:r>
              <a:rPr lang="en-GB" b="0" i="0" u="none" strike="noStrike" baseline="0" dirty="0" err="1">
                <a:solidFill>
                  <a:schemeClr val="tx1"/>
                </a:solidFill>
              </a:rPr>
              <a:t>Nhw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yw’r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bobl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sydd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fwyaf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tebygol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o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fod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â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diddordeb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yn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cynnwys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5C4D7-91E2-4C84-BD7B-D43F9054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62162-3A11-4DA4-AC83-09D788B3F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475" y="1836744"/>
            <a:ext cx="6198381" cy="395846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AE8262A-393B-43E4-8A18-09FB3781B82A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4" name="Graphic 13" descr="Megaphone with solid fill">
              <a:extLst>
                <a:ext uri="{FF2B5EF4-FFF2-40B4-BE49-F238E27FC236}">
                  <a16:creationId xmlns:a16="http://schemas.microsoft.com/office/drawing/2014/main" id="{17502744-77B7-4E6A-8551-70408D0E9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BB84C8B7-8F83-4C02-B827-347D6163D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0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09B2957C-8B3B-4EED-9C24-9D41FAF4D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Footer Placeholder 11">
            <a:extLst>
              <a:ext uri="{FF2B5EF4-FFF2-40B4-BE49-F238E27FC236}">
                <a16:creationId xmlns:a16="http://schemas.microsoft.com/office/drawing/2014/main" id="{C145CC5F-63CF-46E7-8836-89CB2964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0181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1BF2-7831-42E4-9AAB-55ED0CD3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63149"/>
            <a:ext cx="9324941" cy="1223963"/>
          </a:xfrm>
        </p:spPr>
        <p:txBody>
          <a:bodyPr/>
          <a:lstStyle/>
          <a:p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ydych</a:t>
            </a:r>
            <a:r>
              <a:rPr lang="en-GB" dirty="0"/>
              <a:t> yn </a:t>
            </a:r>
            <a:r>
              <a:rPr lang="en-GB" dirty="0" err="1"/>
              <a:t>ymweld</a:t>
            </a:r>
            <a:r>
              <a:rPr lang="en-GB" dirty="0"/>
              <a:t> â </a:t>
            </a:r>
            <a:r>
              <a:rPr lang="en-GB" dirty="0" err="1"/>
              <a:t>Llwybr</a:t>
            </a:r>
            <a:r>
              <a:rPr lang="en-GB" dirty="0"/>
              <a:t> </a:t>
            </a:r>
            <a:r>
              <a:rPr lang="en-GB" dirty="0" err="1"/>
              <a:t>Arfordir</a:t>
            </a:r>
            <a:r>
              <a:rPr lang="en-GB" dirty="0"/>
              <a:t> Cymru…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5017-5F1A-4F1D-A601-9916B495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70" y="2038161"/>
            <a:ext cx="5768277" cy="4536356"/>
          </a:xfrm>
        </p:spPr>
        <p:txBody>
          <a:bodyPr/>
          <a:lstStyle/>
          <a:p>
            <a:endParaRPr lang="en-GB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hargraffiadau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cyntaf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Nodwch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sylwadau</a:t>
            </a:r>
            <a:r>
              <a:rPr lang="en-GB" b="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0" i="0" u="none" strike="noStrike" baseline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chemeClr val="tx1"/>
                </a:solidFill>
              </a:rPr>
              <a:t>Crëwch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gwmwl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geiriau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i’ch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hatgoffa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bwyntiau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gwerthu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unigryw’r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rhan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benodol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honno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Llwybr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Beth am </a:t>
            </a:r>
            <a:r>
              <a:rPr lang="en-GB" b="0" dirty="0" err="1">
                <a:solidFill>
                  <a:schemeClr val="tx1"/>
                </a:solidFill>
              </a:rPr>
              <a:t>baratoi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holiadur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cy-GB" b="0" dirty="0">
                <a:solidFill>
                  <a:schemeClr val="tx1"/>
                </a:solidFill>
              </a:rPr>
              <a:t>gasglu gwybodaeth ynghylch pam mae defnyddwyr yn ymweld â’r llwybr.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4B851-C4DA-477F-8BB4-0AEBD9A3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1CF51-56AC-4EE9-95BF-C3E238936227}"/>
              </a:ext>
            </a:extLst>
          </p:cNvPr>
          <p:cNvSpPr txBox="1"/>
          <p:nvPr/>
        </p:nvSpPr>
        <p:spPr>
          <a:xfrm>
            <a:off x="431800" y="1215454"/>
            <a:ext cx="9860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91A5"/>
                </a:solidFill>
              </a:rPr>
              <a:t>….</a:t>
            </a:r>
            <a:r>
              <a:rPr lang="en-GB" sz="2400" b="1" dirty="0" err="1">
                <a:solidFill>
                  <a:srgbClr val="0091A5"/>
                </a:solidFill>
              </a:rPr>
              <a:t>efallai</a:t>
            </a:r>
            <a:r>
              <a:rPr lang="en-GB" sz="2400" b="1" dirty="0">
                <a:solidFill>
                  <a:srgbClr val="0091A5"/>
                </a:solidFill>
              </a:rPr>
              <a:t> y </a:t>
            </a:r>
            <a:r>
              <a:rPr lang="en-GB" sz="2400" b="1" dirty="0" err="1">
                <a:solidFill>
                  <a:srgbClr val="0091A5"/>
                </a:solidFill>
              </a:rPr>
              <a:t>bydd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cyfleoedd</a:t>
            </a:r>
            <a:r>
              <a:rPr lang="en-GB" sz="2400" b="1" dirty="0">
                <a:solidFill>
                  <a:srgbClr val="0091A5"/>
                </a:solidFill>
              </a:rPr>
              <a:t> i </a:t>
            </a:r>
            <a:r>
              <a:rPr lang="en-GB" sz="2400" b="1" dirty="0" err="1">
                <a:solidFill>
                  <a:srgbClr val="0091A5"/>
                </a:solidFill>
              </a:rPr>
              <a:t>wneud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rhywfaint</a:t>
            </a:r>
            <a:r>
              <a:rPr lang="en-GB" sz="2400" b="1" dirty="0">
                <a:solidFill>
                  <a:srgbClr val="0091A5"/>
                </a:solidFill>
              </a:rPr>
              <a:t> o </a:t>
            </a:r>
            <a:r>
              <a:rPr lang="en-GB" sz="2400" b="1" dirty="0" err="1">
                <a:solidFill>
                  <a:srgbClr val="0091A5"/>
                </a:solidFill>
              </a:rPr>
              <a:t>ymchwil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i’r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farchnad</a:t>
            </a:r>
            <a:r>
              <a:rPr lang="en-GB" sz="2400" b="1" dirty="0">
                <a:solidFill>
                  <a:srgbClr val="0091A5"/>
                </a:solidFill>
              </a:rPr>
              <a:t> ac </a:t>
            </a:r>
            <a:r>
              <a:rPr lang="en-GB" sz="2400" b="1" dirty="0" err="1">
                <a:solidFill>
                  <a:srgbClr val="0091A5"/>
                </a:solidFill>
              </a:rPr>
              <a:t>ymchwilio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ar</a:t>
            </a:r>
            <a:r>
              <a:rPr lang="en-GB" sz="2400" b="1" dirty="0">
                <a:solidFill>
                  <a:srgbClr val="0091A5"/>
                </a:solidFill>
              </a:rPr>
              <a:t> y </a:t>
            </a:r>
            <a:r>
              <a:rPr lang="en-GB" sz="2400" b="1" dirty="0" err="1">
                <a:solidFill>
                  <a:srgbClr val="0091A5"/>
                </a:solidFill>
              </a:rPr>
              <a:t>safle</a:t>
            </a:r>
            <a:r>
              <a:rPr lang="en-GB" sz="2400" b="1" dirty="0">
                <a:solidFill>
                  <a:srgbClr val="0091A5"/>
                </a:solidFill>
              </a:rPr>
              <a:t>.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8E616C-4A59-44B8-ADC2-850601ECA637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9" name="Graphic 18" descr="Megaphone with solid fill">
              <a:extLst>
                <a:ext uri="{FF2B5EF4-FFF2-40B4-BE49-F238E27FC236}">
                  <a16:creationId xmlns:a16="http://schemas.microsoft.com/office/drawing/2014/main" id="{06979955-3AF3-4E30-9DB9-AFFDA8C59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20" name="Picture 19" descr="Logo, company name&#10;&#10;Description automatically generated">
              <a:extLst>
                <a:ext uri="{FF2B5EF4-FFF2-40B4-BE49-F238E27FC236}">
                  <a16:creationId xmlns:a16="http://schemas.microsoft.com/office/drawing/2014/main" id="{82CA6356-8545-41D8-AD9A-69FDAA2AD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1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9BC3E9AC-D409-485D-B621-419728600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Footer Placeholder 11">
            <a:extLst>
              <a:ext uri="{FF2B5EF4-FFF2-40B4-BE49-F238E27FC236}">
                <a16:creationId xmlns:a16="http://schemas.microsoft.com/office/drawing/2014/main" id="{C270F57A-F2EF-4CB1-AD30-228952F7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  <p:pic>
        <p:nvPicPr>
          <p:cNvPr id="6" name="Picture 5" descr="A group of children running on a beach&#10;&#10;Description automatically generated with medium confidence">
            <a:extLst>
              <a:ext uri="{FF2B5EF4-FFF2-40B4-BE49-F238E27FC236}">
                <a16:creationId xmlns:a16="http://schemas.microsoft.com/office/drawing/2014/main" id="{897745FB-A5E1-4CB7-98C3-CC7EA55AA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00" y="1865320"/>
            <a:ext cx="4033735" cy="428374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628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1BF2-7831-42E4-9AAB-55ED0CD3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263149"/>
            <a:ext cx="10126220" cy="1223963"/>
          </a:xfrm>
        </p:spPr>
        <p:txBody>
          <a:bodyPr/>
          <a:lstStyle/>
          <a:p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ydych</a:t>
            </a:r>
            <a:r>
              <a:rPr lang="en-GB" dirty="0"/>
              <a:t> yn </a:t>
            </a:r>
            <a:r>
              <a:rPr lang="en-GB" dirty="0" err="1"/>
              <a:t>ymweld</a:t>
            </a:r>
            <a:r>
              <a:rPr lang="en-GB" dirty="0"/>
              <a:t> â </a:t>
            </a:r>
            <a:r>
              <a:rPr lang="en-GB" dirty="0" err="1"/>
              <a:t>Llwybr</a:t>
            </a:r>
            <a:r>
              <a:rPr lang="en-GB" dirty="0"/>
              <a:t> </a:t>
            </a:r>
            <a:r>
              <a:rPr lang="en-GB" dirty="0" err="1"/>
              <a:t>Arfordir</a:t>
            </a:r>
            <a:r>
              <a:rPr lang="en-GB" dirty="0"/>
              <a:t> Cymru…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5017-5F1A-4F1D-A601-9916B495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2321644"/>
            <a:ext cx="6080511" cy="4536356"/>
          </a:xfrm>
        </p:spPr>
        <p:txBody>
          <a:bodyPr/>
          <a:lstStyle/>
          <a:p>
            <a:endParaRPr lang="en-GB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chemeClr val="tx1"/>
                </a:solidFill>
              </a:rPr>
              <a:t>Oes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modd</a:t>
            </a:r>
            <a:r>
              <a:rPr lang="en-GB" b="0" dirty="0">
                <a:solidFill>
                  <a:schemeClr val="tx1"/>
                </a:solidFill>
              </a:rPr>
              <a:t> i chi </a:t>
            </a:r>
            <a:r>
              <a:rPr lang="en-GB" b="0" dirty="0" err="1">
                <a:solidFill>
                  <a:schemeClr val="tx1"/>
                </a:solidFill>
              </a:rPr>
              <a:t>greu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taflen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casglu</a:t>
            </a:r>
            <a:r>
              <a:rPr lang="en-GB" b="0" dirty="0">
                <a:solidFill>
                  <a:schemeClr val="tx1"/>
                </a:solidFill>
              </a:rPr>
              <a:t> data </a:t>
            </a:r>
            <a:r>
              <a:rPr lang="en-GB" b="0" dirty="0" err="1">
                <a:solidFill>
                  <a:schemeClr val="tx1"/>
                </a:solidFill>
              </a:rPr>
              <a:t>syml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gofnodi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nifer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defnyddwyr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ymweld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â’r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rhan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benodol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honno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llwybr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chemeClr val="tx1"/>
                </a:solidFill>
              </a:rPr>
              <a:t>Tynnwch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luniau</a:t>
            </a:r>
            <a:r>
              <a:rPr lang="en-GB" b="0" dirty="0">
                <a:solidFill>
                  <a:schemeClr val="tx1"/>
                </a:solidFill>
              </a:rPr>
              <a:t> - </a:t>
            </a:r>
            <a:r>
              <a:rPr lang="en-GB" b="0" dirty="0" err="1">
                <a:solidFill>
                  <a:schemeClr val="tx1"/>
                </a:solidFill>
              </a:rPr>
              <a:t>gallai'r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rhain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ymddangos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taflen</a:t>
            </a:r>
            <a:r>
              <a:rPr lang="en-GB" b="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4B851-C4DA-477F-8BB4-0AEBD9A3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13214-10A1-44E2-869B-644270DF9FBB}"/>
              </a:ext>
            </a:extLst>
          </p:cNvPr>
          <p:cNvSpPr txBox="1"/>
          <p:nvPr/>
        </p:nvSpPr>
        <p:spPr>
          <a:xfrm>
            <a:off x="431801" y="1310693"/>
            <a:ext cx="9860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91A5"/>
                </a:solidFill>
              </a:rPr>
              <a:t>….</a:t>
            </a:r>
            <a:r>
              <a:rPr lang="en-GB" sz="2400" b="1" dirty="0" err="1">
                <a:solidFill>
                  <a:srgbClr val="0091A5"/>
                </a:solidFill>
              </a:rPr>
              <a:t>efallai</a:t>
            </a:r>
            <a:r>
              <a:rPr lang="en-GB" sz="2400" b="1" dirty="0">
                <a:solidFill>
                  <a:srgbClr val="0091A5"/>
                </a:solidFill>
              </a:rPr>
              <a:t> y </a:t>
            </a:r>
            <a:r>
              <a:rPr lang="en-GB" sz="2400" b="1" dirty="0" err="1">
                <a:solidFill>
                  <a:srgbClr val="0091A5"/>
                </a:solidFill>
              </a:rPr>
              <a:t>bydd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cyfleoedd</a:t>
            </a:r>
            <a:r>
              <a:rPr lang="en-GB" sz="2400" b="1" dirty="0">
                <a:solidFill>
                  <a:srgbClr val="0091A5"/>
                </a:solidFill>
              </a:rPr>
              <a:t> i </a:t>
            </a:r>
            <a:r>
              <a:rPr lang="en-GB" sz="2400" b="1" dirty="0" err="1">
                <a:solidFill>
                  <a:srgbClr val="0091A5"/>
                </a:solidFill>
              </a:rPr>
              <a:t>wneud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rhywfaint</a:t>
            </a:r>
            <a:r>
              <a:rPr lang="en-GB" sz="2400" b="1" dirty="0">
                <a:solidFill>
                  <a:srgbClr val="0091A5"/>
                </a:solidFill>
              </a:rPr>
              <a:t> o </a:t>
            </a:r>
            <a:r>
              <a:rPr lang="en-GB" sz="2400" b="1" dirty="0" err="1">
                <a:solidFill>
                  <a:srgbClr val="0091A5"/>
                </a:solidFill>
              </a:rPr>
              <a:t>ymchwil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i’r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farchnad</a:t>
            </a:r>
            <a:r>
              <a:rPr lang="en-GB" sz="2400" b="1" dirty="0">
                <a:solidFill>
                  <a:srgbClr val="0091A5"/>
                </a:solidFill>
              </a:rPr>
              <a:t> ac </a:t>
            </a:r>
            <a:r>
              <a:rPr lang="en-GB" sz="2400" b="1" dirty="0" err="1">
                <a:solidFill>
                  <a:srgbClr val="0091A5"/>
                </a:solidFill>
              </a:rPr>
              <a:t>ymchwilio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ar</a:t>
            </a:r>
            <a:r>
              <a:rPr lang="en-GB" sz="2400" b="1" dirty="0">
                <a:solidFill>
                  <a:srgbClr val="0091A5"/>
                </a:solidFill>
              </a:rPr>
              <a:t> y </a:t>
            </a:r>
            <a:r>
              <a:rPr lang="en-GB" sz="2400" b="1" dirty="0" err="1">
                <a:solidFill>
                  <a:srgbClr val="0091A5"/>
                </a:solidFill>
              </a:rPr>
              <a:t>safle</a:t>
            </a:r>
            <a:r>
              <a:rPr lang="en-GB" sz="2400" b="1" dirty="0">
                <a:solidFill>
                  <a:srgbClr val="0091A5"/>
                </a:solidFill>
              </a:rPr>
              <a:t>.</a:t>
            </a:r>
          </a:p>
          <a:p>
            <a:endParaRPr lang="en-GB" dirty="0"/>
          </a:p>
        </p:txBody>
      </p:sp>
      <p:pic>
        <p:nvPicPr>
          <p:cNvPr id="16" name="Picture 15" descr="A picture containing grass, outdoor, sky, nature&#10;&#10;Description automatically generated">
            <a:extLst>
              <a:ext uri="{FF2B5EF4-FFF2-40B4-BE49-F238E27FC236}">
                <a16:creationId xmlns:a16="http://schemas.microsoft.com/office/drawing/2014/main" id="{5EF7708A-6DCE-4350-80F4-C5424535B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40" y="2278061"/>
            <a:ext cx="4876800" cy="299466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8" name="Footer Placeholder 11">
            <a:extLst>
              <a:ext uri="{FF2B5EF4-FFF2-40B4-BE49-F238E27FC236}">
                <a16:creationId xmlns:a16="http://schemas.microsoft.com/office/drawing/2014/main" id="{83BEEBD6-5AD5-4DAA-B8CC-4B98DAAC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36CC3C-B079-4C1F-BBD0-D23070CDC3EA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20" name="Graphic 19" descr="Megaphone with solid fill">
              <a:extLst>
                <a:ext uri="{FF2B5EF4-FFF2-40B4-BE49-F238E27FC236}">
                  <a16:creationId xmlns:a16="http://schemas.microsoft.com/office/drawing/2014/main" id="{0F10D013-B148-4F4A-BF55-D1F4782C7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21" name="Picture 20" descr="Logo, company name&#10;&#10;Description automatically generated">
              <a:extLst>
                <a:ext uri="{FF2B5EF4-FFF2-40B4-BE49-F238E27FC236}">
                  <a16:creationId xmlns:a16="http://schemas.microsoft.com/office/drawing/2014/main" id="{100ACDBC-4BA8-41F8-B412-FA868E892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2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8056B013-F3FB-4DFB-8063-D1AE2B406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262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1BF2-7831-42E4-9AAB-55ED0CD3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95866"/>
            <a:ext cx="8775700" cy="1223963"/>
          </a:xfrm>
        </p:spPr>
        <p:txBody>
          <a:bodyPr/>
          <a:lstStyle/>
          <a:p>
            <a:r>
              <a:rPr lang="en-GB" b="1" i="0" u="none" strike="noStrike" baseline="0" dirty="0" err="1"/>
              <a:t>Cynllunio</a:t>
            </a:r>
            <a:r>
              <a:rPr lang="en-GB" b="1" i="0" u="none" strike="noStrike" baseline="0" dirty="0"/>
              <a:t> a </a:t>
            </a:r>
            <a:r>
              <a:rPr lang="en-GB" b="1" i="0" u="none" strike="noStrike" baseline="0" dirty="0" err="1"/>
              <a:t>rhannu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syniadau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gyfer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eich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cylchlythyr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hyrwyddo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5017-5F1A-4F1D-A601-9916B495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2611386"/>
            <a:ext cx="7192651" cy="4536356"/>
          </a:xfrm>
        </p:spPr>
        <p:txBody>
          <a:bodyPr/>
          <a:lstStyle/>
          <a:p>
            <a:r>
              <a:rPr lang="en-GB" b="0" dirty="0">
                <a:solidFill>
                  <a:schemeClr val="tx1"/>
                </a:solidFill>
              </a:rPr>
              <a:t>Mae </a:t>
            </a:r>
            <a:r>
              <a:rPr lang="en-GB" b="0" dirty="0" err="1">
                <a:solidFill>
                  <a:schemeClr val="tx1"/>
                </a:solidFill>
              </a:rPr>
              <a:t>pobl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gweithio</a:t>
            </a:r>
            <a:r>
              <a:rPr lang="en-GB" b="0" dirty="0">
                <a:solidFill>
                  <a:schemeClr val="tx1"/>
                </a:solidFill>
              </a:rPr>
              <a:t> yn y </a:t>
            </a:r>
            <a:r>
              <a:rPr lang="en-GB" b="0" dirty="0" err="1">
                <a:solidFill>
                  <a:schemeClr val="tx1"/>
                </a:solidFill>
              </a:rPr>
              <a:t>diwydiant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siarad</a:t>
            </a:r>
            <a:r>
              <a:rPr lang="en-GB" b="0" dirty="0">
                <a:solidFill>
                  <a:schemeClr val="tx1"/>
                </a:solidFill>
              </a:rPr>
              <a:t> am </a:t>
            </a:r>
            <a:r>
              <a:rPr lang="en-GB" b="0" dirty="0" err="1">
                <a:solidFill>
                  <a:schemeClr val="tx1"/>
                </a:solidFill>
              </a:rPr>
              <a:t>Bwyntiau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Gwerthu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Unigryw</a:t>
            </a:r>
            <a:r>
              <a:rPr lang="en-GB" b="0" dirty="0">
                <a:solidFill>
                  <a:schemeClr val="tx1"/>
                </a:solidFill>
              </a:rPr>
              <a:t> – </a:t>
            </a:r>
            <a:r>
              <a:rPr lang="en-GB" b="0" dirty="0" err="1">
                <a:solidFill>
                  <a:schemeClr val="tx1"/>
                </a:solidFill>
              </a:rPr>
              <a:t>yr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gwneud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cynnig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nhw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wahanol</a:t>
            </a:r>
            <a:r>
              <a:rPr lang="en-GB" b="0" dirty="0">
                <a:solidFill>
                  <a:schemeClr val="tx1"/>
                </a:solidFill>
              </a:rPr>
              <a:t> ac yn/</a:t>
            </a:r>
            <a:r>
              <a:rPr lang="en-GB" b="0" dirty="0" err="1">
                <a:solidFill>
                  <a:schemeClr val="tx1"/>
                </a:solidFill>
              </a:rPr>
              <a:t>neu’n</a:t>
            </a:r>
            <a:r>
              <a:rPr lang="en-GB" b="0" dirty="0">
                <a:solidFill>
                  <a:schemeClr val="tx1"/>
                </a:solidFill>
              </a:rPr>
              <a:t> well </a:t>
            </a:r>
            <a:r>
              <a:rPr lang="en-GB" b="0" dirty="0" err="1">
                <a:solidFill>
                  <a:schemeClr val="tx1"/>
                </a:solidFill>
              </a:rPr>
              <a:t>na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rhai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eraill</a:t>
            </a:r>
            <a:r>
              <a:rPr lang="en-GB" b="0" dirty="0">
                <a:solidFill>
                  <a:schemeClr val="tx1"/>
                </a:solidFill>
              </a:rPr>
              <a:t>. </a:t>
            </a:r>
          </a:p>
          <a:p>
            <a:endParaRPr lang="en-GB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Pa rai o </a:t>
            </a:r>
            <a:r>
              <a:rPr lang="en-GB" b="0" dirty="0" err="1">
                <a:solidFill>
                  <a:schemeClr val="tx1"/>
                </a:solidFill>
              </a:rPr>
              <a:t>bwyntiau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gwerthu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unigryw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Llwybr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Arfordir</a:t>
            </a:r>
            <a:r>
              <a:rPr lang="en-GB" b="0" dirty="0">
                <a:solidFill>
                  <a:schemeClr val="tx1"/>
                </a:solidFill>
              </a:rPr>
              <a:t> Cymru </a:t>
            </a:r>
            <a:r>
              <a:rPr lang="en-GB" b="0" dirty="0" err="1">
                <a:solidFill>
                  <a:schemeClr val="tx1"/>
                </a:solidFill>
              </a:rPr>
              <a:t>ydych</a:t>
            </a:r>
            <a:r>
              <a:rPr lang="en-GB" b="0" dirty="0">
                <a:solidFill>
                  <a:schemeClr val="tx1"/>
                </a:solidFill>
              </a:rPr>
              <a:t> chi am </a:t>
            </a:r>
            <a:r>
              <a:rPr lang="en-GB" b="0" dirty="0" err="1">
                <a:solidFill>
                  <a:schemeClr val="tx1"/>
                </a:solidFill>
              </a:rPr>
              <a:t>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hyrwyddo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Cofnodwch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syniadau</a:t>
            </a:r>
            <a:r>
              <a:rPr lang="en-GB" b="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chemeClr val="tx1"/>
                </a:solidFill>
              </a:rPr>
              <a:t>Meddyliwch</a:t>
            </a:r>
            <a:r>
              <a:rPr lang="en-GB" b="0" dirty="0">
                <a:solidFill>
                  <a:schemeClr val="tx1"/>
                </a:solidFill>
              </a:rPr>
              <a:t> am </a:t>
            </a:r>
            <a:r>
              <a:rPr lang="en-GB" b="0" dirty="0" err="1">
                <a:solidFill>
                  <a:schemeClr val="tx1"/>
                </a:solidFill>
              </a:rPr>
              <a:t>resymau</a:t>
            </a:r>
            <a:r>
              <a:rPr lang="en-GB" b="0" dirty="0">
                <a:solidFill>
                  <a:schemeClr val="tx1"/>
                </a:solidFill>
              </a:rPr>
              <a:t>, neu ‘</a:t>
            </a:r>
            <a:r>
              <a:rPr lang="en-GB" b="0" dirty="0" err="1">
                <a:solidFill>
                  <a:schemeClr val="tx1"/>
                </a:solidFill>
              </a:rPr>
              <a:t>fachau</a:t>
            </a:r>
            <a:r>
              <a:rPr lang="en-GB" b="0" dirty="0">
                <a:solidFill>
                  <a:schemeClr val="tx1"/>
                </a:solidFill>
              </a:rPr>
              <a:t>’, </a:t>
            </a:r>
            <a:r>
              <a:rPr lang="en-GB" b="0" dirty="0" err="1">
                <a:solidFill>
                  <a:schemeClr val="tx1"/>
                </a:solidFill>
              </a:rPr>
              <a:t>i’w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cyfleu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4B851-C4DA-477F-8BB4-0AEBD9A3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13214-10A1-44E2-869B-644270DF9FBB}"/>
              </a:ext>
            </a:extLst>
          </p:cNvPr>
          <p:cNvSpPr txBox="1"/>
          <p:nvPr/>
        </p:nvSpPr>
        <p:spPr>
          <a:xfrm>
            <a:off x="313010" y="1387423"/>
            <a:ext cx="9860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Beth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yw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pwyntiau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gwerthu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unigryw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eich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adran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ddewisol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o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Lwybr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Arfordir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Cymru?</a:t>
            </a:r>
            <a:endParaRPr lang="en-GB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4E63747C-5382-43BD-B1AD-D0162A08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B5B8C1-7521-4303-899E-C59631E2F8BA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9" name="Graphic 18" descr="Megaphone with solid fill">
              <a:extLst>
                <a:ext uri="{FF2B5EF4-FFF2-40B4-BE49-F238E27FC236}">
                  <a16:creationId xmlns:a16="http://schemas.microsoft.com/office/drawing/2014/main" id="{D138B91A-B7C1-4C9D-9DE0-F3D832468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20" name="Picture 19" descr="Logo, company name&#10;&#10;Description automatically generated">
              <a:extLst>
                <a:ext uri="{FF2B5EF4-FFF2-40B4-BE49-F238E27FC236}">
                  <a16:creationId xmlns:a16="http://schemas.microsoft.com/office/drawing/2014/main" id="{44EACE0E-5F2D-484C-8761-29A7D6DB2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6014817"/>
              <a:ext cx="963235" cy="824133"/>
            </a:xfrm>
            <a:prstGeom prst="rect">
              <a:avLst/>
            </a:prstGeom>
          </p:spPr>
        </p:pic>
        <p:pic>
          <p:nvPicPr>
            <p:cNvPr id="21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8004BB2B-CCA3-4621-BD01-62D828A71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A group of people standing on a cliff overlooking a body of water&#10;&#10;Description automatically generated with low confidence">
            <a:extLst>
              <a:ext uri="{FF2B5EF4-FFF2-40B4-BE49-F238E27FC236}">
                <a16:creationId xmlns:a16="http://schemas.microsoft.com/office/drawing/2014/main" id="{C6A2863B-85E8-4191-8EC4-DAA64376EE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51" y="2575135"/>
            <a:ext cx="4172749" cy="278074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5656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1BF2-7831-42E4-9AAB-55ED0CD3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584547"/>
            <a:ext cx="8775700" cy="1223963"/>
          </a:xfrm>
        </p:spPr>
        <p:txBody>
          <a:bodyPr/>
          <a:lstStyle/>
          <a:p>
            <a:r>
              <a:rPr lang="cy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Rhannu eich syniadau cychwynnol gyda’r cleient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5017-5F1A-4F1D-A601-9916B495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439593"/>
            <a:ext cx="11572567" cy="4536356"/>
          </a:xfrm>
        </p:spPr>
        <p:txBody>
          <a:bodyPr/>
          <a:lstStyle/>
          <a:p>
            <a:r>
              <a:rPr lang="en-GB" b="0" dirty="0" err="1">
                <a:solidFill>
                  <a:schemeClr val="tx1"/>
                </a:solidFill>
              </a:rPr>
              <a:t>Gallwch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gyflwyno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syniadau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i’r</a:t>
            </a:r>
            <a:r>
              <a:rPr lang="en-GB" b="0" dirty="0">
                <a:solidFill>
                  <a:schemeClr val="tx1"/>
                </a:solidFill>
              </a:rPr>
              <a:t> ‘</a:t>
            </a:r>
            <a:r>
              <a:rPr lang="en-GB" b="0" dirty="0" err="1">
                <a:solidFill>
                  <a:schemeClr val="tx1"/>
                </a:solidFill>
              </a:rPr>
              <a:t>cleient</a:t>
            </a:r>
            <a:r>
              <a:rPr lang="en-GB" b="0" dirty="0">
                <a:solidFill>
                  <a:schemeClr val="tx1"/>
                </a:solidFill>
              </a:rPr>
              <a:t>’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ffurf</a:t>
            </a:r>
            <a:r>
              <a:rPr lang="en-GB" b="0" dirty="0">
                <a:solidFill>
                  <a:schemeClr val="tx1"/>
                </a:solidFill>
              </a:rPr>
              <a:t>:</a:t>
            </a:r>
          </a:p>
          <a:p>
            <a:endParaRPr lang="en-GB" sz="1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Cyflwyniad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grŵp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0" dirty="0">
                <a:solidFill>
                  <a:schemeClr val="tx1"/>
                </a:solidFill>
              </a:rPr>
              <a:t>– </a:t>
            </a:r>
            <a:r>
              <a:rPr lang="en-GB" b="0" dirty="0" err="1">
                <a:solidFill>
                  <a:schemeClr val="tx1"/>
                </a:solidFill>
              </a:rPr>
              <a:t>gan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ddefnyddio</a:t>
            </a:r>
            <a:r>
              <a:rPr lang="en-GB" b="0" dirty="0">
                <a:solidFill>
                  <a:schemeClr val="tx1"/>
                </a:solidFill>
              </a:rPr>
              <a:t> Microsoft PowerPoint neu Google Slides.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Sgwrs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grŵp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dwy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funud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0" dirty="0">
                <a:solidFill>
                  <a:schemeClr val="tx1"/>
                </a:solidFill>
              </a:rPr>
              <a:t>– yn </a:t>
            </a:r>
            <a:r>
              <a:rPr lang="en-GB" b="0" dirty="0" err="1">
                <a:solidFill>
                  <a:schemeClr val="tx1"/>
                </a:solidFill>
              </a:rPr>
              <a:t>egluro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prif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syniadau</a:t>
            </a:r>
            <a:r>
              <a:rPr lang="en-GB" b="0" dirty="0">
                <a:solidFill>
                  <a:schemeClr val="tx1"/>
                </a:solidFill>
              </a:rPr>
              <a:t> am y </a:t>
            </a:r>
            <a:r>
              <a:rPr lang="en-GB" b="0" dirty="0" err="1">
                <a:solidFill>
                  <a:schemeClr val="tx1"/>
                </a:solidFill>
              </a:rPr>
              <a:t>daflen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hyrwyddo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gan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ddefnyddio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iaith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berswadiol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dirty="0">
                <a:solidFill>
                  <a:schemeClr val="tx1"/>
                </a:solidFill>
              </a:rPr>
              <a:t>Bwrdd naws </a:t>
            </a:r>
            <a:r>
              <a:rPr lang="en-GB" b="0" dirty="0">
                <a:solidFill>
                  <a:schemeClr val="tx1"/>
                </a:solidFill>
              </a:rPr>
              <a:t>-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bwrdd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naws</a:t>
            </a:r>
            <a:r>
              <a:rPr lang="en-GB" b="0" dirty="0">
                <a:solidFill>
                  <a:schemeClr val="tx1"/>
                </a:solidFill>
              </a:rPr>
              <a:t> (</a:t>
            </a:r>
            <a:r>
              <a:rPr lang="en-GB" b="0" dirty="0" err="1">
                <a:solidFill>
                  <a:schemeClr val="tx1"/>
                </a:solidFill>
              </a:rPr>
              <a:t>digidol</a:t>
            </a:r>
            <a:r>
              <a:rPr lang="en-GB" b="0" dirty="0">
                <a:solidFill>
                  <a:schemeClr val="tx1"/>
                </a:solidFill>
              </a:rPr>
              <a:t> neu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bapur</a:t>
            </a:r>
            <a:r>
              <a:rPr lang="en-GB" b="0" dirty="0">
                <a:solidFill>
                  <a:schemeClr val="tx1"/>
                </a:solidFill>
              </a:rPr>
              <a:t>) yn collage </a:t>
            </a:r>
            <a:r>
              <a:rPr lang="en-GB" b="0" dirty="0" err="1">
                <a:solidFill>
                  <a:schemeClr val="tx1"/>
                </a:solidFill>
              </a:rPr>
              <a:t>darluniadol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syniadau</a:t>
            </a:r>
            <a:r>
              <a:rPr lang="en-GB" b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4B851-C4DA-477F-8BB4-0AEBD9A3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13214-10A1-44E2-869B-644270DF9FBB}"/>
              </a:ext>
            </a:extLst>
          </p:cNvPr>
          <p:cNvSpPr txBox="1"/>
          <p:nvPr/>
        </p:nvSpPr>
        <p:spPr>
          <a:xfrm>
            <a:off x="355586" y="1196528"/>
            <a:ext cx="9860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Gofynnwch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am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adborth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a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chaniatâd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gan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y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cleient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cyn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bwrw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ymlaen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â’ch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syniadau</a:t>
            </a:r>
            <a:endParaRPr lang="en-GB" sz="2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EE3822-1284-4DBB-ACF3-C7694747E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87" y="5277497"/>
            <a:ext cx="1939613" cy="1184637"/>
          </a:xfrm>
          <a:prstGeom prst="rect">
            <a:avLst/>
          </a:prstGeom>
        </p:spPr>
      </p:pic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E5C3B2A2-255E-4633-A950-B65429EF1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09C8FE-15A6-43BD-88F9-21E810113D65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9" name="Graphic 18" descr="Megaphone with solid fill">
              <a:extLst>
                <a:ext uri="{FF2B5EF4-FFF2-40B4-BE49-F238E27FC236}">
                  <a16:creationId xmlns:a16="http://schemas.microsoft.com/office/drawing/2014/main" id="{6F7C2785-4DFC-4B6F-861B-9F0B365A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20" name="Picture 19" descr="Logo, company name&#10;&#10;Description automatically generated">
              <a:extLst>
                <a:ext uri="{FF2B5EF4-FFF2-40B4-BE49-F238E27FC236}">
                  <a16:creationId xmlns:a16="http://schemas.microsoft.com/office/drawing/2014/main" id="{E82D6C75-E45D-4FE6-8B6A-9F094C127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6014817"/>
              <a:ext cx="963235" cy="824133"/>
            </a:xfrm>
            <a:prstGeom prst="rect">
              <a:avLst/>
            </a:prstGeom>
          </p:spPr>
        </p:pic>
        <p:pic>
          <p:nvPicPr>
            <p:cNvPr id="21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5DFD8DC1-BCEC-467F-9B6E-7C055E83DA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96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2BA2-111A-4FB9-829D-40C01502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Amcanion CAMPUS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D326-C6F4-4086-980E-9BD3D12E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99" y="1442497"/>
            <a:ext cx="11328400" cy="4536356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Gwnewch</a:t>
            </a:r>
            <a:r>
              <a:rPr lang="en-GB" dirty="0">
                <a:solidFill>
                  <a:schemeClr val="accent1"/>
                </a:solidFill>
              </a:rPr>
              <a:t> yn </a:t>
            </a:r>
            <a:r>
              <a:rPr lang="en-GB" dirty="0" err="1">
                <a:solidFill>
                  <a:schemeClr val="accent1"/>
                </a:solidFill>
              </a:rPr>
              <a:t>siŵr</a:t>
            </a:r>
            <a:r>
              <a:rPr lang="en-GB" dirty="0">
                <a:solidFill>
                  <a:schemeClr val="accent1"/>
                </a:solidFill>
              </a:rPr>
              <a:t> bod </a:t>
            </a:r>
            <a:r>
              <a:rPr lang="en-GB" dirty="0" err="1">
                <a:solidFill>
                  <a:schemeClr val="accent1"/>
                </a:solidFill>
              </a:rPr>
              <a:t>eich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amcanion</a:t>
            </a:r>
            <a:r>
              <a:rPr lang="en-GB" dirty="0">
                <a:solidFill>
                  <a:schemeClr val="accent1"/>
                </a:solidFill>
              </a:rPr>
              <a:t> yn:</a:t>
            </a:r>
            <a:r>
              <a:rPr lang="en-GB" dirty="0">
                <a:solidFill>
                  <a:schemeClr val="tx1"/>
                </a:solidFill>
              </a:rPr>
              <a:t>
</a:t>
            </a:r>
          </a:p>
          <a:p>
            <a:r>
              <a:rPr lang="cy-GB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Cyraeddadwy</a:t>
            </a:r>
            <a:endParaRPr lang="en-GB" b="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cy-GB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- Amser wedi ei bennu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cy-GB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 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Mesuradwy </a:t>
            </a:r>
          </a:p>
          <a:p>
            <a:r>
              <a:rPr lang="cy-GB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 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Penodol</a:t>
            </a:r>
          </a:p>
          <a:p>
            <a:r>
              <a:rPr lang="cy-GB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 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– Uchelgeisiol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cy-GB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 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Synhwyrol </a:t>
            </a:r>
            <a:endParaRPr lang="cy-GB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5C4D7-91E2-4C84-BD7B-D43F9054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41EBA9-0902-44B1-A69C-6D00A800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62A915-6885-4A08-A7D9-A08BBECDE09D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5" name="Graphic 14" descr="Megaphone with solid fill">
              <a:extLst>
                <a:ext uri="{FF2B5EF4-FFF2-40B4-BE49-F238E27FC236}">
                  <a16:creationId xmlns:a16="http://schemas.microsoft.com/office/drawing/2014/main" id="{E61BF2EA-F015-4398-9297-1DCBB8B43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20" name="Picture 19" descr="Logo, company name&#10;&#10;Description automatically generated">
              <a:extLst>
                <a:ext uri="{FF2B5EF4-FFF2-40B4-BE49-F238E27FC236}">
                  <a16:creationId xmlns:a16="http://schemas.microsoft.com/office/drawing/2014/main" id="{EEF17BB5-0554-4E58-B612-5F7462149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6014817"/>
              <a:ext cx="963235" cy="824133"/>
            </a:xfrm>
            <a:prstGeom prst="rect">
              <a:avLst/>
            </a:prstGeom>
          </p:spPr>
        </p:pic>
        <p:pic>
          <p:nvPicPr>
            <p:cNvPr id="21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2FD600CB-C5B6-4A92-BDA9-6E7D58E8E5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" descr="Child, Girl, Writing, Student, Kid, Young, Childhood">
            <a:extLst>
              <a:ext uri="{FF2B5EF4-FFF2-40B4-BE49-F238E27FC236}">
                <a16:creationId xmlns:a16="http://schemas.microsoft.com/office/drawing/2014/main" id="{1A9FABE3-17B3-4B34-BD07-DE1E1C44E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84" y="1905255"/>
            <a:ext cx="4710186" cy="371449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973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2BA2-111A-4FB9-829D-40C01502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Amcanion CAMPUS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D326-C6F4-4086-980E-9BD3D12E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36569"/>
            <a:ext cx="11328400" cy="4916619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Gwnewch</a:t>
            </a:r>
            <a:r>
              <a:rPr lang="en-GB" dirty="0">
                <a:solidFill>
                  <a:schemeClr val="accent1"/>
                </a:solidFill>
              </a:rPr>
              <a:t> yn </a:t>
            </a:r>
            <a:r>
              <a:rPr lang="en-GB" dirty="0" err="1">
                <a:solidFill>
                  <a:schemeClr val="accent1"/>
                </a:solidFill>
              </a:rPr>
              <a:t>siŵr</a:t>
            </a:r>
            <a:r>
              <a:rPr lang="en-GB" dirty="0">
                <a:solidFill>
                  <a:schemeClr val="accent1"/>
                </a:solidFill>
              </a:rPr>
              <a:t> bod </a:t>
            </a:r>
            <a:r>
              <a:rPr lang="en-GB" dirty="0" err="1">
                <a:solidFill>
                  <a:schemeClr val="accent1"/>
                </a:solidFill>
              </a:rPr>
              <a:t>eich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amcanion</a:t>
            </a:r>
            <a:r>
              <a:rPr lang="en-GB" dirty="0">
                <a:solidFill>
                  <a:schemeClr val="accent1"/>
                </a:solidFill>
              </a:rPr>
              <a:t> yn:</a:t>
            </a:r>
          </a:p>
          <a:p>
            <a:r>
              <a:rPr lang="en-GB" dirty="0">
                <a:solidFill>
                  <a:schemeClr val="accent1"/>
                </a:solidFill>
              </a:rPr>
              <a:t>
</a:t>
            </a:r>
            <a:r>
              <a:rPr lang="cy-GB" dirty="0">
                <a:solidFill>
                  <a:schemeClr val="tx1"/>
                </a:solidFill>
              </a:rPr>
              <a:t>C – Cyraeddadwy</a:t>
            </a:r>
            <a:r>
              <a:rPr lang="cy-GB" b="0" dirty="0">
                <a:solidFill>
                  <a:schemeClr val="tx1"/>
                </a:solidFill>
              </a:rPr>
              <a:t> - Does dim pwynt ceisio cael cynnydd o 2 filiwn o bobl yn ymweld â Llwybr Arfordir Cymru os mai dim ond tair wythnos sydd gennych i gyflawni hyn. </a:t>
            </a:r>
          </a:p>
          <a:p>
            <a:endParaRPr lang="cy-GB" sz="1000" b="0" dirty="0">
              <a:solidFill>
                <a:schemeClr val="tx1"/>
              </a:solidFill>
            </a:endParaRPr>
          </a:p>
          <a:p>
            <a:r>
              <a:rPr lang="cy-GB" dirty="0">
                <a:solidFill>
                  <a:schemeClr val="tx1"/>
                </a:solidFill>
              </a:rPr>
              <a:t>A - Amser wedi ei bennu </a:t>
            </a:r>
            <a:r>
              <a:rPr lang="cy-GB" b="0" dirty="0">
                <a:solidFill>
                  <a:schemeClr val="tx1"/>
                </a:solidFill>
              </a:rPr>
              <a:t>- A yw’r hyn yr ydych yn bwriadu ei ysgrifennu yn y daflen yn ymarferol o fewn yr amser sydd ar gael? Gosodwch derfynau amser ar gyfer cwblhau tasgau. </a:t>
            </a:r>
          </a:p>
          <a:p>
            <a:endParaRPr lang="cy-GB" sz="1000" b="0" dirty="0">
              <a:solidFill>
                <a:schemeClr val="tx1"/>
              </a:solidFill>
            </a:endParaRPr>
          </a:p>
          <a:p>
            <a:r>
              <a:rPr lang="cy-GB" dirty="0">
                <a:solidFill>
                  <a:schemeClr val="tx1"/>
                </a:solidFill>
              </a:rPr>
              <a:t>M – Mesuradwy </a:t>
            </a:r>
            <a:r>
              <a:rPr lang="cy-GB" b="0" dirty="0">
                <a:solidFill>
                  <a:schemeClr val="tx1"/>
                </a:solidFill>
              </a:rPr>
              <a:t>– Rydym eisiau gweld cynnydd o 5% yn y nifer sy’n ymweld â rhan benodol o Lwybr Arfordir Cymru.</a:t>
            </a:r>
            <a:endParaRPr lang="en-GB" b="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AD5AE-3E81-4F0C-A16C-8F193AC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5826639-2D84-4225-9E8B-D78BA62D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FCA12C-4DDD-4866-A1C4-D8973F600D54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5" name="Graphic 14" descr="Megaphone with solid fill">
              <a:extLst>
                <a:ext uri="{FF2B5EF4-FFF2-40B4-BE49-F238E27FC236}">
                  <a16:creationId xmlns:a16="http://schemas.microsoft.com/office/drawing/2014/main" id="{45448EC7-12C8-426E-9FB4-85EACEAC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20" name="Picture 19" descr="Logo, company name&#10;&#10;Description automatically generated">
              <a:extLst>
                <a:ext uri="{FF2B5EF4-FFF2-40B4-BE49-F238E27FC236}">
                  <a16:creationId xmlns:a16="http://schemas.microsoft.com/office/drawing/2014/main" id="{D8698938-A59C-40E4-BB93-17B5ABEF1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1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07282A1E-5142-41B0-8F32-3B622C0BA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840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2BA2-111A-4FB9-829D-40C01502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+mn-lt"/>
              </a:rPr>
              <a:t>Amcanion</a:t>
            </a:r>
            <a:r>
              <a:rPr lang="en-GB" dirty="0">
                <a:latin typeface="+mn-lt"/>
              </a:rPr>
              <a:t>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D326-C6F4-4086-980E-9BD3D12E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703250"/>
            <a:ext cx="11328400" cy="4536356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Gwnewch</a:t>
            </a:r>
            <a:r>
              <a:rPr lang="en-GB" dirty="0">
                <a:solidFill>
                  <a:schemeClr val="accent1"/>
                </a:solidFill>
              </a:rPr>
              <a:t> yn </a:t>
            </a:r>
            <a:r>
              <a:rPr lang="en-GB" dirty="0" err="1">
                <a:solidFill>
                  <a:schemeClr val="accent1"/>
                </a:solidFill>
              </a:rPr>
              <a:t>siŵr</a:t>
            </a:r>
            <a:r>
              <a:rPr lang="en-GB" dirty="0">
                <a:solidFill>
                  <a:schemeClr val="accent1"/>
                </a:solidFill>
              </a:rPr>
              <a:t> bod </a:t>
            </a:r>
            <a:r>
              <a:rPr lang="en-GB" dirty="0" err="1">
                <a:solidFill>
                  <a:schemeClr val="accent1"/>
                </a:solidFill>
              </a:rPr>
              <a:t>eich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amcanion</a:t>
            </a:r>
            <a:r>
              <a:rPr lang="en-GB" dirty="0">
                <a:solidFill>
                  <a:schemeClr val="accent1"/>
                </a:solidFill>
              </a:rPr>
              <a:t> yn: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P – </a:t>
            </a:r>
            <a:r>
              <a:rPr lang="en-GB" dirty="0" err="1">
                <a:solidFill>
                  <a:schemeClr val="tx1"/>
                </a:solidFill>
              </a:rPr>
              <a:t>Penodol</a:t>
            </a:r>
            <a:r>
              <a:rPr lang="en-GB" b="0" dirty="0">
                <a:solidFill>
                  <a:schemeClr val="tx1"/>
                </a:solidFill>
              </a:rPr>
              <a:t> – </a:t>
            </a:r>
            <a:r>
              <a:rPr lang="en-GB" b="0" dirty="0" err="1">
                <a:solidFill>
                  <a:schemeClr val="tx1"/>
                </a:solidFill>
              </a:rPr>
              <a:t>e.e.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rydym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eisiau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creu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cylchlythyr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hyrwyddo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godi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ymwybyddiaeth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bywyd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gwyllt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Lwybr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Arfordir</a:t>
            </a:r>
            <a:r>
              <a:rPr lang="en-GB" b="0" dirty="0">
                <a:solidFill>
                  <a:schemeClr val="tx1"/>
                </a:solidFill>
              </a:rPr>
              <a:t> Cymru.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U - </a:t>
            </a:r>
            <a:r>
              <a:rPr lang="en-GB" dirty="0" err="1">
                <a:solidFill>
                  <a:schemeClr val="tx1"/>
                </a:solidFill>
              </a:rPr>
              <a:t>Uchelgeisiol</a:t>
            </a:r>
            <a:r>
              <a:rPr lang="en-GB" b="0" dirty="0">
                <a:solidFill>
                  <a:schemeClr val="tx1"/>
                </a:solidFill>
              </a:rPr>
              <a:t> – </a:t>
            </a:r>
            <a:r>
              <a:rPr lang="en-GB" b="0" dirty="0" err="1">
                <a:solidFill>
                  <a:schemeClr val="tx1"/>
                </a:solidFill>
              </a:rPr>
              <a:t>Ewch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ati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greu’r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cylchlythyr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fwyaf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deniadol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S – </a:t>
            </a:r>
            <a:r>
              <a:rPr lang="en-GB" dirty="0" err="1">
                <a:solidFill>
                  <a:schemeClr val="tx1"/>
                </a:solidFill>
              </a:rPr>
              <a:t>Synhwyrol</a:t>
            </a:r>
            <a:r>
              <a:rPr lang="en-GB" b="0" dirty="0">
                <a:solidFill>
                  <a:schemeClr val="tx1"/>
                </a:solidFill>
              </a:rPr>
              <a:t> – </a:t>
            </a:r>
            <a:r>
              <a:rPr lang="en-GB" b="0" dirty="0" err="1">
                <a:solidFill>
                  <a:schemeClr val="tx1"/>
                </a:solidFill>
              </a:rPr>
              <a:t>Diben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cylchlythyr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hyrwyddo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codi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ymwybyddiaeth</a:t>
            </a:r>
            <a:r>
              <a:rPr lang="en-GB" b="0" dirty="0">
                <a:solidFill>
                  <a:schemeClr val="tx1"/>
                </a:solidFill>
              </a:rPr>
              <a:t> a </a:t>
            </a:r>
            <a:r>
              <a:rPr lang="en-GB" b="0" dirty="0" err="1">
                <a:solidFill>
                  <a:schemeClr val="tx1"/>
                </a:solidFill>
              </a:rPr>
              <a:t>chynyddu’r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defnydd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Lwybr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Arfordir</a:t>
            </a:r>
            <a:r>
              <a:rPr lang="en-GB" b="0" dirty="0">
                <a:solidFill>
                  <a:schemeClr val="tx1"/>
                </a:solidFill>
              </a:rPr>
              <a:t> Cymru. </a:t>
            </a:r>
            <a:r>
              <a:rPr lang="en-GB" b="0" dirty="0" err="1">
                <a:solidFill>
                  <a:schemeClr val="tx1"/>
                </a:solidFill>
              </a:rPr>
              <a:t>Os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cynllun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mynd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drywydd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arall</a:t>
            </a:r>
            <a:r>
              <a:rPr lang="en-GB" b="0" dirty="0">
                <a:solidFill>
                  <a:schemeClr val="tx1"/>
                </a:solidFill>
              </a:rPr>
              <a:t> ac yn </a:t>
            </a:r>
            <a:r>
              <a:rPr lang="en-GB" b="0" dirty="0" err="1">
                <a:solidFill>
                  <a:schemeClr val="tx1"/>
                </a:solidFill>
              </a:rPr>
              <a:t>codi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ymwybyddiaeth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garej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newydd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wedi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agor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yr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ardal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yna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nid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yw’n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berthnasol</a:t>
            </a:r>
            <a:r>
              <a:rPr lang="en-GB" b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8184C-3732-44A6-97CD-7C290839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E0A123-9E06-42D0-8942-69A1AC2CB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3B2034-BA20-49D9-BAC0-AC7A79C901DF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5" name="Graphic 14" descr="Megaphone with solid fill">
              <a:extLst>
                <a:ext uri="{FF2B5EF4-FFF2-40B4-BE49-F238E27FC236}">
                  <a16:creationId xmlns:a16="http://schemas.microsoft.com/office/drawing/2014/main" id="{0E520328-06E3-46E6-B4A5-184039A21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20" name="Picture 19" descr="Logo, company name&#10;&#10;Description automatically generated">
              <a:extLst>
                <a:ext uri="{FF2B5EF4-FFF2-40B4-BE49-F238E27FC236}">
                  <a16:creationId xmlns:a16="http://schemas.microsoft.com/office/drawing/2014/main" id="{66B7C52D-1800-4D21-9F73-240C34628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1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A53710A3-77C5-4BB4-92B1-247E58291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974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BE61-90DB-487D-B112-9F6FA3CA5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90768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Risgiau/Heriau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65A73-67D9-48D6-B3BC-9B3467A6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18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397CF0-80E0-4F67-9B98-8173E984213B}"/>
              </a:ext>
            </a:extLst>
          </p:cNvPr>
          <p:cNvGrpSpPr/>
          <p:nvPr/>
        </p:nvGrpSpPr>
        <p:grpSpPr>
          <a:xfrm>
            <a:off x="139700" y="5765999"/>
            <a:ext cx="11621247" cy="1043738"/>
            <a:chOff x="139700" y="5795212"/>
            <a:chExt cx="11621247" cy="1043738"/>
          </a:xfrm>
        </p:grpSpPr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E0F7C5C5-46DA-45E4-905E-E18697A08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21875CE-E143-47F7-93E6-EA0A5D9037FD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18" name="Graphic 17" descr="Megaphone with solid fill">
                <a:extLst>
                  <a:ext uri="{FF2B5EF4-FFF2-40B4-BE49-F238E27FC236}">
                    <a16:creationId xmlns:a16="http://schemas.microsoft.com/office/drawing/2014/main" id="{95A903FB-B738-4860-98F5-303396A78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9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45F70B83-4988-4FE8-BB06-890E5612A9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7EF9A-3E57-4B40-871F-B8506EDEE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45" y="1383939"/>
            <a:ext cx="7907738" cy="4536356"/>
          </a:xfrm>
        </p:spPr>
        <p:txBody>
          <a:bodyPr/>
          <a:lstStyle/>
          <a:p>
            <a:r>
              <a:rPr lang="en-GB" b="0" dirty="0" err="1">
                <a:solidFill>
                  <a:schemeClr val="tx1"/>
                </a:solidFill>
              </a:rPr>
              <a:t>Efallai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nad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cynllunio</a:t>
            </a:r>
            <a:r>
              <a:rPr lang="en-GB" b="0" dirty="0">
                <a:solidFill>
                  <a:schemeClr val="tx1"/>
                </a:solidFill>
              </a:rPr>
              <a:t> a </a:t>
            </a:r>
            <a:r>
              <a:rPr lang="en-GB" b="0" dirty="0" err="1">
                <a:solidFill>
                  <a:schemeClr val="tx1"/>
                </a:solidFill>
              </a:rPr>
              <a:t>chreu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cylchlythyr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hyrwyddo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ymddangos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fel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petai’n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cynnwys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llawer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risg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ond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wrth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ystyried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ymhellach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meddwl</a:t>
            </a:r>
            <a:r>
              <a:rPr lang="en-GB" b="0" dirty="0">
                <a:solidFill>
                  <a:schemeClr val="tx1"/>
                </a:solidFill>
              </a:rPr>
              <a:t> am </a:t>
            </a:r>
            <a:r>
              <a:rPr lang="en-GB" b="0" dirty="0" err="1">
                <a:solidFill>
                  <a:schemeClr val="tx1"/>
                </a:solidFill>
              </a:rPr>
              <a:t>risg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hanfodol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wrth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gyfathrebu</a:t>
            </a:r>
            <a:r>
              <a:rPr lang="en-GB" b="0" dirty="0">
                <a:solidFill>
                  <a:schemeClr val="tx1"/>
                </a:solidFill>
              </a:rPr>
              <a:t>. </a:t>
            </a:r>
          </a:p>
          <a:p>
            <a:endParaRPr lang="en-GB" sz="1200" b="0" dirty="0">
              <a:solidFill>
                <a:schemeClr val="tx1"/>
              </a:solidFill>
            </a:endParaRPr>
          </a:p>
          <a:p>
            <a:pPr algn="l"/>
            <a:r>
              <a:rPr lang="en-GB" i="0" u="none" strike="noStrike" baseline="0" dirty="0" err="1">
                <a:solidFill>
                  <a:schemeClr val="tx1"/>
                </a:solidFill>
              </a:rPr>
              <a:t>Ystyriwch</a:t>
            </a:r>
            <a:r>
              <a:rPr lang="en-GB" i="0" u="none" strike="noStrike" baseline="0" dirty="0">
                <a:solidFill>
                  <a:schemeClr val="tx1"/>
                </a:solidFill>
              </a:rPr>
              <a:t>:</a:t>
            </a:r>
          </a:p>
          <a:p>
            <a:pPr algn="l"/>
            <a:endParaRPr lang="en-GB" sz="1200" i="0" u="none" strike="noStrike" baseline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allai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fynd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o’i</a:t>
            </a:r>
            <a:r>
              <a:rPr lang="en-GB" b="0" dirty="0">
                <a:solidFill>
                  <a:schemeClr val="tx1"/>
                </a:solidFill>
              </a:rPr>
              <a:t> le pan </a:t>
            </a:r>
            <a:r>
              <a:rPr lang="en-GB" b="0" dirty="0" err="1">
                <a:solidFill>
                  <a:schemeClr val="tx1"/>
                </a:solidFill>
              </a:rPr>
              <a:t>fyddwch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chi’n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anfon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cylchlythyr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hyrwyddo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GB" sz="10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tebygolrwydd</a:t>
            </a:r>
            <a:r>
              <a:rPr lang="en-GB" b="0" dirty="0">
                <a:solidFill>
                  <a:schemeClr val="tx1"/>
                </a:solidFill>
              </a:rPr>
              <a:t> ac </a:t>
            </a:r>
            <a:r>
              <a:rPr lang="en-GB" b="0" dirty="0" err="1">
                <a:solidFill>
                  <a:schemeClr val="tx1"/>
                </a:solidFill>
              </a:rPr>
              <a:t>effaith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rhywbeth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mynd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o’i</a:t>
            </a:r>
            <a:r>
              <a:rPr lang="en-GB" b="0" dirty="0">
                <a:solidFill>
                  <a:schemeClr val="tx1"/>
                </a:solidFill>
              </a:rPr>
              <a:t> le?</a:t>
            </a:r>
          </a:p>
          <a:p>
            <a:pPr marL="457200" indent="-457200">
              <a:buFont typeface="+mj-lt"/>
              <a:buAutoNum type="arabicPeriod"/>
            </a:pPr>
            <a:endParaRPr lang="en-GB" sz="10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allwch</a:t>
            </a:r>
            <a:r>
              <a:rPr lang="en-GB" b="0" dirty="0">
                <a:solidFill>
                  <a:schemeClr val="tx1"/>
                </a:solidFill>
              </a:rPr>
              <a:t> chi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wneud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leihau’r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risg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2" name="Picture 2" descr="Ocean, Sea, Coastline, Waves, Water, Seascape, Coast">
            <a:extLst>
              <a:ext uri="{FF2B5EF4-FFF2-40B4-BE49-F238E27FC236}">
                <a16:creationId xmlns:a16="http://schemas.microsoft.com/office/drawing/2014/main" id="{7A1A3774-2C83-41D7-A2CE-1BEE8D167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514" y="2761498"/>
            <a:ext cx="3411664" cy="227444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DA4C52BB-0712-498F-88CA-EF2CCE20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7671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012395"/>
          </a:xfrm>
        </p:spPr>
        <p:txBody>
          <a:bodyPr/>
          <a:lstStyle/>
          <a:p>
            <a:r>
              <a:rPr lang="en-GB" b="1" i="0" u="none" strike="noStrike" baseline="0" dirty="0" err="1"/>
              <a:t>Ysgrifennu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eich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cylchlythyr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hyrwyddo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Llwybr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Arfordir</a:t>
            </a:r>
            <a:r>
              <a:rPr lang="en-GB" b="1" i="0" u="none" strike="noStrike" baseline="0" dirty="0"/>
              <a:t> Cymru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1B2003-A172-4EED-8BE9-C5B275BA1A5F}"/>
              </a:ext>
            </a:extLst>
          </p:cNvPr>
          <p:cNvSpPr txBox="1"/>
          <p:nvPr/>
        </p:nvSpPr>
        <p:spPr>
          <a:xfrm>
            <a:off x="453207" y="2365337"/>
            <a:ext cx="52015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dirty="0"/>
              <a:t>Mae cylchlythyr syml dros e-bost yn ffordd hawdd o gadw mewn cysylltiad gydag ymwelwyr ffyddlon neu ddarpar ymwelwyr â Llwybr Arfordir Cymru.</a:t>
            </a:r>
            <a:endParaRPr lang="en-GB" sz="2400" baseline="0" dirty="0">
              <a:solidFill>
                <a:srgbClr val="58575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i="0" u="none" strike="noStrike" baseline="0" dirty="0">
              <a:solidFill>
                <a:srgbClr val="58575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58575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Mae </a:t>
            </a:r>
            <a:r>
              <a:rPr lang="en-GB" sz="2400" dirty="0" err="1"/>
              <a:t>cylchlythyrau’n</a:t>
            </a:r>
            <a:r>
              <a:rPr lang="en-GB" sz="2400" dirty="0"/>
              <a:t> </a:t>
            </a:r>
            <a:r>
              <a:rPr lang="en-GB" sz="2400" dirty="0" err="1"/>
              <a:t>gallu</a:t>
            </a:r>
            <a:r>
              <a:rPr lang="en-GB" sz="2400" dirty="0"/>
              <a:t> </a:t>
            </a:r>
            <a:r>
              <a:rPr lang="en-GB" sz="2400" dirty="0" err="1"/>
              <a:t>defnyddio</a:t>
            </a:r>
            <a:r>
              <a:rPr lang="en-GB" sz="2400" dirty="0"/>
              <a:t> </a:t>
            </a:r>
            <a:r>
              <a:rPr lang="en-GB" sz="2400" dirty="0" err="1"/>
              <a:t>fformat</a:t>
            </a:r>
            <a:r>
              <a:rPr lang="en-GB" sz="2400" dirty="0"/>
              <a:t> </a:t>
            </a:r>
            <a:r>
              <a:rPr lang="en-GB" sz="2400" dirty="0" err="1"/>
              <a:t>adrodd</a:t>
            </a:r>
            <a:r>
              <a:rPr lang="en-GB" sz="2400" dirty="0"/>
              <a:t> </a:t>
            </a:r>
            <a:r>
              <a:rPr lang="en-GB" sz="2400" dirty="0" err="1"/>
              <a:t>stori</a:t>
            </a:r>
            <a:r>
              <a:rPr lang="en-GB" sz="2400" dirty="0"/>
              <a:t>.</a:t>
            </a:r>
          </a:p>
          <a:p>
            <a:endParaRPr lang="en-GB" sz="2400" b="0" i="0" u="none" strike="noStrike" baseline="0" dirty="0">
              <a:solidFill>
                <a:srgbClr val="585757"/>
              </a:solidFill>
            </a:endParaRPr>
          </a:p>
          <a:p>
            <a:endParaRPr lang="en-GB" sz="2400" dirty="0">
              <a:solidFill>
                <a:srgbClr val="585757"/>
              </a:solidFill>
            </a:endParaRPr>
          </a:p>
          <a:p>
            <a:endParaRPr lang="en-GB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D44DE0-5FCB-4AED-9936-23E3D703B70A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9" name="Graphic 18" descr="Megaphone with solid fill">
              <a:extLst>
                <a:ext uri="{FF2B5EF4-FFF2-40B4-BE49-F238E27FC236}">
                  <a16:creationId xmlns:a16="http://schemas.microsoft.com/office/drawing/2014/main" id="{49AEBE68-AF01-4EF4-81E9-6B14C2043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BB3B1A79-E5B1-4642-A5A2-F38978231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4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1EF6459E-361B-403D-88FF-C2F0E7C8E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233DAC9-3210-48F1-A348-6472C869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77ABD9-AEE3-4B40-9708-36F223EDCCC5}"/>
              </a:ext>
            </a:extLst>
          </p:cNvPr>
          <p:cNvGrpSpPr/>
          <p:nvPr/>
        </p:nvGrpSpPr>
        <p:grpSpPr>
          <a:xfrm>
            <a:off x="6163839" y="2011400"/>
            <a:ext cx="5429250" cy="3217395"/>
            <a:chOff x="6163839" y="2011400"/>
            <a:chExt cx="5429250" cy="3217395"/>
          </a:xfrm>
        </p:grpSpPr>
        <p:pic>
          <p:nvPicPr>
            <p:cNvPr id="1026" name="Picture 2" descr="Read about our latest news and top tips for a relaxing festive time.">
              <a:extLst>
                <a:ext uri="{FF2B5EF4-FFF2-40B4-BE49-F238E27FC236}">
                  <a16:creationId xmlns:a16="http://schemas.microsoft.com/office/drawing/2014/main" id="{8AD4E91C-3D3D-4D2B-A213-2A9075633A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3839" y="2037920"/>
              <a:ext cx="5429250" cy="319087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5D3E1F3-A102-4197-AB50-68D969A7C4D0}"/>
                </a:ext>
              </a:extLst>
            </p:cNvPr>
            <p:cNvSpPr/>
            <p:nvPr/>
          </p:nvSpPr>
          <p:spPr>
            <a:xfrm>
              <a:off x="6163839" y="2011400"/>
              <a:ext cx="4676614" cy="599661"/>
            </a:xfrm>
            <a:prstGeom prst="rect">
              <a:avLst/>
            </a:prstGeom>
            <a:solidFill>
              <a:srgbClr val="106FB7"/>
            </a:solidFill>
            <a:ln>
              <a:solidFill>
                <a:srgbClr val="106F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D72DC0-0818-42E0-9DCF-8C9EF6E5846B}"/>
                </a:ext>
              </a:extLst>
            </p:cNvPr>
            <p:cNvSpPr txBox="1"/>
            <p:nvPr/>
          </p:nvSpPr>
          <p:spPr>
            <a:xfrm>
              <a:off x="6227733" y="2161553"/>
              <a:ext cx="44021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err="1">
                  <a:solidFill>
                    <a:schemeClr val="accent4"/>
                  </a:solidFill>
                  <a:latin typeface="Daytona" panose="020B0604020202020204" pitchFamily="34" charset="0"/>
                  <a:ea typeface="BatangChe" panose="020B0503020000020004" pitchFamily="49" charset="-127"/>
                  <a:cs typeface="AngsanaUPC" panose="020B0502040204020203" pitchFamily="18" charset="-34"/>
                </a:rPr>
                <a:t>Cylchlythyr</a:t>
              </a:r>
              <a:r>
                <a:rPr lang="en-GB" sz="1600" b="1" dirty="0">
                  <a:solidFill>
                    <a:schemeClr val="accent4"/>
                  </a:solidFill>
                  <a:latin typeface="Daytona" panose="020B0604020202020204" pitchFamily="34" charset="0"/>
                  <a:ea typeface="BatangChe" panose="020B0503020000020004" pitchFamily="49" charset="-127"/>
                  <a:cs typeface="AngsanaUPC" panose="020B0502040204020203" pitchFamily="18" charset="-34"/>
                </a:rPr>
                <a:t> e-</a:t>
              </a:r>
              <a:r>
                <a:rPr lang="en-GB" sz="1600" b="1" dirty="0" err="1">
                  <a:solidFill>
                    <a:schemeClr val="accent4"/>
                  </a:solidFill>
                  <a:latin typeface="Daytona" panose="020B0604020202020204" pitchFamily="34" charset="0"/>
                  <a:ea typeface="BatangChe" panose="020B0503020000020004" pitchFamily="49" charset="-127"/>
                  <a:cs typeface="AngsanaUPC" panose="020B0502040204020203" pitchFamily="18" charset="-34"/>
                </a:rPr>
                <a:t>bost</a:t>
              </a:r>
              <a:r>
                <a:rPr lang="en-GB" sz="1600" b="1" dirty="0">
                  <a:solidFill>
                    <a:schemeClr val="accent4"/>
                  </a:solidFill>
                  <a:latin typeface="Daytona" panose="020B0604020202020204" pitchFamily="34" charset="0"/>
                  <a:ea typeface="BatangChe" panose="020B0503020000020004" pitchFamily="49" charset="-127"/>
                  <a:cs typeface="AngsanaUPC" panose="020B0502040204020203" pitchFamily="18" charset="-34"/>
                </a:rPr>
                <a:t> </a:t>
              </a:r>
              <a:r>
                <a:rPr lang="en-GB" sz="1600" b="1" dirty="0" err="1">
                  <a:solidFill>
                    <a:schemeClr val="accent4"/>
                  </a:solidFill>
                  <a:latin typeface="Daytona" panose="020B0604020202020204" pitchFamily="34" charset="0"/>
                  <a:ea typeface="BatangChe" panose="020B0503020000020004" pitchFamily="49" charset="-127"/>
                  <a:cs typeface="AngsanaUPC" panose="020B0502040204020203" pitchFamily="18" charset="-34"/>
                </a:rPr>
                <a:t>Llwybr</a:t>
              </a:r>
              <a:r>
                <a:rPr lang="en-GB" sz="1600" b="1" dirty="0">
                  <a:solidFill>
                    <a:schemeClr val="accent4"/>
                  </a:solidFill>
                  <a:latin typeface="Daytona" panose="020B0604020202020204" pitchFamily="34" charset="0"/>
                  <a:ea typeface="BatangChe" panose="020B0503020000020004" pitchFamily="49" charset="-127"/>
                  <a:cs typeface="AngsanaUPC" panose="020B0502040204020203" pitchFamily="18" charset="-34"/>
                </a:rPr>
                <a:t> </a:t>
              </a:r>
              <a:r>
                <a:rPr lang="en-GB" sz="1600" b="1" dirty="0" err="1">
                  <a:solidFill>
                    <a:schemeClr val="accent4"/>
                  </a:solidFill>
                  <a:latin typeface="Daytona" panose="020B0604020202020204" pitchFamily="34" charset="0"/>
                  <a:ea typeface="BatangChe" panose="020B0503020000020004" pitchFamily="49" charset="-127"/>
                  <a:cs typeface="AngsanaUPC" panose="020B0502040204020203" pitchFamily="18" charset="-34"/>
                </a:rPr>
                <a:t>Arfordir</a:t>
              </a:r>
              <a:r>
                <a:rPr lang="en-GB" sz="1600" b="1" dirty="0">
                  <a:solidFill>
                    <a:schemeClr val="accent4"/>
                  </a:solidFill>
                  <a:latin typeface="Daytona" panose="020B0604020202020204" pitchFamily="34" charset="0"/>
                  <a:ea typeface="BatangChe" panose="020B0503020000020004" pitchFamily="49" charset="-127"/>
                  <a:cs typeface="AngsanaUPC" panose="020B0502040204020203" pitchFamily="18" charset="-34"/>
                </a:rPr>
                <a:t> Cymru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5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19C83-01F1-406A-8D53-B261FC72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Picture 6" descr="A picture containing nature, grass, water, outdoor&#10;&#10;Description automatically generated">
            <a:extLst>
              <a:ext uri="{FF2B5EF4-FFF2-40B4-BE49-F238E27FC236}">
                <a16:creationId xmlns:a16="http://schemas.microsoft.com/office/drawing/2014/main" id="{B8290B74-F25E-47E4-9C2E-24ECC5564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5" y="1998195"/>
            <a:ext cx="6095999" cy="342423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AF8B87B-765A-4F7D-B859-F75807648DE3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3" name="Graphic 12" descr="Megaphone with solid fill">
              <a:extLst>
                <a:ext uri="{FF2B5EF4-FFF2-40B4-BE49-F238E27FC236}">
                  <a16:creationId xmlns:a16="http://schemas.microsoft.com/office/drawing/2014/main" id="{852CE704-7EB9-4557-AF7A-FA1054DBA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95FF477B-1080-419A-A958-27B6DFFF3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1028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741936FA-3DA0-4E15-AD9F-17023F0EA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2CF1F75-6014-458E-B52F-B1D3AE0CA526}"/>
              </a:ext>
            </a:extLst>
          </p:cNvPr>
          <p:cNvSpPr txBox="1">
            <a:spLocks/>
          </p:cNvSpPr>
          <p:nvPr/>
        </p:nvSpPr>
        <p:spPr>
          <a:xfrm>
            <a:off x="431800" y="389559"/>
            <a:ext cx="8775700" cy="12239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Cefndir – Beth yw Llwybr Arfordir Cymru?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8125AE2-8771-4E81-92F8-EEFED8E1BF45}"/>
              </a:ext>
            </a:extLst>
          </p:cNvPr>
          <p:cNvSpPr txBox="1">
            <a:spLocks/>
          </p:cNvSpPr>
          <p:nvPr/>
        </p:nvSpPr>
        <p:spPr>
          <a:xfrm>
            <a:off x="6565187" y="2054574"/>
            <a:ext cx="5487113" cy="45363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rgbClr val="0091A5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2762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2667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b="0">
                <a:solidFill>
                  <a:schemeClr val="tx1"/>
                </a:solidFill>
              </a:rPr>
              <a:t>Llwybr troed arfordirol di-dor, 870 milltir o hyd, sy’n ymestyn ar hyd arfordir Cymru gyfan.</a:t>
            </a:r>
            <a:endParaRPr lang="en-GB" b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>
                <a:solidFill>
                  <a:schemeClr val="tx1"/>
                </a:solidFill>
              </a:rPr>
              <a:t>Mae’r llwybr cyfan yn hygyrch i gerddwyr ac mae rhai rhannau sy’n addas i feicwyr, teuluoedd â chadeiriau gwthio, pobl â symudedd cyfyngedig, a phobl ar gefn ceffyl.</a:t>
            </a:r>
            <a:endParaRPr lang="en-GB" sz="1000" b="0">
              <a:solidFill>
                <a:schemeClr val="tx1"/>
              </a:solidFill>
              <a:latin typeface="+mj-lt"/>
            </a:endParaRPr>
          </a:p>
          <a:p>
            <a:endParaRPr lang="en-GB" sz="1000" b="0" dirty="0">
              <a:solidFill>
                <a:srgbClr val="3C3C41"/>
              </a:solidFill>
              <a:latin typeface="+mj-lt"/>
            </a:endParaRPr>
          </a:p>
        </p:txBody>
      </p:sp>
      <p:sp>
        <p:nvSpPr>
          <p:cNvPr id="18" name="Footer Placeholder 11">
            <a:extLst>
              <a:ext uri="{FF2B5EF4-FFF2-40B4-BE49-F238E27FC236}">
                <a16:creationId xmlns:a16="http://schemas.microsoft.com/office/drawing/2014/main" id="{F23A1866-47D5-4964-BD90-A6604133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85351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52" y="432826"/>
            <a:ext cx="8412159" cy="1012395"/>
          </a:xfrm>
        </p:spPr>
        <p:txBody>
          <a:bodyPr/>
          <a:lstStyle/>
          <a:p>
            <a:r>
              <a:rPr lang="en-GB" dirty="0" err="1"/>
              <a:t>Dyluniwch</a:t>
            </a:r>
            <a:r>
              <a:rPr lang="en-GB" dirty="0"/>
              <a:t> </a:t>
            </a:r>
            <a:r>
              <a:rPr lang="en-GB" dirty="0" err="1"/>
              <a:t>dempled</a:t>
            </a:r>
            <a:r>
              <a:rPr lang="en-GB" dirty="0"/>
              <a:t> </a:t>
            </a:r>
            <a:r>
              <a:rPr lang="en-GB" dirty="0" err="1"/>
              <a:t>syml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cylchlythyr</a:t>
            </a:r>
            <a:r>
              <a:rPr lang="en-GB" dirty="0"/>
              <a:t> </a:t>
            </a:r>
            <a:r>
              <a:rPr lang="en-GB" dirty="0" err="1"/>
              <a:t>hyrwyddo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43DC3689-634F-41B2-9CD3-6C75A60F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31BDA5-E327-4694-9166-1A80EC221EA8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4" name="Graphic 13" descr="Megaphone with solid fill">
              <a:extLst>
                <a:ext uri="{FF2B5EF4-FFF2-40B4-BE49-F238E27FC236}">
                  <a16:creationId xmlns:a16="http://schemas.microsoft.com/office/drawing/2014/main" id="{E9C9095C-8224-4EF8-B594-533499DED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8AA4FA3F-784C-4C43-BFFD-782CB7E67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19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EA4CE200-8033-4EB2-B6FA-8D35517389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F780ACA5-2CCA-45BC-9026-3A8D562B9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61" y="1750010"/>
            <a:ext cx="7269079" cy="484605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19442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012395"/>
          </a:xfrm>
        </p:spPr>
        <p:txBody>
          <a:bodyPr/>
          <a:lstStyle/>
          <a:p>
            <a:r>
              <a:rPr lang="en-GB" dirty="0"/>
              <a:t>Pa </a:t>
            </a:r>
            <a:r>
              <a:rPr lang="en-GB" dirty="0" err="1"/>
              <a:t>wersi</a:t>
            </a:r>
            <a:r>
              <a:rPr lang="en-GB" dirty="0"/>
              <a:t> </a:t>
            </a:r>
            <a:r>
              <a:rPr lang="en-GB" dirty="0" err="1"/>
              <a:t>allwch</a:t>
            </a:r>
            <a:r>
              <a:rPr lang="en-GB" dirty="0"/>
              <a:t> chi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dysgu</a:t>
            </a:r>
            <a:r>
              <a:rPr lang="en-GB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323385" y="1632384"/>
            <a:ext cx="11868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Fel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grŵp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astudiwch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amrywiaeth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o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gylchlythyrau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hyrwyddo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.</a:t>
            </a:r>
          </a:p>
          <a:p>
            <a:endParaRPr lang="en-GB" sz="24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 err="1"/>
              <a:t>Trafodwch</a:t>
            </a:r>
            <a:r>
              <a:rPr lang="en-GB" sz="2400" b="0" i="0" u="none" strike="noStrike" baseline="0" dirty="0"/>
              <a:t>, </a:t>
            </a:r>
            <a:r>
              <a:rPr lang="cy-GB" sz="2400" dirty="0"/>
              <a:t>beth yw manteision ac anfanteision pob cylchlythyr?</a:t>
            </a:r>
          </a:p>
          <a:p>
            <a:r>
              <a:rPr lang="en-GB" sz="2400" b="0" i="0" u="none" strike="noStrike" baseline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Pa </a:t>
            </a:r>
            <a:r>
              <a:rPr lang="en-GB" sz="2400" dirty="0" err="1"/>
              <a:t>wersi</a:t>
            </a:r>
            <a:r>
              <a:rPr lang="en-GB" sz="2400" dirty="0"/>
              <a:t> a </a:t>
            </a:r>
            <a:r>
              <a:rPr lang="en-GB" sz="2400" dirty="0" err="1"/>
              <a:t>ddysgwyd</a:t>
            </a:r>
            <a:r>
              <a:rPr lang="en-GB" sz="2400" dirty="0"/>
              <a:t> y </a:t>
            </a:r>
            <a:r>
              <a:rPr lang="en-GB" sz="2400" dirty="0" err="1"/>
              <a:t>gellir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trosglwyddo</a:t>
            </a:r>
            <a:r>
              <a:rPr lang="en-GB" sz="2400" dirty="0"/>
              <a:t> </a:t>
            </a:r>
            <a:r>
              <a:rPr lang="en-GB" sz="2400" dirty="0" err="1"/>
              <a:t>i’ch</a:t>
            </a:r>
            <a:r>
              <a:rPr lang="en-GB" sz="2400" dirty="0"/>
              <a:t> </a:t>
            </a:r>
            <a:r>
              <a:rPr lang="en-GB" sz="2400" dirty="0" err="1"/>
              <a:t>cylchlythyr</a:t>
            </a:r>
            <a:r>
              <a:rPr lang="en-GB" sz="2400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FEBBB1-B5E2-46DC-80D2-4809BAAB509D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4" name="Graphic 13" descr="Megaphone with solid fill">
              <a:extLst>
                <a:ext uri="{FF2B5EF4-FFF2-40B4-BE49-F238E27FC236}">
                  <a16:creationId xmlns:a16="http://schemas.microsoft.com/office/drawing/2014/main" id="{85861FAC-3CBD-457A-B65D-C84233506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A1C5D78D-5C3C-4403-8415-C36266B05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19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31FC6A5D-FE9E-46E0-8725-76F5C4908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Footer Placeholder 11">
            <a:extLst>
              <a:ext uri="{FF2B5EF4-FFF2-40B4-BE49-F238E27FC236}">
                <a16:creationId xmlns:a16="http://schemas.microsoft.com/office/drawing/2014/main" id="{A220DB7B-DE63-4D69-83D3-975599B4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  <p:pic>
        <p:nvPicPr>
          <p:cNvPr id="4098" name="Picture 2" descr="Free Man Sitting in Front of Three Computers Stock Photo">
            <a:extLst>
              <a:ext uri="{FF2B5EF4-FFF2-40B4-BE49-F238E27FC236}">
                <a16:creationId xmlns:a16="http://schemas.microsoft.com/office/drawing/2014/main" id="{91EE3C65-988F-4C19-8C20-2FC1925CB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53" y="3651081"/>
            <a:ext cx="4417473" cy="29449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4229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835235"/>
          </a:xfrm>
        </p:spPr>
        <p:txBody>
          <a:bodyPr/>
          <a:lstStyle/>
          <a:p>
            <a:r>
              <a:rPr lang="en-GB" dirty="0"/>
              <a:t>Beth </a:t>
            </a:r>
            <a:r>
              <a:rPr lang="en-GB" dirty="0" err="1"/>
              <a:t>fydd</a:t>
            </a:r>
            <a:r>
              <a:rPr lang="en-GB" dirty="0"/>
              <a:t> </a:t>
            </a:r>
            <a:r>
              <a:rPr lang="en-GB" dirty="0" err="1"/>
              <a:t>cynnwys</a:t>
            </a:r>
            <a:r>
              <a:rPr lang="en-GB" dirty="0"/>
              <a:t> y </a:t>
            </a:r>
            <a:r>
              <a:rPr lang="en-GB" dirty="0" err="1"/>
              <a:t>cylchlythyr</a:t>
            </a:r>
            <a:r>
              <a:rPr lang="en-GB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366721" y="1342596"/>
            <a:ext cx="118686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400" dirty="0"/>
              <a:t>Cyflwyniad?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400" dirty="0"/>
              <a:t>Storïau am y Llwybr Arfordir?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400" dirty="0"/>
              <a:t>Newyddion?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400" dirty="0"/>
              <a:t>Gwybodaeth am bellter?</a:t>
            </a:r>
            <a:endParaRPr lang="en-GB" sz="2400" dirty="0"/>
          </a:p>
          <a:p>
            <a:endParaRPr lang="en-GB" sz="1000" b="1" i="0" u="none" strike="noStrike" baseline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5C371-E894-4641-8F14-7B8EE5F5F92F}"/>
              </a:ext>
            </a:extLst>
          </p:cNvPr>
          <p:cNvSpPr txBox="1"/>
          <p:nvPr/>
        </p:nvSpPr>
        <p:spPr>
          <a:xfrm>
            <a:off x="4819651" y="1342596"/>
            <a:ext cx="3624710" cy="2359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y-GB" sz="2400" dirty="0"/>
              <a:t>Map o’r lleoliad?</a:t>
            </a:r>
            <a:endParaRPr lang="en-GB" sz="2400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y-GB" sz="2400" dirty="0"/>
              <a:t>Manylion cyfleusterau?</a:t>
            </a:r>
            <a:endParaRPr lang="en-GB" sz="2400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y-GB" sz="2400" dirty="0"/>
              <a:t>Ffotograffau?</a:t>
            </a:r>
            <a:endParaRPr lang="en-GB" sz="2400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y-GB" sz="2400" dirty="0"/>
              <a:t>Gwybodaeth cyswllt?</a:t>
            </a:r>
            <a:endParaRPr lang="en-GB" sz="2400" dirty="0"/>
          </a:p>
          <a:p>
            <a:endParaRPr lang="en-GB" dirty="0"/>
          </a:p>
        </p:txBody>
      </p:sp>
      <p:pic>
        <p:nvPicPr>
          <p:cNvPr id="8" name="Picture 7" descr="A group of people walking on a path by the water&#10;&#10;Description automatically generated with low confidence">
            <a:extLst>
              <a:ext uri="{FF2B5EF4-FFF2-40B4-BE49-F238E27FC236}">
                <a16:creationId xmlns:a16="http://schemas.microsoft.com/office/drawing/2014/main" id="{5EE056C5-7D41-47A1-8487-CDD583391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72" y="3834894"/>
            <a:ext cx="4620236" cy="283711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3F485D43-5CF9-4435-B115-90586BACB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7818E5-71EF-403E-8C6F-5367B9653885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9" name="Graphic 18" descr="Megaphone with solid fill">
              <a:extLst>
                <a:ext uri="{FF2B5EF4-FFF2-40B4-BE49-F238E27FC236}">
                  <a16:creationId xmlns:a16="http://schemas.microsoft.com/office/drawing/2014/main" id="{5798B389-FFC9-4392-8FEA-51E3625FE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7AE8D759-A435-4190-BE54-D2F32EC80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3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98C567A1-DE52-4D36-AAD4-3334F46FC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31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92" y="658545"/>
            <a:ext cx="10119894" cy="699585"/>
          </a:xfrm>
        </p:spPr>
        <p:txBody>
          <a:bodyPr/>
          <a:lstStyle/>
          <a:p>
            <a:r>
              <a:rPr lang="en-GB" dirty="0"/>
              <a:t>Beth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darllenwyr</a:t>
            </a:r>
            <a:r>
              <a:rPr lang="en-GB" dirty="0"/>
              <a:t> </a:t>
            </a:r>
            <a:r>
              <a:rPr lang="en-GB" dirty="0" err="1"/>
              <a:t>eisiau</a:t>
            </a:r>
            <a:r>
              <a:rPr lang="en-GB" dirty="0"/>
              <a:t> </a:t>
            </a:r>
            <a:r>
              <a:rPr lang="en-GB" dirty="0" err="1"/>
              <a:t>gwybod</a:t>
            </a:r>
            <a:r>
              <a:rPr lang="en-GB" dirty="0"/>
              <a:t> </a:t>
            </a:r>
            <a:r>
              <a:rPr lang="en-GB" dirty="0" err="1"/>
              <a:t>amdano</a:t>
            </a:r>
            <a:r>
              <a:rPr lang="en-GB" dirty="0"/>
              <a:t>?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23</a:t>
            </a:fld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F8820F-385A-4DA7-BA8E-E1D11AFE450B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053F26FB-CC83-4108-AC9A-3AA981B1C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19" name="Graphic 18" descr="Megaphone with solid fill">
              <a:extLst>
                <a:ext uri="{FF2B5EF4-FFF2-40B4-BE49-F238E27FC236}">
                  <a16:creationId xmlns:a16="http://schemas.microsoft.com/office/drawing/2014/main" id="{9BBFB180-80E8-47AB-AAE0-4D7269BF6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23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935C7D14-6CF1-4679-BC54-C1C9366FE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5D7E0D0-B5DC-4B0F-9D17-2DE8479D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  <p:pic>
        <p:nvPicPr>
          <p:cNvPr id="6" name="Picture 5" descr="A picture containing outdoor, rock&#10;&#10;Description automatically generated">
            <a:extLst>
              <a:ext uri="{FF2B5EF4-FFF2-40B4-BE49-F238E27FC236}">
                <a16:creationId xmlns:a16="http://schemas.microsoft.com/office/drawing/2014/main" id="{128C5201-5697-41D2-ADC8-977F9C88C2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65" y="2933668"/>
            <a:ext cx="2522743" cy="1679201"/>
          </a:xfrm>
          <a:prstGeom prst="rect">
            <a:avLst/>
          </a:prstGeom>
          <a:ln w="28575">
            <a:solidFill>
              <a:srgbClr val="0091A5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224468" y="1176011"/>
            <a:ext cx="11827832" cy="5701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Gwybodaeth am fywyd gwyllt sydd i’w gweld.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 all tanysgrifwyr helpu trwy rannu gwybodaeth am rywogaeth benodol o fywyd gwyllt y tro nesaf y byddan nhw’n ymweld?</a:t>
            </a:r>
            <a:endParaRPr lang="en-GB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Gwybodaeth am ‘Beth i’w weld yn y gwanwyn yn </a:t>
            </a:r>
            <a:r>
              <a:rPr lang="cy-GB" sz="2400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xxxx</a:t>
            </a:r>
            <a:r>
              <a:rPr lang="cy-GB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?’ i’w temtio i ddod yn ôl ac ymweld.</a:t>
            </a:r>
            <a:endParaRPr lang="en-GB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Manylion am wasanaethau neu gyfleusterau newydd.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Gwybodaeth ddefnyddio megis amseroedd a llwybrau bysiau.</a:t>
            </a:r>
            <a:endParaRPr lang="en-GB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Addysgu tanysgrifwyr am waith cadwraeth ar hyd y llwybr.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Manylion digwyddiadau i ddod.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Soniwch am bobl – a oes gwirfoddolwr newydd yn gweithio ar y safle?</a:t>
            </a:r>
            <a:endParaRPr lang="en-GB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Cynnig arbennig - Er enghraifft, paned am ddim yn y caffi ar y safle i ddarllenwyr os byddant yn tynnu hunlun yn ystod ymweliad â lleoliad arbennig ar hyd y llwybr, a’i rannu.</a:t>
            </a:r>
            <a:endParaRPr lang="en-GB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5528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699585"/>
          </a:xfrm>
        </p:spPr>
        <p:txBody>
          <a:bodyPr/>
          <a:lstStyle/>
          <a:p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ysgrifennu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cylchlythyr</a:t>
            </a:r>
            <a:r>
              <a:rPr lang="en-GB" dirty="0"/>
              <a:t> </a:t>
            </a:r>
            <a:r>
              <a:rPr lang="en-GB" dirty="0" err="1"/>
              <a:t>sicrhewch</a:t>
            </a:r>
            <a:r>
              <a:rPr lang="en-GB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431052" y="1045469"/>
            <a:ext cx="8838987" cy="682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endParaRPr lang="en-GB" sz="1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b="1" dirty="0"/>
              <a:t>Bod eich cylchlythyr yn ddiddorol ac yn berthnasol. </a:t>
            </a:r>
          </a:p>
          <a:p>
            <a:endParaRPr lang="en-GB" sz="1000" dirty="0"/>
          </a:p>
          <a:p>
            <a:r>
              <a:rPr lang="cy-GB" sz="2400" dirty="0"/>
              <a:t>Dychmygwch mai chi yw’r darllenydd... nid ydych yn gwybod dim am Lwybr Arfordir Cymru. Gofynnwch i </a:t>
            </a:r>
            <a:r>
              <a:rPr lang="cy-GB" sz="2400" dirty="0" err="1"/>
              <a:t>chi’ch</a:t>
            </a:r>
            <a:r>
              <a:rPr lang="cy-GB" sz="2400" dirty="0"/>
              <a:t> hun, “A fyddai gen i ddiddordeb darllen hwn?”.</a:t>
            </a:r>
          </a:p>
          <a:p>
            <a:endParaRPr lang="cy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b="1" dirty="0"/>
              <a:t>Byddwch yn gryno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/>
          </a:p>
          <a:p>
            <a:r>
              <a:rPr lang="cy-GB" sz="2400" dirty="0"/>
              <a:t>Cadwch y testun yn fyr ac yn gryno. A oes gwefan y gallwch gyfeirio ati os hoffai’r darllenwyr ddysgu mwy am bwnc penodol?</a:t>
            </a:r>
          </a:p>
          <a:p>
            <a:endParaRPr lang="cy-GB" sz="12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 err="1"/>
              <a:t>Ei</a:t>
            </a:r>
            <a:r>
              <a:rPr lang="en-GB" sz="2400" b="1" dirty="0"/>
              <a:t> </a:t>
            </a:r>
            <a:r>
              <a:rPr lang="en-GB" sz="2400" b="1" dirty="0" err="1"/>
              <a:t>fod</a:t>
            </a:r>
            <a:r>
              <a:rPr lang="en-GB" sz="2400" b="1" dirty="0"/>
              <a:t> </a:t>
            </a:r>
            <a:r>
              <a:rPr lang="en-GB" sz="2400" b="1" dirty="0" err="1"/>
              <a:t>yn</a:t>
            </a:r>
            <a:r>
              <a:rPr lang="en-GB" sz="2400" b="1" dirty="0"/>
              <a:t> </a:t>
            </a:r>
            <a:r>
              <a:rPr lang="en-GB" sz="2400" b="1" dirty="0" err="1"/>
              <a:t>lân</a:t>
            </a:r>
            <a:r>
              <a:rPr lang="en-GB" sz="2400" b="1" dirty="0"/>
              <a:t> ac yn </a:t>
            </a:r>
            <a:r>
              <a:rPr lang="en-GB" sz="2400" b="1" dirty="0" err="1"/>
              <a:t>syml</a:t>
            </a:r>
            <a:endParaRPr lang="en-GB" sz="2400" b="1" dirty="0"/>
          </a:p>
          <a:p>
            <a:pPr>
              <a:spcAft>
                <a:spcPts val="1000"/>
              </a:spcAft>
            </a:pPr>
            <a:r>
              <a:rPr lang="en-GB" sz="2400" dirty="0"/>
              <a:t>Does dim </a:t>
            </a:r>
            <a:r>
              <a:rPr lang="en-GB" sz="2400" dirty="0" err="1"/>
              <a:t>angen</a:t>
            </a:r>
            <a:r>
              <a:rPr lang="en-GB" sz="2400" dirty="0"/>
              <a:t> </a:t>
            </a:r>
            <a:r>
              <a:rPr lang="en-GB" sz="2400" dirty="0" err="1"/>
              <a:t>gormod</a:t>
            </a:r>
            <a:r>
              <a:rPr lang="en-GB" sz="2400" dirty="0"/>
              <a:t>. </a:t>
            </a:r>
            <a:r>
              <a:rPr lang="en-GB" sz="2400" dirty="0" err="1"/>
              <a:t>Mae'n</a:t>
            </a:r>
            <a:r>
              <a:rPr lang="en-GB" sz="2400" dirty="0"/>
              <a:t> </a:t>
            </a:r>
            <a:r>
              <a:rPr lang="en-GB" sz="2400" dirty="0" err="1"/>
              <a:t>iawn</a:t>
            </a:r>
            <a:r>
              <a:rPr lang="en-GB" sz="2400" dirty="0"/>
              <a:t> </a:t>
            </a:r>
            <a:r>
              <a:rPr lang="en-GB" sz="2400" dirty="0" err="1"/>
              <a:t>cael</a:t>
            </a:r>
            <a:r>
              <a:rPr lang="en-GB" sz="2400" dirty="0"/>
              <a:t> </a:t>
            </a:r>
            <a:r>
              <a:rPr lang="en-GB" sz="2400" dirty="0" err="1"/>
              <a:t>rhywfaint</a:t>
            </a:r>
            <a:r>
              <a:rPr lang="en-GB" sz="2400" dirty="0"/>
              <a:t> o le </a:t>
            </a:r>
            <a:r>
              <a:rPr lang="en-GB" sz="2400" dirty="0" err="1"/>
              <a:t>gwag</a:t>
            </a:r>
            <a:r>
              <a:rPr lang="en-GB" sz="2400" dirty="0"/>
              <a:t>.
</a:t>
            </a:r>
          </a:p>
          <a:p>
            <a:endParaRPr lang="en-GB" sz="2400" dirty="0"/>
          </a:p>
          <a:p>
            <a:r>
              <a:rPr lang="cy-GB" sz="2400" dirty="0"/>
              <a:t> </a:t>
            </a:r>
          </a:p>
          <a:p>
            <a:endParaRPr lang="en-GB" sz="2400" b="1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558D7C9-F4D2-447E-8842-27627E4B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BC18D-85DE-4AE3-A86F-446C8AEABEC8}"/>
              </a:ext>
            </a:extLst>
          </p:cNvPr>
          <p:cNvGrpSpPr/>
          <p:nvPr/>
        </p:nvGrpSpPr>
        <p:grpSpPr>
          <a:xfrm>
            <a:off x="139701" y="5864226"/>
            <a:ext cx="11632171" cy="974724"/>
            <a:chOff x="139701" y="5864226"/>
            <a:chExt cx="11632171" cy="974724"/>
          </a:xfrm>
        </p:grpSpPr>
        <p:pic>
          <p:nvPicPr>
            <p:cNvPr id="18" name="Graphic 17" descr="Megaphone with solid fill">
              <a:extLst>
                <a:ext uri="{FF2B5EF4-FFF2-40B4-BE49-F238E27FC236}">
                  <a16:creationId xmlns:a16="http://schemas.microsoft.com/office/drawing/2014/main" id="{AF8B43C7-8BCE-41FD-8484-00F3011E2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19" name="Picture 18" descr="Logo, company name&#10;&#10;Description automatically generated">
              <a:extLst>
                <a:ext uri="{FF2B5EF4-FFF2-40B4-BE49-F238E27FC236}">
                  <a16:creationId xmlns:a16="http://schemas.microsoft.com/office/drawing/2014/main" id="{7A0887EC-3345-4340-984F-5EB0627F8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1" y="6124655"/>
              <a:ext cx="834858" cy="714295"/>
            </a:xfrm>
            <a:prstGeom prst="rect">
              <a:avLst/>
            </a:prstGeom>
          </p:spPr>
        </p:pic>
        <p:pic>
          <p:nvPicPr>
            <p:cNvPr id="22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DF650549-C049-4DAC-AF38-2CBEA619F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 descr="A person holding a tablet&#10;&#10;Description automatically generated with low confidence">
            <a:extLst>
              <a:ext uri="{FF2B5EF4-FFF2-40B4-BE49-F238E27FC236}">
                <a16:creationId xmlns:a16="http://schemas.microsoft.com/office/drawing/2014/main" id="{A1B40064-D089-4E35-A09B-6D9806C1FE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83" y="1927629"/>
            <a:ext cx="2501833" cy="3752444"/>
          </a:xfrm>
          <a:prstGeom prst="rect">
            <a:avLst/>
          </a:prstGeom>
          <a:ln w="28575">
            <a:solidFill>
              <a:srgbClr val="0091A5"/>
            </a:solidFill>
          </a:ln>
        </p:spPr>
      </p:pic>
    </p:spTree>
    <p:extLst>
      <p:ext uri="{BB962C8B-B14F-4D97-AF65-F5344CB8AC3E}">
        <p14:creationId xmlns:p14="http://schemas.microsoft.com/office/powerpoint/2010/main" val="4989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294041" y="1175196"/>
            <a:ext cx="853343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i="0" u="none" strike="noStrike" baseline="0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 err="1"/>
              <a:t>Nad</a:t>
            </a:r>
            <a:r>
              <a:rPr lang="en-GB" sz="2400" b="1" dirty="0"/>
              <a:t> </a:t>
            </a:r>
            <a:r>
              <a:rPr lang="en-GB" sz="2400" b="1" dirty="0" err="1"/>
              <a:t>yw’r</a:t>
            </a:r>
            <a:r>
              <a:rPr lang="en-GB" sz="2400" b="1" dirty="0"/>
              <a:t> </a:t>
            </a:r>
            <a:r>
              <a:rPr lang="en-GB" sz="2400" b="1" dirty="0" err="1"/>
              <a:t>cylchlythyr</a:t>
            </a:r>
            <a:r>
              <a:rPr lang="en-GB" sz="2400" b="1" dirty="0"/>
              <a:t> yn </a:t>
            </a:r>
            <a:r>
              <a:rPr lang="en-GB" sz="2400" b="1" dirty="0" err="1"/>
              <a:t>mynd</a:t>
            </a:r>
            <a:r>
              <a:rPr lang="en-GB" sz="2400" b="1" dirty="0"/>
              <a:t> i </a:t>
            </a:r>
            <a:r>
              <a:rPr lang="en-GB" sz="2400" b="1" dirty="0" err="1"/>
              <a:t>roi</a:t>
            </a:r>
            <a:r>
              <a:rPr lang="en-GB" sz="2400" b="1" dirty="0"/>
              <a:t> cur pen </a:t>
            </a:r>
            <a:r>
              <a:rPr lang="en-GB" sz="2400" b="1" dirty="0" err="1"/>
              <a:t>i’r</a:t>
            </a:r>
            <a:r>
              <a:rPr lang="en-GB" sz="2400" b="1" dirty="0"/>
              <a:t> </a:t>
            </a:r>
            <a:r>
              <a:rPr lang="en-GB" sz="2400" b="1" dirty="0" err="1"/>
              <a:t>darllenydd</a:t>
            </a:r>
            <a:endParaRPr lang="en-GB" sz="2400" b="1" dirty="0"/>
          </a:p>
          <a:p>
            <a:pPr>
              <a:spcAft>
                <a:spcPts val="1000"/>
              </a:spcAft>
            </a:pPr>
            <a:r>
              <a:rPr lang="en-GB" sz="2400" dirty="0"/>
              <a:t>Mae </a:t>
            </a:r>
            <a:r>
              <a:rPr lang="en-GB" sz="2400" dirty="0" err="1"/>
              <a:t>angen</a:t>
            </a:r>
            <a:r>
              <a:rPr lang="en-GB" sz="2400" dirty="0"/>
              <a:t> </a:t>
            </a:r>
            <a:r>
              <a:rPr lang="en-GB" sz="2400" dirty="0" err="1"/>
              <a:t>i’r</a:t>
            </a:r>
            <a:r>
              <a:rPr lang="en-GB" sz="2400" dirty="0"/>
              <a:t> </a:t>
            </a:r>
            <a:r>
              <a:rPr lang="en-GB" sz="2400" dirty="0" err="1"/>
              <a:t>cylchlythyr</a:t>
            </a:r>
            <a:r>
              <a:rPr lang="en-GB" sz="2400" dirty="0"/>
              <a:t> </a:t>
            </a:r>
            <a:r>
              <a:rPr lang="en-GB" sz="2400" dirty="0" err="1"/>
              <a:t>edrych</a:t>
            </a:r>
            <a:r>
              <a:rPr lang="en-GB" sz="2400" dirty="0"/>
              <a:t> yn </a:t>
            </a:r>
            <a:r>
              <a:rPr lang="en-GB" sz="2400" dirty="0" err="1"/>
              <a:t>broffesiynol</a:t>
            </a:r>
            <a:r>
              <a:rPr lang="en-GB" sz="2400" dirty="0"/>
              <a:t> ac </a:t>
            </a:r>
            <a:r>
              <a:rPr lang="en-GB" sz="2400" dirty="0" err="1"/>
              <a:t>ni</a:t>
            </a:r>
            <a:r>
              <a:rPr lang="en-GB" sz="2400" dirty="0"/>
              <a:t> </a:t>
            </a:r>
            <a:r>
              <a:rPr lang="en-GB" sz="2400" dirty="0" err="1"/>
              <a:t>ddylai</a:t>
            </a:r>
            <a:r>
              <a:rPr lang="en-GB" sz="2400" dirty="0"/>
              <a:t> </a:t>
            </a:r>
            <a:r>
              <a:rPr lang="en-GB" sz="2400" dirty="0" err="1"/>
              <a:t>fod</a:t>
            </a:r>
            <a:r>
              <a:rPr lang="en-GB" sz="2400" dirty="0"/>
              <a:t> yn </a:t>
            </a:r>
            <a:r>
              <a:rPr lang="en-GB" sz="2400" dirty="0" err="1"/>
              <a:t>fôr</a:t>
            </a:r>
            <a:r>
              <a:rPr lang="en-GB" sz="2400" dirty="0"/>
              <a:t> o </a:t>
            </a:r>
            <a:r>
              <a:rPr lang="en-GB" sz="2400" dirty="0" err="1"/>
              <a:t>liwiau</a:t>
            </a:r>
            <a:r>
              <a:rPr lang="en-GB" sz="2400" dirty="0"/>
              <a:t>. </a:t>
            </a:r>
            <a:r>
              <a:rPr lang="en-GB" sz="2400" dirty="0" err="1"/>
              <a:t>Awgrymir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bod yn </a:t>
            </a:r>
            <a:r>
              <a:rPr lang="en-GB" sz="2400" dirty="0" err="1"/>
              <a:t>defnyddio</a:t>
            </a:r>
            <a:r>
              <a:rPr lang="en-GB" sz="2400" dirty="0"/>
              <a:t> 3 i 5 </a:t>
            </a:r>
            <a:r>
              <a:rPr lang="en-GB" sz="2400" dirty="0" err="1"/>
              <a:t>lliw</a:t>
            </a:r>
            <a:r>
              <a:rPr lang="en-GB" sz="2400" dirty="0"/>
              <a:t> yn </a:t>
            </a:r>
            <a:r>
              <a:rPr lang="en-GB" sz="2400" dirty="0" err="1"/>
              <a:t>eich</a:t>
            </a:r>
            <a:r>
              <a:rPr lang="en-GB" sz="2400" dirty="0"/>
              <a:t> </a:t>
            </a:r>
            <a:r>
              <a:rPr lang="en-GB" sz="2400" dirty="0" err="1"/>
              <a:t>palet</a:t>
            </a:r>
            <a:r>
              <a:rPr lang="en-GB" sz="2400" dirty="0"/>
              <a:t>. </a:t>
            </a:r>
            <a:endParaRPr lang="en-GB" sz="2400" b="1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sz="2400" b="1" dirty="0"/>
          </a:p>
        </p:txBody>
      </p:sp>
      <p:pic>
        <p:nvPicPr>
          <p:cNvPr id="22532" name="Picture 4" descr="Office, Notes, Notepad, Entrepreneur, Hand, Secretary">
            <a:extLst>
              <a:ext uri="{FF2B5EF4-FFF2-40B4-BE49-F238E27FC236}">
                <a16:creationId xmlns:a16="http://schemas.microsoft.com/office/drawing/2014/main" id="{6058A0C9-D1FE-44D3-9257-27FBC7EC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113" y="4264025"/>
            <a:ext cx="2915983" cy="193487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3904D4-BCDA-438D-B029-5B22C6FBC054}"/>
              </a:ext>
            </a:extLst>
          </p:cNvPr>
          <p:cNvSpPr txBox="1"/>
          <p:nvPr/>
        </p:nvSpPr>
        <p:spPr>
          <a:xfrm>
            <a:off x="297937" y="3604339"/>
            <a:ext cx="8629135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 err="1"/>
              <a:t>Ei</a:t>
            </a:r>
            <a:r>
              <a:rPr lang="en-GB" sz="2400" b="1" dirty="0"/>
              <a:t> </a:t>
            </a:r>
            <a:r>
              <a:rPr lang="en-GB" sz="2400" b="1" dirty="0" err="1"/>
              <a:t>fod</a:t>
            </a:r>
            <a:r>
              <a:rPr lang="en-GB" sz="2400" b="1" dirty="0"/>
              <a:t> yn </a:t>
            </a:r>
            <a:r>
              <a:rPr lang="en-GB" sz="2400" b="1" dirty="0" err="1"/>
              <a:t>adrodd</a:t>
            </a:r>
            <a:r>
              <a:rPr lang="en-GB" sz="2400" b="1" dirty="0"/>
              <a:t> y </a:t>
            </a:r>
            <a:r>
              <a:rPr lang="en-GB" sz="2400" b="1" dirty="0" err="1"/>
              <a:t>stori</a:t>
            </a:r>
            <a:r>
              <a:rPr lang="en-GB" sz="2400" b="1" dirty="0"/>
              <a:t> a </a:t>
            </a:r>
            <a:r>
              <a:rPr lang="en-GB" sz="2400" b="1" dirty="0" err="1"/>
              <a:t>chyfleu’r</a:t>
            </a:r>
            <a:r>
              <a:rPr lang="en-GB" sz="2400" b="1" dirty="0"/>
              <a:t> </a:t>
            </a:r>
            <a:r>
              <a:rPr lang="en-GB" sz="2400" b="1" dirty="0" err="1"/>
              <a:t>pwyntiau</a:t>
            </a:r>
            <a:r>
              <a:rPr lang="en-GB" sz="2400" b="1" dirty="0"/>
              <a:t> </a:t>
            </a:r>
            <a:r>
              <a:rPr lang="en-GB" sz="2400" b="1" dirty="0" err="1"/>
              <a:t>gwerthu</a:t>
            </a:r>
            <a:r>
              <a:rPr lang="en-GB" sz="2400" b="1" dirty="0"/>
              <a:t> </a:t>
            </a:r>
            <a:r>
              <a:rPr lang="en-GB" sz="2400" b="1" dirty="0" err="1"/>
              <a:t>unigryw</a:t>
            </a:r>
            <a:endParaRPr lang="en-GB" sz="2400" b="1" dirty="0"/>
          </a:p>
          <a:p>
            <a:pPr>
              <a:spcAft>
                <a:spcPts val="1000"/>
              </a:spcAft>
            </a:pPr>
            <a:r>
              <a:rPr lang="en-GB" sz="2400" dirty="0" err="1"/>
              <a:t>Atgoffwch</a:t>
            </a:r>
            <a:r>
              <a:rPr lang="en-GB" sz="2400" dirty="0"/>
              <a:t> y </a:t>
            </a:r>
            <a:r>
              <a:rPr lang="en-GB" sz="2400" dirty="0" err="1"/>
              <a:t>darllenwyr</a:t>
            </a:r>
            <a:r>
              <a:rPr lang="en-GB" sz="2400" dirty="0"/>
              <a:t> o </a:t>
            </a:r>
            <a:r>
              <a:rPr lang="en-GB" sz="2400" dirty="0" err="1"/>
              <a:t>bwyntiau</a:t>
            </a:r>
            <a:r>
              <a:rPr lang="en-GB" sz="2400" dirty="0"/>
              <a:t> </a:t>
            </a:r>
            <a:r>
              <a:rPr lang="en-GB" sz="2400" dirty="0" err="1"/>
              <a:t>gwerthu</a:t>
            </a:r>
            <a:r>
              <a:rPr lang="en-GB" sz="2400" dirty="0"/>
              <a:t> </a:t>
            </a:r>
            <a:r>
              <a:rPr lang="en-GB" sz="2400" dirty="0" err="1"/>
              <a:t>unigryw</a:t>
            </a:r>
            <a:r>
              <a:rPr lang="en-GB" sz="2400" dirty="0"/>
              <a:t> </a:t>
            </a:r>
            <a:r>
              <a:rPr lang="en-GB" sz="2400" dirty="0" err="1"/>
              <a:t>Llwybr</a:t>
            </a:r>
            <a:r>
              <a:rPr lang="en-GB" sz="2400" dirty="0"/>
              <a:t> </a:t>
            </a:r>
            <a:r>
              <a:rPr lang="en-GB" sz="2400" dirty="0" err="1"/>
              <a:t>Arfordir</a:t>
            </a:r>
            <a:r>
              <a:rPr lang="en-GB" sz="2400" dirty="0"/>
              <a:t> Cymru, y </a:t>
            </a:r>
            <a:r>
              <a:rPr lang="en-GB" sz="2400" dirty="0" err="1"/>
              <a:t>pethau</a:t>
            </a:r>
            <a:r>
              <a:rPr lang="en-GB" sz="2400" dirty="0"/>
              <a:t> </a:t>
            </a:r>
            <a:r>
              <a:rPr lang="en-GB" sz="2400" dirty="0" err="1"/>
              <a:t>sy’n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wneud</a:t>
            </a:r>
            <a:r>
              <a:rPr lang="en-GB" sz="2400" dirty="0"/>
              <a:t> yn </a:t>
            </a:r>
            <a:r>
              <a:rPr lang="en-GB" sz="2400" dirty="0" err="1"/>
              <a:t>wahanol</a:t>
            </a:r>
            <a:r>
              <a:rPr lang="en-GB" sz="2400" dirty="0"/>
              <a:t> ac yn well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llwybrau</a:t>
            </a:r>
            <a:r>
              <a:rPr lang="en-GB" sz="2400" dirty="0"/>
              <a:t> </a:t>
            </a:r>
            <a:r>
              <a:rPr lang="en-GB" sz="2400" dirty="0" err="1"/>
              <a:t>eraill</a:t>
            </a:r>
            <a:r>
              <a:rPr lang="en-GB" sz="2400" dirty="0"/>
              <a:t>. Mae </a:t>
            </a:r>
            <a:r>
              <a:rPr lang="en-GB" sz="2400" dirty="0" err="1"/>
              <a:t>angen</a:t>
            </a:r>
            <a:r>
              <a:rPr lang="en-GB" sz="2400" dirty="0"/>
              <a:t> </a:t>
            </a:r>
            <a:r>
              <a:rPr lang="en-GB" sz="2400" dirty="0" err="1"/>
              <a:t>iaith</a:t>
            </a:r>
            <a:r>
              <a:rPr lang="en-GB" sz="2400" dirty="0"/>
              <a:t> </a:t>
            </a:r>
            <a:r>
              <a:rPr lang="en-GB" sz="2400" dirty="0" err="1"/>
              <a:t>gadarnhaol</a:t>
            </a:r>
            <a:r>
              <a:rPr lang="en-GB" sz="2400" dirty="0"/>
              <a:t> i </a:t>
            </a:r>
            <a:r>
              <a:rPr lang="en-GB" sz="2400" dirty="0" err="1"/>
              <a:t>geisio</a:t>
            </a:r>
            <a:r>
              <a:rPr lang="en-GB" sz="2400" dirty="0"/>
              <a:t> </a:t>
            </a:r>
            <a:r>
              <a:rPr lang="en-GB" sz="2400" dirty="0" err="1"/>
              <a:t>creu</a:t>
            </a:r>
            <a:r>
              <a:rPr lang="en-GB" sz="2400" dirty="0"/>
              <a:t> </a:t>
            </a:r>
            <a:r>
              <a:rPr lang="en-GB" sz="2400" dirty="0" err="1"/>
              <a:t>argraff</a:t>
            </a:r>
            <a:r>
              <a:rPr lang="en-GB" sz="2400" dirty="0"/>
              <a:t> </a:t>
            </a:r>
            <a:r>
              <a:rPr lang="en-GB" sz="2400" dirty="0" err="1"/>
              <a:t>gofiadwy</a:t>
            </a:r>
            <a:r>
              <a:rPr lang="en-GB" sz="2400" dirty="0"/>
              <a:t>.</a:t>
            </a:r>
          </a:p>
          <a:p>
            <a:endParaRPr lang="en-GB" dirty="0"/>
          </a:p>
        </p:txBody>
      </p:sp>
      <p:pic>
        <p:nvPicPr>
          <p:cNvPr id="2050" name="Picture 2" descr="Tired young man feel eyestrain holding glasses fatigued from computer stock photo">
            <a:extLst>
              <a:ext uri="{FF2B5EF4-FFF2-40B4-BE49-F238E27FC236}">
                <a16:creationId xmlns:a16="http://schemas.microsoft.com/office/drawing/2014/main" id="{078AEA81-6B73-4189-93E3-D4A01D207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113" y="2007630"/>
            <a:ext cx="2915983" cy="1943988"/>
          </a:xfrm>
          <a:prstGeom prst="rect">
            <a:avLst/>
          </a:prstGeom>
          <a:noFill/>
          <a:ln w="28575">
            <a:solidFill>
              <a:srgbClr val="0091A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BCE5ECB-F98E-4A05-A441-98B686937AB8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22" name="Graphic 21" descr="Megaphone with solid fill">
              <a:extLst>
                <a:ext uri="{FF2B5EF4-FFF2-40B4-BE49-F238E27FC236}">
                  <a16:creationId xmlns:a16="http://schemas.microsoft.com/office/drawing/2014/main" id="{7AD26FAC-09B4-4355-BF57-096012A8D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23" name="Picture 22" descr="Logo, company name&#10;&#10;Description automatically generated">
              <a:extLst>
                <a:ext uri="{FF2B5EF4-FFF2-40B4-BE49-F238E27FC236}">
                  <a16:creationId xmlns:a16="http://schemas.microsoft.com/office/drawing/2014/main" id="{BF269912-C3DF-4F8D-B040-67A66318F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6053336"/>
              <a:ext cx="918215" cy="785614"/>
            </a:xfrm>
            <a:prstGeom prst="rect">
              <a:avLst/>
            </a:prstGeom>
          </p:spPr>
        </p:pic>
        <p:pic>
          <p:nvPicPr>
            <p:cNvPr id="24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A38EFB24-0FED-4CA3-A36C-68ED0C4C7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F3D19111-3BF2-4D8A-B646-FEDC7E21AF96}"/>
              </a:ext>
            </a:extLst>
          </p:cNvPr>
          <p:cNvSpPr txBox="1">
            <a:spLocks/>
          </p:cNvSpPr>
          <p:nvPr/>
        </p:nvSpPr>
        <p:spPr>
          <a:xfrm>
            <a:off x="431801" y="476250"/>
            <a:ext cx="8775700" cy="6995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Wrth ysgrifennu eich cylchlythyr sicrhewch:</a:t>
            </a:r>
            <a:endParaRPr lang="en-GB" dirty="0"/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90DCAC93-22DC-47A2-BA27-F77F7522C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0031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699585"/>
          </a:xfrm>
        </p:spPr>
        <p:txBody>
          <a:bodyPr/>
          <a:lstStyle/>
          <a:p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ysgrifennu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cylchlythyr</a:t>
            </a:r>
            <a:r>
              <a:rPr lang="en-GB" dirty="0"/>
              <a:t> </a:t>
            </a:r>
            <a:r>
              <a:rPr lang="en-GB" dirty="0" err="1"/>
              <a:t>sicrhewch</a:t>
            </a:r>
            <a:r>
              <a:rPr lang="en-GB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7500" y="6381750"/>
            <a:ext cx="2844800" cy="365125"/>
          </a:xfrm>
        </p:spPr>
        <p:txBody>
          <a:bodyPr/>
          <a:lstStyle/>
          <a:p>
            <a:fld id="{1EB79DAB-90E4-4F14-9B31-761BB9951B41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294041" y="1116071"/>
            <a:ext cx="11897959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i="0" u="none" strike="noStrike" baseline="0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 err="1"/>
              <a:t>Nad</a:t>
            </a:r>
            <a:r>
              <a:rPr lang="en-GB" sz="2400" b="1" dirty="0"/>
              <a:t> </a:t>
            </a:r>
            <a:r>
              <a:rPr lang="en-GB" sz="2400" b="1" dirty="0" err="1"/>
              <a:t>yw’n</a:t>
            </a:r>
            <a:r>
              <a:rPr lang="en-GB" sz="2400" b="1" dirty="0"/>
              <a:t> </a:t>
            </a:r>
            <a:r>
              <a:rPr lang="en-GB" sz="2400" b="1" dirty="0" err="1"/>
              <a:t>cynnwys</a:t>
            </a:r>
            <a:r>
              <a:rPr lang="en-GB" sz="2400" b="1" dirty="0"/>
              <a:t> </a:t>
            </a:r>
            <a:r>
              <a:rPr lang="en-GB" sz="2400" b="1" dirty="0" err="1"/>
              <a:t>dyddiad</a:t>
            </a:r>
            <a:r>
              <a:rPr lang="en-GB" sz="2400" b="1" dirty="0"/>
              <a:t> </a:t>
            </a:r>
            <a:r>
              <a:rPr lang="en-GB" sz="2400" b="1" dirty="0" err="1"/>
              <a:t>penodol</a:t>
            </a:r>
            <a:endParaRPr lang="en-GB" sz="2400" b="1" dirty="0"/>
          </a:p>
          <a:p>
            <a:pPr>
              <a:spcAft>
                <a:spcPts val="1000"/>
              </a:spcAft>
            </a:pPr>
            <a:r>
              <a:rPr lang="cy-GB" sz="2400" dirty="0"/>
              <a:t>Yn wahanol i bapur newydd, ni fydd yn cael ei rannu’n dyddiol, a bydd dangos dyddiad penodol yn dyddio’r cylchlythyr. Bydd ‘Gwanwyn, BLWYDDYN BERTHNASOL’ yn ddigon.</a:t>
            </a:r>
            <a:endParaRPr lang="en-GB" sz="2400" dirty="0"/>
          </a:p>
          <a:p>
            <a:pPr>
              <a:spcAft>
                <a:spcPts val="1000"/>
              </a:spcAft>
            </a:pPr>
            <a:r>
              <a:rPr lang="en-GB" sz="2400" dirty="0"/>
              <a:t>.</a:t>
            </a:r>
          </a:p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6EADF2-862E-462A-8097-9C2F7D095FBB}"/>
              </a:ext>
            </a:extLst>
          </p:cNvPr>
          <p:cNvGrpSpPr/>
          <p:nvPr/>
        </p:nvGrpSpPr>
        <p:grpSpPr>
          <a:xfrm>
            <a:off x="5889382" y="4009860"/>
            <a:ext cx="3494711" cy="2878123"/>
            <a:chOff x="5714111" y="3711489"/>
            <a:chExt cx="2511099" cy="33218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BFF3070-9F96-43BF-B81E-AA8F6C7EBA03}"/>
                </a:ext>
              </a:extLst>
            </p:cNvPr>
            <p:cNvSpPr/>
            <p:nvPr/>
          </p:nvSpPr>
          <p:spPr>
            <a:xfrm>
              <a:off x="5714111" y="3711489"/>
              <a:ext cx="2511099" cy="30331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EC164C-D8DB-48E0-B8D4-84F7819A2158}"/>
                </a:ext>
              </a:extLst>
            </p:cNvPr>
            <p:cNvSpPr txBox="1"/>
            <p:nvPr/>
          </p:nvSpPr>
          <p:spPr>
            <a:xfrm>
              <a:off x="5714111" y="3801653"/>
              <a:ext cx="2426258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/>
                <a:t>Ymweld</a:t>
              </a:r>
              <a:r>
                <a:rPr lang="en-GB" sz="2400" b="1" dirty="0"/>
                <a:t> â </a:t>
              </a:r>
              <a:r>
                <a:rPr lang="en-GB" sz="2400" b="1" dirty="0" err="1"/>
                <a:t>Llwybr</a:t>
              </a:r>
              <a:r>
                <a:rPr lang="en-GB" sz="2400" b="1" dirty="0"/>
                <a:t> </a:t>
              </a:r>
              <a:r>
                <a:rPr lang="en-GB" sz="2400" b="1" dirty="0" err="1"/>
                <a:t>Arfordir</a:t>
              </a:r>
              <a:r>
                <a:rPr lang="en-GB" sz="2400" b="1" dirty="0"/>
                <a:t> Cymru
</a:t>
              </a:r>
              <a:endParaRPr lang="en-GB" b="1" dirty="0"/>
            </a:p>
            <a:p>
              <a:r>
                <a:rPr lang="en-GB" b="1" dirty="0" err="1"/>
                <a:t>Ble</a:t>
              </a:r>
              <a:r>
                <a:rPr lang="en-GB" b="1" dirty="0"/>
                <a:t> </a:t>
              </a:r>
              <a:r>
                <a:rPr lang="en-GB" b="1" dirty="0" err="1"/>
                <a:t>mae'r</a:t>
              </a:r>
              <a:r>
                <a:rPr lang="en-GB" b="1" dirty="0"/>
                <a:t> </a:t>
              </a:r>
              <a:r>
                <a:rPr lang="en-GB" b="1" dirty="0" err="1"/>
                <a:t>lle</a:t>
              </a:r>
              <a:r>
                <a:rPr lang="en-GB" b="1" dirty="0"/>
                <a:t> </a:t>
              </a:r>
              <a:r>
                <a:rPr lang="en-GB" b="1" dirty="0" err="1"/>
                <a:t>gorau</a:t>
              </a:r>
              <a:r>
                <a:rPr lang="en-GB" b="1" dirty="0"/>
                <a:t> i </a:t>
              </a:r>
              <a:r>
                <a:rPr lang="en-GB" b="1" dirty="0" err="1"/>
                <a:t>barcio</a:t>
              </a:r>
              <a:r>
                <a:rPr lang="en-GB" b="1" dirty="0"/>
                <a:t>?</a:t>
              </a:r>
            </a:p>
            <a:p>
              <a:r>
                <a:rPr lang="en-GB" b="1" dirty="0"/>
                <a:t>
</a:t>
              </a:r>
              <a:r>
                <a:rPr lang="en-GB" b="1" dirty="0" err="1"/>
                <a:t>Ble</a:t>
              </a:r>
              <a:r>
                <a:rPr lang="en-GB" b="1" dirty="0"/>
                <a:t> </a:t>
              </a:r>
              <a:r>
                <a:rPr lang="en-GB" b="1" dirty="0" err="1"/>
                <a:t>allwch</a:t>
              </a:r>
              <a:r>
                <a:rPr lang="en-GB" b="1" dirty="0"/>
                <a:t> chi </a:t>
              </a:r>
              <a:r>
                <a:rPr lang="en-GB" b="1" dirty="0" err="1"/>
                <a:t>gael</a:t>
              </a:r>
              <a:r>
                <a:rPr lang="en-GB" b="1" dirty="0"/>
                <a:t> paned o de?
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C82DE79-496A-4280-A4FB-7EE42E083652}"/>
              </a:ext>
            </a:extLst>
          </p:cNvPr>
          <p:cNvSpPr txBox="1"/>
          <p:nvPr/>
        </p:nvSpPr>
        <p:spPr>
          <a:xfrm>
            <a:off x="294041" y="3014345"/>
            <a:ext cx="109601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err="1"/>
              <a:t>Eich</a:t>
            </a:r>
            <a:r>
              <a:rPr lang="en-GB" sz="2400" b="1" dirty="0"/>
              <a:t> bod </a:t>
            </a:r>
            <a:r>
              <a:rPr lang="en-GB" sz="2400" b="1" dirty="0" err="1"/>
              <a:t>yn</a:t>
            </a:r>
            <a:r>
              <a:rPr lang="en-GB" sz="2400" b="1" dirty="0"/>
              <a:t> </a:t>
            </a:r>
            <a:r>
              <a:rPr lang="en-GB" sz="2400" b="1" dirty="0" err="1"/>
              <a:t>defnyddio</a:t>
            </a:r>
            <a:r>
              <a:rPr lang="en-GB" sz="2400" b="1" dirty="0"/>
              <a:t> is-</a:t>
            </a:r>
            <a:r>
              <a:rPr lang="en-GB" sz="2400" b="1" dirty="0" err="1"/>
              <a:t>benawdau</a:t>
            </a:r>
            <a:r>
              <a:rPr lang="en-GB" sz="2400" b="1" dirty="0"/>
              <a:t> yn </a:t>
            </a:r>
            <a:r>
              <a:rPr lang="en-GB" sz="2400" b="1" dirty="0" err="1"/>
              <a:t>effeithiol</a:t>
            </a: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b="1" dirty="0"/>
          </a:p>
          <a:p>
            <a:r>
              <a:rPr lang="cy-GB" sz="2400" dirty="0"/>
              <a:t>Gall is-benawdau effeithiol ddenu’r darllenydd at y testun llawn neu ei helpu i ddod o hyd i’r pwyntiau pwysicaf.</a:t>
            </a:r>
            <a:endParaRPr lang="en-GB" sz="2400" dirty="0"/>
          </a:p>
          <a:p>
            <a:endParaRPr lang="en-GB" dirty="0"/>
          </a:p>
        </p:txBody>
      </p:sp>
      <p:sp>
        <p:nvSpPr>
          <p:cNvPr id="18" name="Footer Placeholder 11">
            <a:extLst>
              <a:ext uri="{FF2B5EF4-FFF2-40B4-BE49-F238E27FC236}">
                <a16:creationId xmlns:a16="http://schemas.microsoft.com/office/drawing/2014/main" id="{143C8219-E7D2-4318-B124-D808D234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5369F5-468A-4377-A34F-534A94FA0668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23" name="Graphic 22" descr="Megaphone with solid fill">
              <a:extLst>
                <a:ext uri="{FF2B5EF4-FFF2-40B4-BE49-F238E27FC236}">
                  <a16:creationId xmlns:a16="http://schemas.microsoft.com/office/drawing/2014/main" id="{BB68302B-E2FD-4690-9D9F-787A1E862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24" name="Picture 23" descr="Logo, company name&#10;&#10;Description automatically generated">
              <a:extLst>
                <a:ext uri="{FF2B5EF4-FFF2-40B4-BE49-F238E27FC236}">
                  <a16:creationId xmlns:a16="http://schemas.microsoft.com/office/drawing/2014/main" id="{DA36D5C3-02FC-406A-BEB9-DE5348D24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5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2DDF046D-41FD-4438-A897-55013AF30F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188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699585"/>
          </a:xfrm>
        </p:spPr>
        <p:txBody>
          <a:bodyPr/>
          <a:lstStyle/>
          <a:p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ysgrifennu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taflen</a:t>
            </a:r>
            <a:r>
              <a:rPr lang="en-GB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294040" y="1175196"/>
            <a:ext cx="118979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i="0" u="none" strike="noStrike" baseline="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err="1"/>
              <a:t>Meddyliwch</a:t>
            </a:r>
            <a:r>
              <a:rPr lang="en-GB" sz="2400" b="1" dirty="0"/>
              <a:t> am </a:t>
            </a:r>
            <a:r>
              <a:rPr lang="en-GB" sz="2400" b="1" dirty="0" err="1"/>
              <a:t>dôn</a:t>
            </a:r>
            <a:r>
              <a:rPr lang="en-GB" sz="2400" b="1" dirty="0"/>
              <a:t> y </a:t>
            </a:r>
            <a:r>
              <a:rPr lang="en-GB" sz="2400" b="1" dirty="0" err="1"/>
              <a:t>llais</a:t>
            </a:r>
            <a:endParaRPr lang="en-GB" sz="1000" b="1" dirty="0"/>
          </a:p>
          <a:p>
            <a:r>
              <a:rPr lang="en-GB" sz="2400" dirty="0"/>
              <a:t>Mae </a:t>
            </a:r>
            <a:r>
              <a:rPr lang="en-GB" sz="2400" dirty="0" err="1"/>
              <a:t>llais</a:t>
            </a:r>
            <a:r>
              <a:rPr lang="en-GB" sz="2400" dirty="0"/>
              <a:t> a </a:t>
            </a:r>
            <a:r>
              <a:rPr lang="en-GB" sz="2400" dirty="0" err="1"/>
              <a:t>thôn</a:t>
            </a:r>
            <a:r>
              <a:rPr lang="en-GB" sz="2400" dirty="0"/>
              <a:t> </a:t>
            </a:r>
            <a:r>
              <a:rPr lang="en-GB" sz="2400" dirty="0" err="1"/>
              <a:t>ysgrifennu</a:t>
            </a:r>
            <a:r>
              <a:rPr lang="en-GB" sz="2400" dirty="0"/>
              <a:t> yn </a:t>
            </a:r>
            <a:r>
              <a:rPr lang="en-GB" sz="2400" dirty="0" err="1"/>
              <a:t>bwysig</a:t>
            </a:r>
            <a:r>
              <a:rPr lang="en-GB" sz="2400" dirty="0"/>
              <a:t>. </a:t>
            </a:r>
            <a:r>
              <a:rPr lang="en-GB" sz="2400" dirty="0" err="1"/>
              <a:t>Defnyddiwch</a:t>
            </a:r>
            <a:r>
              <a:rPr lang="en-GB" sz="2400" dirty="0"/>
              <a:t> </a:t>
            </a:r>
            <a:r>
              <a:rPr lang="en-GB" sz="2400" dirty="0" err="1"/>
              <a:t>iaith</a:t>
            </a:r>
            <a:r>
              <a:rPr lang="en-GB" sz="2400" dirty="0"/>
              <a:t> </a:t>
            </a:r>
            <a:r>
              <a:rPr lang="en-GB" sz="2400" dirty="0" err="1"/>
              <a:t>syml</a:t>
            </a:r>
            <a:r>
              <a:rPr lang="en-GB" sz="2400" dirty="0"/>
              <a:t> </a:t>
            </a:r>
            <a:r>
              <a:rPr lang="en-GB" sz="2400" dirty="0" err="1"/>
              <a:t>heb</a:t>
            </a:r>
            <a:r>
              <a:rPr lang="en-GB" sz="2400" dirty="0"/>
              <a:t> </a:t>
            </a:r>
            <a:r>
              <a:rPr lang="en-GB" sz="2400" dirty="0" err="1"/>
              <a:t>unrhyw</a:t>
            </a:r>
            <a:r>
              <a:rPr lang="en-GB" sz="2400" dirty="0"/>
              <a:t> jargon, </a:t>
            </a:r>
            <a:r>
              <a:rPr lang="en-GB" sz="2400" dirty="0" err="1"/>
              <a:t>bratiaith</a:t>
            </a:r>
            <a:r>
              <a:rPr lang="en-GB" sz="2400" dirty="0"/>
              <a:t> </a:t>
            </a:r>
            <a:r>
              <a:rPr lang="en-GB" sz="2400" dirty="0" err="1"/>
              <a:t>nac</a:t>
            </a:r>
            <a:r>
              <a:rPr lang="en-GB" sz="2400" dirty="0"/>
              <a:t> </a:t>
            </a:r>
            <a:r>
              <a:rPr lang="en-GB" sz="2400" dirty="0" err="1"/>
              <a:t>acronymau</a:t>
            </a:r>
            <a:r>
              <a:rPr lang="en-GB" sz="2400" dirty="0"/>
              <a:t>. </a:t>
            </a:r>
            <a:r>
              <a:rPr lang="cy-GB" sz="2400" dirty="0"/>
              <a:t>Cofiwch eich bod yn siarad yn uniongyrchol â’r gynulleidfa drwy eich taflen. Defnyddiwch iaith gadarnhaol, mabwysiadwch lais gweithredol ac ysgrifennwch yn yr ail berson</a:t>
            </a:r>
            <a:r>
              <a:rPr lang="en-GB" sz="2400" dirty="0"/>
              <a:t>.</a:t>
            </a:r>
          </a:p>
          <a:p>
            <a:endParaRPr lang="en-GB" sz="1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Sicrhewch</a:t>
            </a:r>
            <a:r>
              <a:rPr lang="en-GB" sz="2400" b="1" dirty="0"/>
              <a:t> </a:t>
            </a:r>
            <a:r>
              <a:rPr lang="en-GB" sz="2400" b="1" dirty="0" err="1"/>
              <a:t>fod</a:t>
            </a:r>
            <a:r>
              <a:rPr lang="en-GB" sz="2400" b="1" dirty="0"/>
              <a:t> y </a:t>
            </a:r>
            <a:r>
              <a:rPr lang="en-GB" sz="2400" b="1" dirty="0" err="1"/>
              <a:t>testun</a:t>
            </a:r>
            <a:r>
              <a:rPr lang="en-GB" sz="2400" b="1" dirty="0"/>
              <a:t> yn </a:t>
            </a:r>
            <a:r>
              <a:rPr lang="en-GB" sz="2400" b="1" dirty="0" err="1"/>
              <a:t>ddarllenadwy</a:t>
            </a:r>
            <a:endParaRPr lang="en-GB" sz="2400" b="1" dirty="0"/>
          </a:p>
          <a:p>
            <a:r>
              <a:rPr lang="en-GB" sz="2400" dirty="0" err="1"/>
              <a:t>Peidiwch</a:t>
            </a:r>
            <a:r>
              <a:rPr lang="en-GB" sz="2400" dirty="0"/>
              <a:t> â </a:t>
            </a:r>
            <a:r>
              <a:rPr lang="en-GB" sz="2400" dirty="0" err="1"/>
              <a:t>chael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</a:t>
            </a:r>
            <a:r>
              <a:rPr lang="en-GB" sz="2400" dirty="0" err="1"/>
              <a:t>temtio</a:t>
            </a:r>
            <a:r>
              <a:rPr lang="en-GB" sz="2400" dirty="0"/>
              <a:t> i </a:t>
            </a:r>
            <a:r>
              <a:rPr lang="en-GB" sz="2400" dirty="0" err="1"/>
              <a:t>ddefnyddio</a:t>
            </a:r>
            <a:r>
              <a:rPr lang="en-GB" sz="2400" dirty="0"/>
              <a:t> </a:t>
            </a:r>
            <a:r>
              <a:rPr lang="en-GB" sz="2400" dirty="0" err="1"/>
              <a:t>ffont</a:t>
            </a:r>
            <a:r>
              <a:rPr lang="en-GB" sz="2400" dirty="0"/>
              <a:t> </a:t>
            </a:r>
            <a:r>
              <a:rPr lang="en-GB" sz="2400" dirty="0" err="1"/>
              <a:t>llai</a:t>
            </a:r>
            <a:r>
              <a:rPr lang="en-GB" sz="2400" dirty="0"/>
              <a:t> </a:t>
            </a:r>
            <a:r>
              <a:rPr lang="en-GB" sz="2400" dirty="0" err="1"/>
              <a:t>fel</a:t>
            </a:r>
            <a:r>
              <a:rPr lang="en-GB" sz="2400" dirty="0"/>
              <a:t> y </a:t>
            </a:r>
            <a:r>
              <a:rPr lang="en-GB" sz="2400" dirty="0" err="1"/>
              <a:t>gallwch</a:t>
            </a:r>
            <a:r>
              <a:rPr lang="en-GB" sz="2400" dirty="0"/>
              <a:t> </a:t>
            </a:r>
            <a:r>
              <a:rPr lang="en-GB" sz="2400" dirty="0" err="1"/>
              <a:t>wasgu</a:t>
            </a:r>
            <a:r>
              <a:rPr lang="en-GB" sz="2400" dirty="0"/>
              <a:t> </a:t>
            </a:r>
            <a:r>
              <a:rPr lang="en-GB" sz="2400" dirty="0" err="1"/>
              <a:t>mwy</a:t>
            </a:r>
            <a:r>
              <a:rPr lang="en-GB" sz="2400" dirty="0"/>
              <a:t> o </a:t>
            </a:r>
            <a:r>
              <a:rPr lang="en-GB" sz="2400" dirty="0" err="1"/>
              <a:t>wybodaeth</a:t>
            </a:r>
            <a:r>
              <a:rPr lang="en-GB" sz="2400" dirty="0"/>
              <a:t> </a:t>
            </a:r>
            <a:r>
              <a:rPr lang="en-GB" sz="2400" dirty="0" err="1"/>
              <a:t>i’r</a:t>
            </a:r>
            <a:r>
              <a:rPr lang="en-GB" sz="2400" dirty="0"/>
              <a:t> </a:t>
            </a:r>
            <a:r>
              <a:rPr lang="en-GB" sz="2400" dirty="0" err="1"/>
              <a:t>cylchlythyr</a:t>
            </a:r>
            <a:r>
              <a:rPr lang="en-GB" sz="2400" dirty="0"/>
              <a:t>, </a:t>
            </a:r>
            <a:r>
              <a:rPr lang="en-GB" sz="2400" dirty="0" err="1"/>
              <a:t>mae</a:t>
            </a:r>
            <a:r>
              <a:rPr lang="en-GB" sz="2400" dirty="0"/>
              <a:t> </a:t>
            </a:r>
            <a:r>
              <a:rPr lang="en-GB" sz="2400" dirty="0" err="1"/>
              <a:t>pobl</a:t>
            </a:r>
            <a:r>
              <a:rPr lang="en-GB" sz="2400" dirty="0"/>
              <a:t> </a:t>
            </a:r>
            <a:r>
              <a:rPr lang="en-GB" sz="2400" dirty="0" err="1"/>
              <a:t>angen</a:t>
            </a:r>
            <a:r>
              <a:rPr lang="en-GB" sz="2400" dirty="0"/>
              <a:t> </a:t>
            </a:r>
            <a:r>
              <a:rPr lang="en-GB" sz="2400" dirty="0" err="1"/>
              <a:t>gallu</a:t>
            </a:r>
            <a:r>
              <a:rPr lang="en-GB" sz="2400" dirty="0"/>
              <a:t> </a:t>
            </a:r>
            <a:r>
              <a:rPr lang="en-GB" sz="2400" dirty="0" err="1"/>
              <a:t>darllen</a:t>
            </a:r>
            <a:r>
              <a:rPr lang="en-GB" sz="2400" dirty="0"/>
              <a:t> 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 err="1"/>
              <a:t>hyn</a:t>
            </a:r>
            <a:r>
              <a:rPr lang="en-GB" sz="2400" dirty="0"/>
              <a:t> </a:t>
            </a:r>
            <a:r>
              <a:rPr lang="en-GB" sz="2400" dirty="0" err="1"/>
              <a:t>rydych</a:t>
            </a:r>
            <a:r>
              <a:rPr lang="en-GB" sz="2400" dirty="0"/>
              <a:t> </a:t>
            </a:r>
            <a:r>
              <a:rPr lang="en-GB" sz="2400" dirty="0" err="1"/>
              <a:t>wedi’i</a:t>
            </a:r>
            <a:r>
              <a:rPr lang="en-GB" sz="2400" dirty="0"/>
              <a:t> </a:t>
            </a:r>
            <a:r>
              <a:rPr lang="en-GB" sz="2400" dirty="0" err="1"/>
              <a:t>ysgrifennu</a:t>
            </a:r>
            <a:r>
              <a:rPr lang="en-GB" sz="2400" dirty="0"/>
              <a:t>. </a:t>
            </a:r>
          </a:p>
          <a:p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b="1" dirty="0"/>
              <a:t>Wedi’i brandio ac yn cynnwys logos perthnasol</a:t>
            </a:r>
            <a:endParaRPr lang="en-GB" sz="2400" dirty="0"/>
          </a:p>
          <a:p>
            <a:r>
              <a:rPr lang="cy-GB" sz="2400" dirty="0"/>
              <a:t>Pwy sydd wedi cymryd rhan? Mae’n bwysig sicrhau bod y cylchlythyr yn dilyn canllawiau’r brand ac yn cydnabod partneriaid. A oes angen cynnwys logos penodol?</a:t>
            </a:r>
            <a:endParaRPr lang="en-GB" sz="2400" dirty="0"/>
          </a:p>
        </p:txBody>
      </p:sp>
      <p:sp>
        <p:nvSpPr>
          <p:cNvPr id="22" name="Footer Placeholder 11">
            <a:extLst>
              <a:ext uri="{FF2B5EF4-FFF2-40B4-BE49-F238E27FC236}">
                <a16:creationId xmlns:a16="http://schemas.microsoft.com/office/drawing/2014/main" id="{8338E73C-20FF-49B3-93F4-A83FD4DD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9838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699585"/>
          </a:xfrm>
        </p:spPr>
        <p:txBody>
          <a:bodyPr/>
          <a:lstStyle/>
          <a:p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ysgrifennu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cylchlythyr</a:t>
            </a:r>
            <a:r>
              <a:rPr lang="en-GB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294040" y="1175196"/>
            <a:ext cx="11758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i="0" u="none" strike="noStrike" baseline="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err="1"/>
              <a:t>Gwnewch</a:t>
            </a:r>
            <a:r>
              <a:rPr lang="en-GB" sz="2400" b="1" dirty="0"/>
              <a:t> </a:t>
            </a:r>
            <a:r>
              <a:rPr lang="en-GB" sz="2400" b="1" dirty="0" err="1"/>
              <a:t>hi’n</a:t>
            </a:r>
            <a:r>
              <a:rPr lang="en-GB" sz="2400" b="1" dirty="0"/>
              <a:t> </a:t>
            </a:r>
            <a:r>
              <a:rPr lang="en-GB" sz="2400" b="1" dirty="0" err="1"/>
              <a:t>hawdd</a:t>
            </a:r>
            <a:r>
              <a:rPr lang="en-GB" sz="2400" b="1" dirty="0"/>
              <a:t> i </a:t>
            </a:r>
            <a:r>
              <a:rPr lang="en-GB" sz="2400" b="1" dirty="0" err="1"/>
              <a:t>ddefnyddwyr</a:t>
            </a:r>
            <a:r>
              <a:rPr lang="en-GB" sz="2400" b="1" dirty="0"/>
              <a:t> </a:t>
            </a:r>
            <a:r>
              <a:rPr lang="en-GB" sz="2400" b="1" dirty="0" err="1"/>
              <a:t>gysylltu</a:t>
            </a:r>
            <a:endParaRPr lang="en-GB" sz="2400" b="1" dirty="0"/>
          </a:p>
          <a:p>
            <a:r>
              <a:rPr lang="en-GB" sz="2400" dirty="0"/>
              <a:t>Sut </a:t>
            </a:r>
            <a:r>
              <a:rPr lang="en-GB" sz="2400" dirty="0" err="1"/>
              <a:t>mae</a:t>
            </a:r>
            <a:r>
              <a:rPr lang="en-GB" sz="2400" dirty="0"/>
              <a:t> </a:t>
            </a:r>
            <a:r>
              <a:rPr lang="en-GB" sz="2400" dirty="0" err="1"/>
              <a:t>defnyddwyr</a:t>
            </a:r>
            <a:r>
              <a:rPr lang="en-GB" sz="2400" dirty="0"/>
              <a:t> yn </a:t>
            </a:r>
            <a:r>
              <a:rPr lang="en-GB" sz="2400" dirty="0" err="1"/>
              <a:t>cysylltu</a:t>
            </a:r>
            <a:r>
              <a:rPr lang="en-GB" sz="2400" dirty="0"/>
              <a:t> </a:t>
            </a:r>
            <a:r>
              <a:rPr lang="en-GB" sz="2400" dirty="0" err="1"/>
              <a:t>os</a:t>
            </a:r>
            <a:r>
              <a:rPr lang="en-GB" sz="2400" dirty="0"/>
              <a:t> </a:t>
            </a:r>
            <a:r>
              <a:rPr lang="en-GB" sz="2400" dirty="0" err="1"/>
              <a:t>ydyn</a:t>
            </a:r>
            <a:r>
              <a:rPr lang="en-GB" sz="2400" dirty="0"/>
              <a:t> </a:t>
            </a:r>
            <a:r>
              <a:rPr lang="en-GB" sz="2400" dirty="0" err="1"/>
              <a:t>nhw</a:t>
            </a:r>
            <a:r>
              <a:rPr lang="en-GB" sz="2400" dirty="0"/>
              <a:t> </a:t>
            </a:r>
            <a:r>
              <a:rPr lang="en-GB" sz="2400" dirty="0" err="1"/>
              <a:t>eisiau</a:t>
            </a:r>
            <a:r>
              <a:rPr lang="en-GB" sz="2400" dirty="0"/>
              <a:t> </a:t>
            </a:r>
            <a:r>
              <a:rPr lang="en-GB" sz="2400" dirty="0" err="1"/>
              <a:t>gwybod</a:t>
            </a:r>
            <a:r>
              <a:rPr lang="en-GB" sz="2400" dirty="0"/>
              <a:t> </a:t>
            </a:r>
            <a:r>
              <a:rPr lang="en-GB" sz="2400" dirty="0" err="1"/>
              <a:t>mwy</a:t>
            </a:r>
            <a:r>
              <a:rPr lang="en-GB" sz="2400" dirty="0"/>
              <a:t>? </a:t>
            </a:r>
            <a:r>
              <a:rPr lang="en-GB" sz="2400" dirty="0" err="1"/>
              <a:t>Dylech</a:t>
            </a:r>
            <a:r>
              <a:rPr lang="en-GB" sz="2400" dirty="0"/>
              <a:t> </a:t>
            </a:r>
            <a:r>
              <a:rPr lang="en-GB" sz="2400" dirty="0" err="1"/>
              <a:t>sicrhau</a:t>
            </a:r>
            <a:r>
              <a:rPr lang="en-GB" sz="2400" dirty="0"/>
              <a:t> bod </a:t>
            </a:r>
            <a:r>
              <a:rPr lang="en-GB" sz="2400" dirty="0" err="1"/>
              <a:t>manylion</a:t>
            </a:r>
            <a:r>
              <a:rPr lang="en-GB" sz="2400" dirty="0"/>
              <a:t> </a:t>
            </a:r>
            <a:r>
              <a:rPr lang="en-GB" sz="2400" dirty="0" err="1"/>
              <a:t>cyswllt</a:t>
            </a:r>
            <a:r>
              <a:rPr lang="en-GB" sz="2400" dirty="0"/>
              <a:t> </a:t>
            </a:r>
            <a:r>
              <a:rPr lang="en-GB" sz="2400" dirty="0" err="1"/>
              <a:t>mewn</a:t>
            </a:r>
            <a:r>
              <a:rPr lang="en-GB" sz="2400" dirty="0"/>
              <a:t> man </a:t>
            </a:r>
            <a:r>
              <a:rPr lang="en-GB" sz="2400" dirty="0" err="1"/>
              <a:t>amlwg</a:t>
            </a:r>
            <a:r>
              <a:rPr lang="en-GB" sz="2400" dirty="0"/>
              <a:t>. </a:t>
            </a:r>
            <a:endParaRPr lang="en-GB" sz="2400" b="1" dirty="0"/>
          </a:p>
        </p:txBody>
      </p:sp>
      <p:pic>
        <p:nvPicPr>
          <p:cNvPr id="33794" name="Picture 2" descr="Thirst, Water Bottle, Hydrate, Water, Bottle, Drink">
            <a:extLst>
              <a:ext uri="{FF2B5EF4-FFF2-40B4-BE49-F238E27FC236}">
                <a16:creationId xmlns:a16="http://schemas.microsoft.com/office/drawing/2014/main" id="{ECE9BA8A-EB70-4431-8AED-B4A37E93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52" y="4360985"/>
            <a:ext cx="3599515" cy="238842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17AA52-91F0-43E4-93B4-13FFA497D334}"/>
              </a:ext>
            </a:extLst>
          </p:cNvPr>
          <p:cNvSpPr txBox="1"/>
          <p:nvPr/>
        </p:nvSpPr>
        <p:spPr>
          <a:xfrm>
            <a:off x="294040" y="2898745"/>
            <a:ext cx="11603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Cynnwys</a:t>
            </a:r>
            <a:r>
              <a:rPr lang="en-GB" sz="2400" b="1" dirty="0"/>
              <a:t> </a:t>
            </a:r>
            <a:r>
              <a:rPr lang="en-GB" sz="2400" b="1" dirty="0" err="1"/>
              <a:t>galwad</a:t>
            </a:r>
            <a:r>
              <a:rPr lang="en-GB" sz="2400" b="1" dirty="0"/>
              <a:t> i </a:t>
            </a:r>
            <a:r>
              <a:rPr lang="en-GB" sz="2400" b="1" dirty="0" err="1"/>
              <a:t>weithredu</a:t>
            </a:r>
            <a:endParaRPr lang="en-GB" sz="1000" b="1" dirty="0"/>
          </a:p>
          <a:p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ôl</a:t>
            </a:r>
            <a:r>
              <a:rPr lang="en-GB" sz="2400" dirty="0"/>
              <a:t> </a:t>
            </a:r>
            <a:r>
              <a:rPr lang="en-GB" sz="2400" dirty="0" err="1"/>
              <a:t>darllen</a:t>
            </a:r>
            <a:r>
              <a:rPr lang="en-GB" sz="2400" dirty="0"/>
              <a:t> y </a:t>
            </a:r>
            <a:r>
              <a:rPr lang="en-GB" sz="2400" dirty="0" err="1"/>
              <a:t>cylchlythyr</a:t>
            </a:r>
            <a:r>
              <a:rPr lang="en-GB" sz="2400" dirty="0"/>
              <a:t>, </a:t>
            </a:r>
            <a:r>
              <a:rPr lang="en-GB" sz="2400" dirty="0" err="1"/>
              <a:t>beth</a:t>
            </a:r>
            <a:r>
              <a:rPr lang="en-GB" sz="2400" dirty="0"/>
              <a:t> </a:t>
            </a:r>
            <a:r>
              <a:rPr lang="en-GB" sz="2400" dirty="0" err="1"/>
              <a:t>ydych</a:t>
            </a:r>
            <a:r>
              <a:rPr lang="en-GB" sz="2400" dirty="0"/>
              <a:t> </a:t>
            </a:r>
            <a:r>
              <a:rPr lang="en-GB" sz="2400" dirty="0" err="1"/>
              <a:t>eisiau</a:t>
            </a:r>
            <a:r>
              <a:rPr lang="en-GB" sz="2400" dirty="0"/>
              <a:t> </a:t>
            </a:r>
            <a:r>
              <a:rPr lang="en-GB" sz="2400" dirty="0" err="1"/>
              <a:t>i’r</a:t>
            </a:r>
            <a:r>
              <a:rPr lang="en-GB" sz="2400" dirty="0"/>
              <a:t> </a:t>
            </a:r>
            <a:r>
              <a:rPr lang="en-GB" sz="2400" dirty="0" err="1"/>
              <a:t>darllenydd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wneud</a:t>
            </a:r>
            <a:r>
              <a:rPr lang="en-GB" sz="2400" dirty="0"/>
              <a:t>? ‘</a:t>
            </a:r>
            <a:r>
              <a:rPr lang="en-GB" sz="2400" dirty="0" err="1"/>
              <a:t>Archebwch</a:t>
            </a:r>
            <a:r>
              <a:rPr lang="en-GB" sz="2400" dirty="0"/>
              <a:t> </a:t>
            </a:r>
            <a:r>
              <a:rPr lang="en-GB" sz="2400" dirty="0" err="1"/>
              <a:t>heddiw</a:t>
            </a:r>
            <a:r>
              <a:rPr lang="en-GB" sz="2400" dirty="0"/>
              <a:t>!’, ‘Ail-</a:t>
            </a:r>
            <a:r>
              <a:rPr lang="en-GB" sz="2400" dirty="0" err="1"/>
              <a:t>lenwi</a:t>
            </a:r>
            <a:r>
              <a:rPr lang="en-GB" sz="2400" dirty="0"/>
              <a:t> </a:t>
            </a:r>
            <a:r>
              <a:rPr lang="en-GB" sz="2400" dirty="0" err="1"/>
              <a:t>yma</a:t>
            </a:r>
            <a:r>
              <a:rPr lang="en-GB" sz="2400" dirty="0"/>
              <a:t>’ neu ‘</a:t>
            </a:r>
            <a:r>
              <a:rPr lang="en-GB" sz="2400" dirty="0" err="1"/>
              <a:t>Ymwelwch</a:t>
            </a:r>
            <a:r>
              <a:rPr lang="en-GB" sz="2400" dirty="0"/>
              <a:t> yn </a:t>
            </a:r>
            <a:r>
              <a:rPr lang="en-GB" sz="2400" dirty="0" err="1"/>
              <a:t>fuan</a:t>
            </a:r>
            <a:r>
              <a:rPr lang="en-GB" sz="2400" dirty="0"/>
              <a:t>!’? </a:t>
            </a:r>
            <a:endParaRPr lang="en-GB" sz="2400" b="1" dirty="0"/>
          </a:p>
          <a:p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28F779-9701-4DD5-96CA-3B81BC4BF507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9" name="Graphic 18" descr="Megaphone with solid fill">
              <a:extLst>
                <a:ext uri="{FF2B5EF4-FFF2-40B4-BE49-F238E27FC236}">
                  <a16:creationId xmlns:a16="http://schemas.microsoft.com/office/drawing/2014/main" id="{40C735DB-95FC-4306-B737-3E06C058A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0B711218-C526-4326-934A-75B9F193D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3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D599D7EE-DC8E-4BAF-B952-EE2F3F01F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Footer Placeholder 11">
            <a:extLst>
              <a:ext uri="{FF2B5EF4-FFF2-40B4-BE49-F238E27FC236}">
                <a16:creationId xmlns:a16="http://schemas.microsoft.com/office/drawing/2014/main" id="{870EABA6-7FBF-4F05-9288-22498828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2567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594893"/>
          </a:xfrm>
        </p:spPr>
        <p:txBody>
          <a:bodyPr/>
          <a:lstStyle/>
          <a:p>
            <a:r>
              <a:rPr lang="en-GB" dirty="0" err="1"/>
              <a:t>Dewis</a:t>
            </a:r>
            <a:r>
              <a:rPr lang="en-GB" dirty="0"/>
              <a:t> y </a:t>
            </a:r>
            <a:r>
              <a:rPr lang="en-GB" dirty="0" err="1"/>
              <a:t>lluniau</a:t>
            </a:r>
            <a:r>
              <a:rPr lang="en-GB" dirty="0"/>
              <a:t> </a:t>
            </a:r>
            <a:r>
              <a:rPr lang="en-GB" dirty="0" err="1"/>
              <a:t>cywir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431052" y="2055300"/>
            <a:ext cx="109755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i="0" u="none" strike="noStrike" baseline="0" dirty="0">
              <a:solidFill>
                <a:schemeClr val="accent1"/>
              </a:solidFill>
              <a:latin typeface="+mj-lt"/>
            </a:endParaRPr>
          </a:p>
          <a:p>
            <a:endParaRPr lang="en-GB" sz="2400" b="1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884CA-E2BE-4FCF-BDB5-EA0F57F785F0}"/>
              </a:ext>
            </a:extLst>
          </p:cNvPr>
          <p:cNvSpPr txBox="1"/>
          <p:nvPr/>
        </p:nvSpPr>
        <p:spPr>
          <a:xfrm>
            <a:off x="337267" y="1201743"/>
            <a:ext cx="8129291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Wrth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ddewis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delweddau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ar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gyfer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eich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cylchlythyr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ystyriwch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:</a:t>
            </a:r>
          </a:p>
          <a:p>
            <a:endParaRPr lang="en-GB" sz="1000" b="1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</a:t>
            </a:r>
            <a:r>
              <a:rPr lang="en-GB" sz="2400" dirty="0" err="1"/>
              <a:t>yw’r</a:t>
            </a:r>
            <a:r>
              <a:rPr lang="en-GB" sz="2400" dirty="0"/>
              <a:t> </a:t>
            </a:r>
            <a:r>
              <a:rPr lang="en-GB" sz="2400" dirty="0" err="1"/>
              <a:t>lluniau’n</a:t>
            </a:r>
            <a:r>
              <a:rPr lang="en-GB" sz="2400" dirty="0"/>
              <a:t> </a:t>
            </a:r>
            <a:r>
              <a:rPr lang="en-GB" sz="2400" dirty="0" err="1"/>
              <a:t>helpu’r</a:t>
            </a:r>
            <a:r>
              <a:rPr lang="en-GB" sz="2400" dirty="0"/>
              <a:t> </a:t>
            </a:r>
            <a:r>
              <a:rPr lang="en-GB" sz="2400" dirty="0" err="1"/>
              <a:t>defnyddiwr</a:t>
            </a:r>
            <a:r>
              <a:rPr lang="en-GB" sz="2400" dirty="0"/>
              <a:t> i </a:t>
            </a:r>
            <a:r>
              <a:rPr lang="en-GB" sz="2400" dirty="0" err="1"/>
              <a:t>ddeall</a:t>
            </a:r>
            <a:r>
              <a:rPr lang="en-GB" sz="2400" dirty="0"/>
              <a:t> y </a:t>
            </a:r>
            <a:r>
              <a:rPr lang="en-GB" sz="2400" dirty="0" err="1"/>
              <a:t>pwynt</a:t>
            </a:r>
            <a:r>
              <a:rPr lang="en-GB" sz="2400" dirty="0"/>
              <a:t> 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 err="1"/>
              <a:t>ydych</a:t>
            </a:r>
            <a:r>
              <a:rPr lang="en-GB" sz="2400" dirty="0"/>
              <a:t> yn </a:t>
            </a:r>
            <a:r>
              <a:rPr lang="en-GB" sz="2400" dirty="0" err="1"/>
              <a:t>ceisio’i</a:t>
            </a:r>
            <a:r>
              <a:rPr lang="en-GB" sz="2400" dirty="0"/>
              <a:t> </a:t>
            </a:r>
            <a:r>
              <a:rPr lang="en-GB" sz="2400" dirty="0" err="1"/>
              <a:t>wneud</a:t>
            </a:r>
            <a:r>
              <a:rPr lang="en-GB" sz="2400" dirty="0"/>
              <a:t>? </a:t>
            </a:r>
            <a:endParaRPr lang="en-GB" sz="10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y-GB" sz="2400" dirty="0"/>
              <a:t>A yw’r llun yn siarad â’r gynulleidfa darged? Er enghraifft, os ydych am  apelio at deuluoedd, llun o deulu allan yn cerdded fyddai orau.</a:t>
            </a:r>
            <a:endParaRPr lang="en-GB" sz="24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</a:t>
            </a:r>
            <a:r>
              <a:rPr lang="en-GB" sz="2400" dirty="0" err="1"/>
              <a:t>yw’r</a:t>
            </a:r>
            <a:r>
              <a:rPr lang="en-GB" sz="2400" dirty="0"/>
              <a:t> </a:t>
            </a:r>
            <a:r>
              <a:rPr lang="en-GB" sz="2400" dirty="0" err="1"/>
              <a:t>llun</a:t>
            </a:r>
            <a:r>
              <a:rPr lang="en-GB" sz="2400" dirty="0"/>
              <a:t> </a:t>
            </a:r>
            <a:r>
              <a:rPr lang="en-GB" sz="2400" dirty="0" err="1"/>
              <a:t>hwn</a:t>
            </a:r>
            <a:r>
              <a:rPr lang="en-GB" sz="2400" dirty="0"/>
              <a:t> yn </a:t>
            </a:r>
            <a:r>
              <a:rPr lang="en-GB" sz="2400" dirty="0" err="1"/>
              <a:t>creu</a:t>
            </a:r>
            <a:r>
              <a:rPr lang="en-GB" sz="2400" dirty="0"/>
              <a:t> </a:t>
            </a:r>
            <a:r>
              <a:rPr lang="en-GB" sz="2400" dirty="0" err="1"/>
              <a:t>apêl</a:t>
            </a:r>
            <a:r>
              <a:rPr lang="en-GB" sz="2400" dirty="0"/>
              <a:t> </a:t>
            </a:r>
            <a:r>
              <a:rPr lang="en-GB" sz="2400" dirty="0" err="1"/>
              <a:t>emosiynol</a:t>
            </a:r>
            <a:r>
              <a:rPr lang="en-GB" sz="2400" dirty="0"/>
              <a:t>? Er </a:t>
            </a:r>
            <a:r>
              <a:rPr lang="en-GB" sz="2400" dirty="0" err="1"/>
              <a:t>enghraifft</a:t>
            </a:r>
            <a:r>
              <a:rPr lang="en-GB" sz="2400" dirty="0"/>
              <a:t>, a </a:t>
            </a:r>
            <a:r>
              <a:rPr lang="en-GB" sz="2400" dirty="0" err="1"/>
              <a:t>yw’n</a:t>
            </a:r>
            <a:r>
              <a:rPr lang="en-GB" sz="2400" dirty="0"/>
              <a:t> </a:t>
            </a:r>
            <a:r>
              <a:rPr lang="en-GB" sz="2400" dirty="0" err="1"/>
              <a:t>annog</a:t>
            </a:r>
            <a:r>
              <a:rPr lang="en-GB" sz="2400" dirty="0"/>
              <a:t> y </a:t>
            </a:r>
            <a:r>
              <a:rPr lang="en-GB" sz="2400" dirty="0" err="1"/>
              <a:t>cwsmer</a:t>
            </a:r>
            <a:r>
              <a:rPr lang="en-GB" sz="2400" dirty="0"/>
              <a:t> i </a:t>
            </a:r>
            <a:r>
              <a:rPr lang="en-GB" sz="2400" dirty="0" err="1"/>
              <a:t>ymweld</a:t>
            </a:r>
            <a:r>
              <a:rPr lang="en-GB" sz="2400" dirty="0"/>
              <a:t> </a:t>
            </a:r>
            <a:r>
              <a:rPr lang="en-GB" sz="2400" dirty="0" err="1"/>
              <a:t>â’r</a:t>
            </a:r>
            <a:r>
              <a:rPr lang="en-GB" sz="2400" dirty="0"/>
              <a:t> </a:t>
            </a:r>
            <a:r>
              <a:rPr lang="en-GB" sz="2400" dirty="0" err="1"/>
              <a:t>safle</a:t>
            </a:r>
            <a:r>
              <a:rPr lang="en-GB" sz="2400" dirty="0"/>
              <a:t> a </a:t>
            </a:r>
            <a:r>
              <a:rPr lang="en-GB" sz="2400" dirty="0" err="1"/>
              <a:t>cherdded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hyd</a:t>
            </a:r>
            <a:r>
              <a:rPr lang="en-GB" sz="2400" dirty="0"/>
              <a:t> y </a:t>
            </a:r>
            <a:r>
              <a:rPr lang="en-GB" sz="2400" dirty="0" err="1"/>
              <a:t>traeth</a:t>
            </a:r>
            <a:r>
              <a:rPr lang="en-GB" sz="2400" dirty="0"/>
              <a:t> </a:t>
            </a:r>
            <a:r>
              <a:rPr lang="en-GB" sz="2400" dirty="0" err="1"/>
              <a:t>drosto’i</a:t>
            </a:r>
            <a:r>
              <a:rPr lang="en-GB" sz="2400" dirty="0"/>
              <a:t> </a:t>
            </a:r>
            <a:r>
              <a:rPr lang="en-GB" sz="2400" dirty="0" err="1"/>
              <a:t>hun</a:t>
            </a:r>
            <a:r>
              <a:rPr lang="en-GB" sz="2400" dirty="0"/>
              <a:t>?</a:t>
            </a:r>
            <a:endParaRPr lang="en-GB" sz="10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Mae </a:t>
            </a:r>
            <a:r>
              <a:rPr lang="en-GB" sz="2400" dirty="0" err="1"/>
              <a:t>lluniau</a:t>
            </a:r>
            <a:r>
              <a:rPr lang="en-GB" sz="2400" dirty="0"/>
              <a:t> o </a:t>
            </a:r>
            <a:r>
              <a:rPr lang="en-GB" sz="2400" dirty="0" err="1"/>
              <a:t>ansawdd</a:t>
            </a:r>
            <a:r>
              <a:rPr lang="en-GB" sz="2400" dirty="0"/>
              <a:t> </a:t>
            </a:r>
            <a:r>
              <a:rPr lang="en-GB" sz="2400" dirty="0" err="1"/>
              <a:t>uchel</a:t>
            </a:r>
            <a:r>
              <a:rPr lang="en-GB" sz="2400" dirty="0"/>
              <a:t> yn </a:t>
            </a:r>
            <a:r>
              <a:rPr lang="en-GB" sz="2400" dirty="0" err="1"/>
              <a:t>hanfodol</a:t>
            </a:r>
            <a:r>
              <a:rPr lang="en-GB" sz="2400" dirty="0"/>
              <a:t>!</a:t>
            </a:r>
          </a:p>
        </p:txBody>
      </p:sp>
      <p:pic>
        <p:nvPicPr>
          <p:cNvPr id="8" name="Picture 7" descr="A picture containing tree, outdoor, person&#10;&#10;Description automatically generated">
            <a:extLst>
              <a:ext uri="{FF2B5EF4-FFF2-40B4-BE49-F238E27FC236}">
                <a16:creationId xmlns:a16="http://schemas.microsoft.com/office/drawing/2014/main" id="{7828FADA-F945-4AC7-99DB-37BD16731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58" y="2386111"/>
            <a:ext cx="3453882" cy="230258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8" name="Footer Placeholder 11">
            <a:extLst>
              <a:ext uri="{FF2B5EF4-FFF2-40B4-BE49-F238E27FC236}">
                <a16:creationId xmlns:a16="http://schemas.microsoft.com/office/drawing/2014/main" id="{CA0AD802-3472-44EA-8DE5-3420B302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EFAFAD-5719-4720-88CF-48E71B5A65A6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22" name="Graphic 21" descr="Megaphone with solid fill">
              <a:extLst>
                <a:ext uri="{FF2B5EF4-FFF2-40B4-BE49-F238E27FC236}">
                  <a16:creationId xmlns:a16="http://schemas.microsoft.com/office/drawing/2014/main" id="{133CA722-9113-4E6C-88D3-DA5EE441A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23" name="Picture 22" descr="Logo, company name&#10;&#10;Description automatically generated">
              <a:extLst>
                <a:ext uri="{FF2B5EF4-FFF2-40B4-BE49-F238E27FC236}">
                  <a16:creationId xmlns:a16="http://schemas.microsoft.com/office/drawing/2014/main" id="{871AE38C-7A15-41BE-B3D5-93091D42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4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C688F7CD-D3D0-4CC5-8588-8D5BFD395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57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57C59-DE62-478C-B872-DAF85B28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688EAF-6F7D-47DC-AA16-C850F3354A9F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4" name="Graphic 13" descr="Megaphone with solid fill">
              <a:extLst>
                <a:ext uri="{FF2B5EF4-FFF2-40B4-BE49-F238E27FC236}">
                  <a16:creationId xmlns:a16="http://schemas.microsoft.com/office/drawing/2014/main" id="{3C12241D-5964-4C83-8F55-1ABF5900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D4ED2457-9A69-45B3-8D5D-A041A99FA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17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BE9718A1-8F32-4E1F-8F2D-E537AC83F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7D6ED09-13A0-47ED-9E4E-1354645C29BD}"/>
              </a:ext>
            </a:extLst>
          </p:cNvPr>
          <p:cNvSpPr txBox="1">
            <a:spLocks/>
          </p:cNvSpPr>
          <p:nvPr/>
        </p:nvSpPr>
        <p:spPr>
          <a:xfrm>
            <a:off x="431053" y="281781"/>
            <a:ext cx="8775700" cy="12239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Beth yw marchnata?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58B6A1A-17EE-40A6-AE6D-A1EAC7416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8" y="1327869"/>
            <a:ext cx="11328400" cy="4536356"/>
          </a:xfrm>
        </p:spPr>
        <p:txBody>
          <a:bodyPr/>
          <a:lstStyle/>
          <a:p>
            <a:r>
              <a:rPr lang="cy-GB" dirty="0"/>
              <a:t>Gan weithio mewn grwpiau bychain, trafodwch ac ysgrifennwch: </a:t>
            </a:r>
            <a:endParaRPr lang="en-GB" dirty="0"/>
          </a:p>
          <a:p>
            <a:pPr algn="l"/>
            <a:endParaRPr lang="en-GB" sz="1000" b="0" i="0" u="none" strike="noStrike" baseline="0" dirty="0">
              <a:solidFill>
                <a:srgbClr val="3C3C41"/>
              </a:solidFill>
            </a:endParaRPr>
          </a:p>
          <a:p>
            <a:pPr marL="631825" indent="-631825">
              <a:spcBef>
                <a:spcPts val="0"/>
              </a:spcBef>
              <a:spcAft>
                <a:spcPts val="1000"/>
              </a:spcAft>
            </a:pPr>
            <a:r>
              <a:rPr lang="en-GB" b="1" i="0" u="none" strike="noStrike" baseline="0" dirty="0">
                <a:solidFill>
                  <a:srgbClr val="3C3C41"/>
                </a:solidFill>
              </a:rPr>
              <a:t>• </a:t>
            </a:r>
            <a:r>
              <a:rPr lang="en-GB" b="0" dirty="0">
                <a:solidFill>
                  <a:srgbClr val="3C3C41"/>
                </a:solidFill>
              </a:rPr>
              <a:t>	</a:t>
            </a: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mae’r</a:t>
            </a:r>
            <a:r>
              <a:rPr lang="en-GB" b="0" dirty="0">
                <a:solidFill>
                  <a:schemeClr val="tx1"/>
                </a:solidFill>
              </a:rPr>
              <a:t> term ‘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’ yn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olygu</a:t>
            </a:r>
            <a:r>
              <a:rPr lang="en-GB" b="0" dirty="0">
                <a:solidFill>
                  <a:schemeClr val="tx1"/>
                </a:solidFill>
              </a:rPr>
              <a:t>? </a:t>
            </a:r>
          </a:p>
          <a:p>
            <a:pPr marL="631825" indent="-631825">
              <a:spcBef>
                <a:spcPts val="0"/>
              </a:spcBef>
              <a:spcAft>
                <a:spcPts val="1000"/>
              </a:spcAft>
            </a:pPr>
            <a:r>
              <a:rPr lang="en-GB" b="0" dirty="0">
                <a:solidFill>
                  <a:schemeClr val="tx1"/>
                </a:solidFill>
              </a:rPr>
              <a:t>•	Beth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wneud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631825" indent="-631825">
              <a:spcBef>
                <a:spcPts val="0"/>
              </a:spcBef>
              <a:spcAft>
                <a:spcPts val="1000"/>
              </a:spcAft>
            </a:pPr>
            <a:r>
              <a:rPr lang="en-GB" b="0" dirty="0">
                <a:solidFill>
                  <a:schemeClr val="tx1"/>
                </a:solidFill>
              </a:rPr>
              <a:t>•	Pam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pobl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defnyddio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631825" indent="-631825">
              <a:spcBef>
                <a:spcPts val="0"/>
              </a:spcBef>
              <a:spcAft>
                <a:spcPts val="1000"/>
              </a:spcAft>
            </a:pPr>
            <a:r>
              <a:rPr lang="en-GB" b="0" dirty="0">
                <a:solidFill>
                  <a:schemeClr val="tx1"/>
                </a:solidFill>
              </a:rPr>
              <a:t>•	</a:t>
            </a:r>
            <a:r>
              <a:rPr lang="en-GB" b="0" dirty="0" err="1">
                <a:solidFill>
                  <a:schemeClr val="tx1"/>
                </a:solidFill>
              </a:rPr>
              <a:t>Pwy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defnyddio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Allwch</a:t>
            </a:r>
            <a:r>
              <a:rPr lang="en-GB" b="0" dirty="0">
                <a:solidFill>
                  <a:schemeClr val="tx1"/>
                </a:solidFill>
              </a:rPr>
              <a:t> chi </a:t>
            </a:r>
            <a:r>
              <a:rPr lang="en-GB" b="0" dirty="0" err="1">
                <a:solidFill>
                  <a:schemeClr val="tx1"/>
                </a:solidFill>
              </a:rPr>
              <a:t>feddwl</a:t>
            </a:r>
            <a:r>
              <a:rPr lang="en-GB" b="0" dirty="0">
                <a:solidFill>
                  <a:schemeClr val="tx1"/>
                </a:solidFill>
              </a:rPr>
              <a:t> am </a:t>
            </a:r>
            <a:r>
              <a:rPr lang="en-GB" b="0" dirty="0" err="1">
                <a:solidFill>
                  <a:schemeClr val="tx1"/>
                </a:solidFill>
              </a:rPr>
              <a:t>unrhyw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gwmnïau</a:t>
            </a:r>
            <a:r>
              <a:rPr lang="en-GB" b="0" dirty="0">
                <a:solidFill>
                  <a:schemeClr val="tx1"/>
                </a:solidFill>
              </a:rPr>
              <a:t> neu </a:t>
            </a:r>
            <a:r>
              <a:rPr lang="en-GB" b="0" dirty="0" err="1">
                <a:solidFill>
                  <a:schemeClr val="tx1"/>
                </a:solidFill>
              </a:rPr>
              <a:t>sefydliadau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marchnata’u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cynnyrch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631825" indent="-631825">
              <a:spcBef>
                <a:spcPts val="0"/>
              </a:spcBef>
              <a:spcAft>
                <a:spcPts val="1000"/>
              </a:spcAft>
            </a:pPr>
            <a:r>
              <a:rPr lang="en-GB" b="0" dirty="0">
                <a:solidFill>
                  <a:schemeClr val="tx1"/>
                </a:solidFill>
              </a:rPr>
              <a:t>•	</a:t>
            </a:r>
            <a:r>
              <a:rPr lang="en-GB" b="0" dirty="0" err="1">
                <a:solidFill>
                  <a:schemeClr val="tx1"/>
                </a:solidFill>
              </a:rPr>
              <a:t>Pryd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pethau’n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cael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631825" indent="-631825">
              <a:spcBef>
                <a:spcPts val="0"/>
              </a:spcBef>
              <a:spcAft>
                <a:spcPts val="1000"/>
              </a:spcAft>
            </a:pPr>
            <a:r>
              <a:rPr lang="en-GB" b="0" dirty="0">
                <a:solidFill>
                  <a:schemeClr val="tx1"/>
                </a:solidFill>
              </a:rPr>
              <a:t>•	Beth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manteision</a:t>
            </a:r>
            <a:r>
              <a:rPr lang="en-GB" b="0" dirty="0">
                <a:solidFill>
                  <a:schemeClr val="tx1"/>
                </a:solidFill>
              </a:rPr>
              <a:t> ac </a:t>
            </a:r>
            <a:r>
              <a:rPr lang="en-GB" b="0" dirty="0" err="1">
                <a:solidFill>
                  <a:schemeClr val="tx1"/>
                </a:solidFill>
              </a:rPr>
              <a:t>anfanteision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sefydlia</a:t>
            </a:r>
            <a:r>
              <a:rPr lang="en-GB" b="0" dirty="0" err="1">
                <a:solidFill>
                  <a:srgbClr val="3C3C41"/>
                </a:solidFill>
              </a:rPr>
              <a:t>d</a:t>
            </a:r>
            <a:r>
              <a:rPr lang="en-GB" b="0" dirty="0">
                <a:solidFill>
                  <a:srgbClr val="3C3C41"/>
                </a:solidFill>
              </a:rPr>
              <a:t>?</a:t>
            </a:r>
          </a:p>
          <a:p>
            <a:pPr algn="l"/>
            <a:endParaRPr lang="en-GB" b="0" i="0" u="none" strike="noStrike" baseline="0" dirty="0">
              <a:solidFill>
                <a:srgbClr val="3C3C41"/>
              </a:solidFill>
            </a:endParaRPr>
          </a:p>
        </p:txBody>
      </p:sp>
      <p:sp>
        <p:nvSpPr>
          <p:cNvPr id="18" name="Footer Placeholder 11">
            <a:extLst>
              <a:ext uri="{FF2B5EF4-FFF2-40B4-BE49-F238E27FC236}">
                <a16:creationId xmlns:a16="http://schemas.microsoft.com/office/drawing/2014/main" id="{722330A5-622B-4603-9E40-31310FAE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516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012395"/>
          </a:xfrm>
        </p:spPr>
        <p:txBody>
          <a:bodyPr/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y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Adnabod llwyddiant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7" name="Picture 6" descr="A picture containing sky, outdoor, mountain, nature&#10;&#10;Description automatically generated">
            <a:extLst>
              <a:ext uri="{FF2B5EF4-FFF2-40B4-BE49-F238E27FC236}">
                <a16:creationId xmlns:a16="http://schemas.microsoft.com/office/drawing/2014/main" id="{9B12D1A7-B6C9-4768-A389-BF4D2B9ED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49" y="2466779"/>
            <a:ext cx="6639136" cy="400561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21284E-9864-4092-8CC0-1A30F76A14C3}"/>
              </a:ext>
            </a:extLst>
          </p:cNvPr>
          <p:cNvSpPr txBox="1"/>
          <p:nvPr/>
        </p:nvSpPr>
        <p:spPr>
          <a:xfrm>
            <a:off x="323386" y="1454384"/>
            <a:ext cx="9395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Sut </a:t>
            </a:r>
            <a:r>
              <a:rPr lang="en-GB" sz="2400" b="1" dirty="0" err="1">
                <a:solidFill>
                  <a:schemeClr val="accent1"/>
                </a:solidFill>
              </a:rPr>
              <a:t>fyddwch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chi’n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gwybod</a:t>
            </a:r>
            <a:r>
              <a:rPr lang="en-GB" sz="2400" b="1" dirty="0">
                <a:solidFill>
                  <a:schemeClr val="accent1"/>
                </a:solidFill>
              </a:rPr>
              <a:t> a </a:t>
            </a:r>
            <a:r>
              <a:rPr lang="en-GB" sz="2400" b="1" dirty="0" err="1">
                <a:solidFill>
                  <a:schemeClr val="accent1"/>
                </a:solidFill>
              </a:rPr>
              <a:t>yw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eich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taflen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hyrwyddo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wedi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cael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effaith</a:t>
            </a:r>
            <a:r>
              <a:rPr lang="en-GB" sz="2400" b="1" dirty="0">
                <a:solidFill>
                  <a:schemeClr val="accent1"/>
                </a:solidFill>
              </a:rPr>
              <a:t> ac a </a:t>
            </a:r>
            <a:r>
              <a:rPr lang="en-GB" sz="2400" b="1" dirty="0" err="1">
                <a:solidFill>
                  <a:schemeClr val="accent1"/>
                </a:solidFill>
              </a:rPr>
              <a:t>ydych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wedi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bodloni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brîff</a:t>
            </a:r>
            <a:r>
              <a:rPr lang="en-GB" sz="2400" b="1" dirty="0">
                <a:solidFill>
                  <a:schemeClr val="accent1"/>
                </a:solidFill>
              </a:rPr>
              <a:t> y ‘</a:t>
            </a:r>
            <a:r>
              <a:rPr lang="en-GB" sz="2400" b="1" dirty="0" err="1">
                <a:solidFill>
                  <a:schemeClr val="accent1"/>
                </a:solidFill>
              </a:rPr>
              <a:t>cleient</a:t>
            </a:r>
            <a:r>
              <a:rPr lang="en-GB" sz="2400" b="1" dirty="0">
                <a:solidFill>
                  <a:schemeClr val="accent1"/>
                </a:solidFill>
              </a:rPr>
              <a:t>’? </a:t>
            </a:r>
            <a:endParaRPr lang="en-GB" sz="2400" b="1" i="0" u="none" strike="noStrike" baseline="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1D546F-C52D-4F44-8EB9-88804F6EBA25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8" name="Graphic 17" descr="Megaphone with solid fill">
              <a:extLst>
                <a:ext uri="{FF2B5EF4-FFF2-40B4-BE49-F238E27FC236}">
                  <a16:creationId xmlns:a16="http://schemas.microsoft.com/office/drawing/2014/main" id="{6D0B6F9F-1437-4552-B010-E26D22AD1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19" name="Picture 18" descr="Logo, company name&#10;&#10;Description automatically generated">
              <a:extLst>
                <a:ext uri="{FF2B5EF4-FFF2-40B4-BE49-F238E27FC236}">
                  <a16:creationId xmlns:a16="http://schemas.microsoft.com/office/drawing/2014/main" id="{19AEAE9C-A850-4DBA-8063-5482CC512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2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907D09D6-762F-4F76-B75D-05EE21B9A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Footer Placeholder 11">
            <a:extLst>
              <a:ext uri="{FF2B5EF4-FFF2-40B4-BE49-F238E27FC236}">
                <a16:creationId xmlns:a16="http://schemas.microsoft.com/office/drawing/2014/main" id="{0693DD04-BE16-49DE-ACFF-9C2988DE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8127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012395"/>
          </a:xfrm>
        </p:spPr>
        <p:txBody>
          <a:bodyPr/>
          <a:lstStyle/>
          <a:p>
            <a:r>
              <a:rPr lang="en-GB" b="1" i="0" u="none" strike="noStrike" baseline="0" dirty="0" err="1"/>
              <a:t>Gwersi</a:t>
            </a:r>
            <a:r>
              <a:rPr lang="en-GB" b="1" i="0" u="none" strike="noStrike" baseline="0" dirty="0"/>
              <a:t> a </a:t>
            </a:r>
            <a:r>
              <a:rPr lang="en-GB" b="1" i="0" u="none" strike="noStrike" baseline="0" dirty="0" err="1"/>
              <a:t>ddysgwyd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8" name="Picture 7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147D76E2-11F7-42AE-AF14-16F5B09C3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61" y="3028969"/>
            <a:ext cx="5474677" cy="356709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8583DEB-7E30-4395-A66A-3FF644D0CBDB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9" name="Graphic 18" descr="Megaphone with solid fill">
              <a:extLst>
                <a:ext uri="{FF2B5EF4-FFF2-40B4-BE49-F238E27FC236}">
                  <a16:creationId xmlns:a16="http://schemas.microsoft.com/office/drawing/2014/main" id="{79C89A4E-C675-4379-B5B3-B791C72CD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790960AA-297D-4D22-90EF-206D77048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3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D9EFD2D7-811D-4432-B606-1BF66890E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2A2A26BB-9AD0-45D0-AC7B-8EE36AD41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7D87A-83A3-4F64-AD96-603354E8F177}"/>
              </a:ext>
            </a:extLst>
          </p:cNvPr>
          <p:cNvSpPr txBox="1"/>
          <p:nvPr/>
        </p:nvSpPr>
        <p:spPr>
          <a:xfrm>
            <a:off x="302847" y="1488645"/>
            <a:ext cx="11328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+mj-lt"/>
              </a:rPr>
              <a:t>Beth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oedd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llwyddiannau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a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gwendidau'r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prosiect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?</a:t>
            </a:r>
          </a:p>
          <a:p>
            <a:endParaRPr lang="en-GB" sz="2400" b="1" dirty="0">
              <a:solidFill>
                <a:srgbClr val="585757"/>
              </a:solidFill>
              <a:latin typeface="+mj-lt"/>
            </a:endParaRPr>
          </a:p>
          <a:p>
            <a:r>
              <a:rPr lang="en-GB" sz="2400" b="1" dirty="0">
                <a:solidFill>
                  <a:schemeClr val="accent1"/>
                </a:solidFill>
                <a:latin typeface="+mj-lt"/>
              </a:rPr>
              <a:t>Pa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gamau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sydd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angen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eu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cymryd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sicrhau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y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bydd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pethau’n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mynd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yn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fwy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llyfn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y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tro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nesaf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91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1405-784D-41DB-93A8-691925D1D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990" y="2481910"/>
            <a:ext cx="5287481" cy="4536356"/>
          </a:xfrm>
        </p:spPr>
        <p:txBody>
          <a:bodyPr/>
          <a:lstStyle/>
          <a:p>
            <a:pPr algn="l"/>
            <a:r>
              <a:rPr lang="en-GB" b="0" i="0" u="none" strike="noStrike" baseline="0" dirty="0" err="1">
                <a:solidFill>
                  <a:schemeClr val="tx1"/>
                </a:solidFill>
              </a:rPr>
              <a:t>Diben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marchnata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yw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sicrhau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bod y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bobl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gywir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yn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gwybod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beth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sydd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gennych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chi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i’w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gynnig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,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perswadio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ddod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atoch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chi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brynu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neu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fod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o’r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un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feddwl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â chi am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hyn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ydych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yn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gynnig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24EE4-23A6-4250-9E20-05931351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26" name="Picture 2" descr="Ecommerce, Selling Online, Online Sales, E-Commerce">
            <a:extLst>
              <a:ext uri="{FF2B5EF4-FFF2-40B4-BE49-F238E27FC236}">
                <a16:creationId xmlns:a16="http://schemas.microsoft.com/office/drawing/2014/main" id="{389A007C-2F82-486B-B6B5-D6E276E8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786904"/>
            <a:ext cx="5527211" cy="310905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8907E10-90A3-4CE7-BEF3-D9B8883961F7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5" name="Graphic 14" descr="Megaphone with solid fill">
              <a:extLst>
                <a:ext uri="{FF2B5EF4-FFF2-40B4-BE49-F238E27FC236}">
                  <a16:creationId xmlns:a16="http://schemas.microsoft.com/office/drawing/2014/main" id="{3292A209-C5E1-4629-86A0-3CA0E0B35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9D82C636-BAE6-40EB-82CB-7260DBC27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17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CDAAC20B-C797-47B4-BEE5-CFEE2F2DBC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F5A706C6-AEEC-4867-9801-F04BE3D58FF7}"/>
              </a:ext>
            </a:extLst>
          </p:cNvPr>
          <p:cNvSpPr txBox="1">
            <a:spLocks/>
          </p:cNvSpPr>
          <p:nvPr/>
        </p:nvSpPr>
        <p:spPr>
          <a:xfrm>
            <a:off x="431801" y="487248"/>
            <a:ext cx="8775700" cy="12239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Beth yw marchnata?</a:t>
            </a:r>
            <a:endParaRPr lang="en-GB" dirty="0"/>
          </a:p>
        </p:txBody>
      </p:sp>
      <p:sp>
        <p:nvSpPr>
          <p:cNvPr id="19" name="Footer Placeholder 11">
            <a:extLst>
              <a:ext uri="{FF2B5EF4-FFF2-40B4-BE49-F238E27FC236}">
                <a16:creationId xmlns:a16="http://schemas.microsoft.com/office/drawing/2014/main" id="{D4F877FC-BD6E-4EB7-95D3-BD1076735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1399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6A4B-12BE-4DBA-8264-EFD6014E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brîff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BFE4-6619-423E-AED5-EF26F3980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53" y="1700213"/>
            <a:ext cx="6840369" cy="4536356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Dychmygwch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eich</a:t>
            </a:r>
            <a:r>
              <a:rPr lang="en-GB" dirty="0">
                <a:solidFill>
                  <a:schemeClr val="accent1"/>
                </a:solidFill>
              </a:rPr>
              <a:t> bod </a:t>
            </a:r>
            <a:r>
              <a:rPr lang="en-GB" dirty="0" err="1">
                <a:solidFill>
                  <a:schemeClr val="accent1"/>
                </a:solidFill>
              </a:rPr>
              <a:t>chi’n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arbenigwyr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marchnata</a:t>
            </a:r>
            <a:r>
              <a:rPr lang="en-GB" dirty="0">
                <a:solidFill>
                  <a:schemeClr val="accent1"/>
                </a:solidFill>
              </a:rPr>
              <a:t>.</a:t>
            </a:r>
          </a:p>
          <a:p>
            <a:endParaRPr lang="en-GB" sz="1050" b="0" dirty="0">
              <a:solidFill>
                <a:schemeClr val="tx1"/>
              </a:solidFill>
            </a:endParaRPr>
          </a:p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Mae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‘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cleient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’,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Cyfoeth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Naturiol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Cymru (CNC),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eisiau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help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gynllunio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ac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ysgrifennu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cylchlythyr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hyrwyddo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gyfer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Llwybr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Arfordir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Cymru. </a:t>
            </a:r>
          </a:p>
          <a:p>
            <a:pPr algn="l"/>
            <a:endParaRPr lang="en-GB" sz="1200" b="0" dirty="0">
              <a:solidFill>
                <a:schemeClr val="tx1"/>
              </a:solidFill>
            </a:endParaRPr>
          </a:p>
          <a:p>
            <a:pPr algn="l"/>
            <a:r>
              <a:rPr lang="en-GB" b="0" i="0" u="none" strike="noStrike" baseline="0" dirty="0" err="1">
                <a:solidFill>
                  <a:schemeClr val="tx1"/>
                </a:solidFill>
              </a:rPr>
              <a:t>Bydd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cylchlythyr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yn </a:t>
            </a:r>
            <a:r>
              <a:rPr lang="cy-GB" b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yn cael ei e-bostio i bobl ledled Cymru sydd wedi cysylltu gyda CNC yn y gorffennol, er mwyn eu hannog i ddod i ymweld a darganfod Llwybr Arfordir Cymru.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367EE-C079-46F7-B0E0-8DE920C36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353174A0-8BB8-4F30-B182-53725B3260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28" y="2422574"/>
            <a:ext cx="4386214" cy="292414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BC7896B-25EB-47A0-BE6B-144EBE92152B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4" name="Graphic 13" descr="Megaphone with solid fill">
              <a:extLst>
                <a:ext uri="{FF2B5EF4-FFF2-40B4-BE49-F238E27FC236}">
                  <a16:creationId xmlns:a16="http://schemas.microsoft.com/office/drawing/2014/main" id="{DE666AF8-4B0A-4CC3-A6DC-7D315B7BC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A1A14C6B-472F-4EFD-9803-F59CAED50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16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F5568347-8639-4AD7-97E1-4DDF083F40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CB9ABA17-9648-4E25-8D02-41850E343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6980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586B-E98B-46C3-AE77-DA1C344E4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Tasg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97EDA-2498-48FF-9F98-ABDA1EDC8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53" y="1758785"/>
            <a:ext cx="5177263" cy="4536356"/>
          </a:xfrm>
        </p:spPr>
        <p:txBody>
          <a:bodyPr/>
          <a:lstStyle/>
          <a:p>
            <a:pPr algn="l"/>
            <a:r>
              <a:rPr lang="en-GB" i="0" u="none" strike="noStrike" baseline="0" dirty="0">
                <a:solidFill>
                  <a:schemeClr val="accent1"/>
                </a:solidFill>
              </a:rPr>
              <a:t>Gan </a:t>
            </a:r>
            <a:r>
              <a:rPr lang="en-GB" i="0" u="none" strike="noStrike" baseline="0" dirty="0" err="1">
                <a:solidFill>
                  <a:schemeClr val="accent1"/>
                </a:solidFill>
              </a:rPr>
              <a:t>weithio</a:t>
            </a:r>
            <a:r>
              <a:rPr lang="en-GB" i="0" u="none" strike="noStrike" baseline="0" dirty="0">
                <a:solidFill>
                  <a:schemeClr val="accent1"/>
                </a:solidFill>
              </a:rPr>
              <a:t> </a:t>
            </a:r>
            <a:r>
              <a:rPr lang="en-GB" i="0" u="none" strike="noStrike" baseline="0" dirty="0" err="1">
                <a:solidFill>
                  <a:schemeClr val="accent1"/>
                </a:solidFill>
              </a:rPr>
              <a:t>mewn</a:t>
            </a:r>
            <a:r>
              <a:rPr lang="en-GB" i="0" u="none" strike="noStrike" baseline="0" dirty="0">
                <a:solidFill>
                  <a:schemeClr val="accent1"/>
                </a:solidFill>
              </a:rPr>
              <a:t> </a:t>
            </a:r>
            <a:r>
              <a:rPr lang="en-GB" i="0" u="none" strike="noStrike" baseline="0" dirty="0" err="1">
                <a:solidFill>
                  <a:schemeClr val="accent1"/>
                </a:solidFill>
              </a:rPr>
              <a:t>grwpiau</a:t>
            </a:r>
            <a:r>
              <a:rPr lang="en-GB" i="0" u="none" strike="noStrike" baseline="0" dirty="0">
                <a:solidFill>
                  <a:schemeClr val="accent1"/>
                </a:solidFill>
              </a:rPr>
              <a:t> </a:t>
            </a:r>
            <a:r>
              <a:rPr lang="en-GB" i="0" u="none" strike="noStrike" baseline="0" dirty="0" err="1">
                <a:solidFill>
                  <a:schemeClr val="accent1"/>
                </a:solidFill>
              </a:rPr>
              <a:t>bychain</a:t>
            </a:r>
            <a:r>
              <a:rPr lang="en-GB" dirty="0">
                <a:solidFill>
                  <a:schemeClr val="accent1"/>
                </a:solidFill>
              </a:rPr>
              <a:t>:</a:t>
            </a:r>
          </a:p>
          <a:p>
            <a:pPr algn="l"/>
            <a:endParaRPr lang="en-GB" b="0" i="0" u="none" strike="noStrike" baseline="0" dirty="0">
              <a:solidFill>
                <a:schemeClr val="tx1"/>
              </a:solidFill>
            </a:endParaRPr>
          </a:p>
          <a:p>
            <a:pPr algn="l"/>
            <a:r>
              <a:rPr lang="en-GB" b="0" i="0" u="none" strike="noStrike" baseline="0" dirty="0" err="1">
                <a:solidFill>
                  <a:schemeClr val="tx1"/>
                </a:solidFill>
              </a:rPr>
              <a:t>Trafodwch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oes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rhan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benodol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o’r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llwybr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hoffech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hyrwyddo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? </a:t>
            </a:r>
          </a:p>
          <a:p>
            <a:pPr algn="l"/>
            <a:endParaRPr lang="en-GB" b="0" i="0" u="none" strike="noStrike" baseline="0" dirty="0">
              <a:solidFill>
                <a:schemeClr val="tx1"/>
              </a:solidFill>
            </a:endParaRPr>
          </a:p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Neu a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fyddwch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am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hyrwyddo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Llwybr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Arfordir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Cymru yn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gyffredinol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? </a:t>
            </a:r>
          </a:p>
          <a:p>
            <a:pPr algn="l"/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067A1-1DB3-47FF-A5EB-D75E8B9CB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3" name="Picture 12" descr="A picture containing grass, sky, outdoor, megalith&#10;&#10;Description automatically generated">
            <a:extLst>
              <a:ext uri="{FF2B5EF4-FFF2-40B4-BE49-F238E27FC236}">
                <a16:creationId xmlns:a16="http://schemas.microsoft.com/office/drawing/2014/main" id="{DDD089FA-16AD-438C-8730-7D657757F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246" y="1821256"/>
            <a:ext cx="5684954" cy="379408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52FB07B-0A6F-4A62-8AE6-86DB3E1E9FF8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5" name="Graphic 14" descr="Megaphone with solid fill">
              <a:extLst>
                <a:ext uri="{FF2B5EF4-FFF2-40B4-BE49-F238E27FC236}">
                  <a16:creationId xmlns:a16="http://schemas.microsoft.com/office/drawing/2014/main" id="{BDC6F8DE-A879-43D4-8380-4A200C47C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783CE846-5796-4A9E-8248-B7E24FA41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17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9D5DFF9E-EC0A-4518-8C2F-D6EF622E0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CF3A27CA-FBDE-44E7-B463-08A1C3F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6858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45D1B-1E4A-4AEA-87C0-76AE108C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67542"/>
            <a:ext cx="8775700" cy="1223963"/>
          </a:xfrm>
        </p:spPr>
        <p:txBody>
          <a:bodyPr/>
          <a:lstStyle/>
          <a:p>
            <a:r>
              <a:rPr lang="en-GB" dirty="0" err="1"/>
              <a:t>Trafodwch</a:t>
            </a:r>
            <a:r>
              <a:rPr lang="en-GB" i="0" u="none" strike="noStrike" baseline="0" dirty="0"/>
              <a:t>: Beth </a:t>
            </a:r>
            <a:r>
              <a:rPr lang="en-GB" i="0" u="none" strike="noStrike" baseline="0" dirty="0" err="1"/>
              <a:t>yw</a:t>
            </a:r>
            <a:r>
              <a:rPr lang="en-GB" i="0" u="none" strike="noStrike" baseline="0" dirty="0"/>
              <a:t> </a:t>
            </a:r>
            <a:r>
              <a:rPr lang="fi-FI" i="0" u="none" strike="noStrike" baseline="0" dirty="0"/>
              <a:t>manteision ac anfanteision cylchlythyr hyrwyddo?</a:t>
            </a: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3EDC0-9C42-406C-8E41-B278ACB0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EFFABE-8773-48CC-A915-00A2297A40F6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4" name="Graphic 13" descr="Megaphone with solid fill">
              <a:extLst>
                <a:ext uri="{FF2B5EF4-FFF2-40B4-BE49-F238E27FC236}">
                  <a16:creationId xmlns:a16="http://schemas.microsoft.com/office/drawing/2014/main" id="{17D9A4BD-7B87-4022-B117-6CFC59403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C502FC94-170D-4C0D-9F8B-E1B7837CC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16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1D29EC9E-8420-454C-ADAD-7EED8C871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605606D3-91B8-498B-AAA1-C2BC8A4C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  <p:pic>
        <p:nvPicPr>
          <p:cNvPr id="1026" name="Picture 2" descr="Group, Team, Feedback, Report Back, Balloons, Clouds">
            <a:extLst>
              <a:ext uri="{FF2B5EF4-FFF2-40B4-BE49-F238E27FC236}">
                <a16:creationId xmlns:a16="http://schemas.microsoft.com/office/drawing/2014/main" id="{A2B8F8BA-EDDD-45F8-A6D4-93D8F565C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9" y="1852276"/>
            <a:ext cx="9468617" cy="420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FDB3-A3CD-47DE-8E62-79E08F44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973409"/>
          </a:xfrm>
        </p:spPr>
        <p:txBody>
          <a:bodyPr/>
          <a:lstStyle/>
          <a:p>
            <a:r>
              <a:rPr lang="en-GB" dirty="0" err="1"/>
              <a:t>Gwybodaeth</a:t>
            </a:r>
            <a:r>
              <a:rPr lang="en-GB" dirty="0"/>
              <a:t> </a:t>
            </a:r>
            <a:r>
              <a:rPr lang="en-GB" dirty="0" err="1"/>
              <a:t>gefndirol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59FFE-B3E2-4256-B921-40B287576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53" y="1518673"/>
            <a:ext cx="11328400" cy="4536356"/>
          </a:xfrm>
        </p:spPr>
        <p:txBody>
          <a:bodyPr/>
          <a:lstStyle/>
          <a:p>
            <a:r>
              <a:rPr lang="en-GB" dirty="0"/>
              <a:t>Beth </a:t>
            </a:r>
            <a:r>
              <a:rPr lang="en-GB" dirty="0" err="1"/>
              <a:t>ydych</a:t>
            </a:r>
            <a:r>
              <a:rPr lang="en-GB" dirty="0"/>
              <a:t> </a:t>
            </a:r>
            <a:r>
              <a:rPr lang="en-GB" dirty="0" err="1"/>
              <a:t>chi’n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wybod</a:t>
            </a:r>
            <a:r>
              <a:rPr lang="en-GB" dirty="0"/>
              <a:t> am y </a:t>
            </a:r>
            <a:r>
              <a:rPr lang="en-GB" dirty="0" err="1"/>
              <a:t>cleient</a:t>
            </a:r>
            <a:r>
              <a:rPr lang="en-GB" dirty="0"/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5B619-CF85-44FA-9006-CA8ACA5F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41F854-9A48-4A76-ABAA-26614B5FC26F}"/>
              </a:ext>
            </a:extLst>
          </p:cNvPr>
          <p:cNvSpPr txBox="1"/>
          <p:nvPr/>
        </p:nvSpPr>
        <p:spPr>
          <a:xfrm>
            <a:off x="331438" y="2073851"/>
            <a:ext cx="11163157" cy="342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Mae </a:t>
            </a:r>
            <a:r>
              <a:rPr lang="en-GB" sz="2400" dirty="0" err="1"/>
              <a:t>deall</a:t>
            </a:r>
            <a:r>
              <a:rPr lang="en-GB" sz="2400" dirty="0"/>
              <a:t> </a:t>
            </a:r>
            <a:r>
              <a:rPr lang="en-GB" sz="2400" dirty="0" err="1"/>
              <a:t>busnes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</a:t>
            </a:r>
            <a:r>
              <a:rPr lang="en-GB" sz="2400" dirty="0" err="1"/>
              <a:t>cleient</a:t>
            </a:r>
            <a:r>
              <a:rPr lang="en-GB" sz="2400" dirty="0"/>
              <a:t> yn </a:t>
            </a:r>
            <a:r>
              <a:rPr lang="en-GB" sz="2400" dirty="0" err="1"/>
              <a:t>hanfodol</a:t>
            </a:r>
            <a:r>
              <a:rPr lang="en-GB" sz="2400" dirty="0"/>
              <a:t> er </a:t>
            </a:r>
            <a:r>
              <a:rPr lang="en-GB" sz="2400" dirty="0" err="1"/>
              <a:t>mwyn</a:t>
            </a:r>
            <a:r>
              <a:rPr lang="en-GB" sz="2400" dirty="0"/>
              <a:t> </a:t>
            </a:r>
            <a:r>
              <a:rPr lang="en-GB" sz="2400" dirty="0" err="1"/>
              <a:t>sicrhau</a:t>
            </a:r>
            <a:r>
              <a:rPr lang="en-GB" sz="2400" dirty="0"/>
              <a:t> </a:t>
            </a:r>
            <a:r>
              <a:rPr lang="en-GB" sz="2400" dirty="0" err="1"/>
              <a:t>llwyddiant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hymgyrch</a:t>
            </a:r>
            <a:r>
              <a:rPr lang="en-GB" sz="2400" dirty="0"/>
              <a:t> </a:t>
            </a:r>
            <a:r>
              <a:rPr lang="en-GB" sz="2400" dirty="0" err="1"/>
              <a:t>farchnata</a:t>
            </a:r>
            <a:r>
              <a:rPr lang="en-GB" sz="2400" dirty="0"/>
              <a:t>. </a:t>
            </a:r>
          </a:p>
          <a:p>
            <a:endParaRPr lang="en-GB" sz="1500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Beth </a:t>
            </a:r>
            <a:r>
              <a:rPr lang="en-GB" sz="2400" dirty="0" err="1"/>
              <a:t>ydych</a:t>
            </a:r>
            <a:r>
              <a:rPr lang="en-GB" sz="2400" dirty="0"/>
              <a:t> </a:t>
            </a:r>
            <a:r>
              <a:rPr lang="en-GB" sz="2400" dirty="0" err="1"/>
              <a:t>chi’n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wybod</a:t>
            </a:r>
            <a:r>
              <a:rPr lang="en-GB" sz="2400" dirty="0"/>
              <a:t> am </a:t>
            </a:r>
            <a:r>
              <a:rPr lang="en-GB" sz="2400" dirty="0" err="1"/>
              <a:t>Cyfoeth</a:t>
            </a:r>
            <a:r>
              <a:rPr lang="en-GB" sz="2400" dirty="0"/>
              <a:t> </a:t>
            </a:r>
            <a:r>
              <a:rPr lang="en-GB" sz="2400" dirty="0" err="1"/>
              <a:t>Naturiol</a:t>
            </a:r>
            <a:r>
              <a:rPr lang="en-GB" sz="2400" dirty="0"/>
              <a:t> Cymru?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Beth </a:t>
            </a:r>
            <a:r>
              <a:rPr lang="en-GB" sz="2400" dirty="0" err="1"/>
              <a:t>mae’r</a:t>
            </a:r>
            <a:r>
              <a:rPr lang="en-GB" sz="2400" dirty="0"/>
              <a:t> </a:t>
            </a:r>
            <a:r>
              <a:rPr lang="en-GB" sz="2400" dirty="0" err="1"/>
              <a:t>sefydliad</a:t>
            </a:r>
            <a:r>
              <a:rPr lang="en-GB" sz="2400" dirty="0"/>
              <a:t> yn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wneud</a:t>
            </a:r>
            <a:r>
              <a:rPr lang="en-GB" sz="2400" dirty="0"/>
              <a:t>?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Faint o staff </a:t>
            </a:r>
            <a:r>
              <a:rPr lang="en-GB" sz="2400" dirty="0" err="1"/>
              <a:t>sy’n</a:t>
            </a:r>
            <a:r>
              <a:rPr lang="en-GB" sz="2400" dirty="0"/>
              <a:t> </a:t>
            </a:r>
            <a:r>
              <a:rPr lang="en-GB" sz="2400" dirty="0" err="1"/>
              <a:t>cael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cyflogi</a:t>
            </a:r>
            <a:r>
              <a:rPr lang="en-GB" sz="2400" dirty="0"/>
              <a:t> </a:t>
            </a:r>
            <a:r>
              <a:rPr lang="en-GB" sz="2400" dirty="0" err="1"/>
              <a:t>gan</a:t>
            </a:r>
            <a:r>
              <a:rPr lang="en-GB" sz="2400" dirty="0"/>
              <a:t> y </a:t>
            </a:r>
            <a:r>
              <a:rPr lang="en-GB" sz="2400" dirty="0" err="1"/>
              <a:t>sefydliad</a:t>
            </a:r>
            <a:r>
              <a:rPr lang="en-GB" sz="2400" dirty="0"/>
              <a:t>?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Beth </a:t>
            </a:r>
            <a:r>
              <a:rPr lang="en-GB" sz="2400" dirty="0" err="1"/>
              <a:t>yw</a:t>
            </a:r>
            <a:r>
              <a:rPr lang="en-GB" sz="2400" dirty="0"/>
              <a:t> </a:t>
            </a:r>
            <a:r>
              <a:rPr lang="en-GB" sz="2400" dirty="0" err="1"/>
              <a:t>rolau</a:t>
            </a:r>
            <a:r>
              <a:rPr lang="en-GB" sz="2400" dirty="0"/>
              <a:t> a </a:t>
            </a:r>
            <a:r>
              <a:rPr lang="en-GB" sz="2400" dirty="0" err="1"/>
              <a:t>chyfrifoldebau’r</a:t>
            </a:r>
            <a:r>
              <a:rPr lang="en-GB" sz="2400" dirty="0"/>
              <a:t> </a:t>
            </a:r>
            <a:r>
              <a:rPr lang="en-GB" sz="2400" dirty="0" err="1"/>
              <a:t>sefydliad</a:t>
            </a:r>
            <a:r>
              <a:rPr lang="en-GB" sz="2400" dirty="0"/>
              <a:t>?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Beth </a:t>
            </a:r>
            <a:r>
              <a:rPr lang="en-GB" sz="2400" dirty="0" err="1"/>
              <a:t>yw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rôl</a:t>
            </a:r>
            <a:r>
              <a:rPr lang="en-GB" sz="2400" dirty="0"/>
              <a:t> o </a:t>
            </a:r>
            <a:r>
              <a:rPr lang="en-GB" sz="2400" dirty="0" err="1"/>
              <a:t>fewn</a:t>
            </a:r>
            <a:r>
              <a:rPr lang="en-GB" sz="2400" dirty="0"/>
              <a:t> </a:t>
            </a:r>
            <a:r>
              <a:rPr lang="en-GB" sz="2400" dirty="0" err="1"/>
              <a:t>Llwybr</a:t>
            </a:r>
            <a:r>
              <a:rPr lang="en-GB" sz="2400" dirty="0"/>
              <a:t> </a:t>
            </a:r>
            <a:r>
              <a:rPr lang="en-GB" sz="2400" dirty="0" err="1"/>
              <a:t>Arfordir</a:t>
            </a:r>
            <a:r>
              <a:rPr lang="en-GB" sz="2400" dirty="0"/>
              <a:t> Cymru?</a:t>
            </a:r>
            <a:endParaRPr lang="en-GB" sz="1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799FA0-BF12-46A9-8261-C13CA0D8FE3C}"/>
              </a:ext>
            </a:extLst>
          </p:cNvPr>
          <p:cNvSpPr txBox="1"/>
          <p:nvPr/>
        </p:nvSpPr>
        <p:spPr>
          <a:xfrm>
            <a:off x="9467487" y="2736768"/>
            <a:ext cx="2360396" cy="1938992"/>
          </a:xfrm>
          <a:prstGeom prst="rect">
            <a:avLst/>
          </a:prstGeom>
          <a:solidFill>
            <a:srgbClr val="0091A5"/>
          </a:solidFill>
        </p:spPr>
        <p:txBody>
          <a:bodyPr wrap="square" rtlCol="0">
            <a:spAutoFit/>
          </a:bodyPr>
          <a:lstStyle/>
          <a:p>
            <a:r>
              <a:rPr lang="en-GB" sz="2400" dirty="0" err="1"/>
              <a:t>Cliciwch</a:t>
            </a:r>
            <a:r>
              <a:rPr lang="en-GB" sz="2400" dirty="0"/>
              <a:t> 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 err="1"/>
              <a:t>eicon</a:t>
            </a:r>
            <a:r>
              <a:rPr lang="en-GB" sz="2400" dirty="0"/>
              <a:t> i </a:t>
            </a:r>
            <a:r>
              <a:rPr lang="en-GB" sz="2400" dirty="0" err="1"/>
              <a:t>wylio</a:t>
            </a:r>
            <a:r>
              <a:rPr lang="en-GB" sz="2400" dirty="0"/>
              <a:t> </a:t>
            </a:r>
            <a:r>
              <a:rPr lang="en-GB" sz="2400" dirty="0" err="1"/>
              <a:t>fideo</a:t>
            </a:r>
            <a:r>
              <a:rPr lang="en-GB" sz="2400" dirty="0"/>
              <a:t> </a:t>
            </a:r>
            <a:r>
              <a:rPr lang="en-GB" sz="2400" dirty="0" err="1"/>
              <a:t>byr</a:t>
            </a:r>
            <a:r>
              <a:rPr lang="en-GB" sz="2400" dirty="0"/>
              <a:t> am be </a:t>
            </a:r>
            <a:r>
              <a:rPr lang="en-GB" sz="2400" dirty="0" err="1"/>
              <a:t>mae</a:t>
            </a:r>
            <a:r>
              <a:rPr lang="en-GB" sz="2400" dirty="0"/>
              <a:t> CNC yn </a:t>
            </a:r>
          </a:p>
          <a:p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wneud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5" name="Graphic 14" descr="Clapper board with solid fill">
            <a:hlinkClick r:id="rId2"/>
            <a:extLst>
              <a:ext uri="{FF2B5EF4-FFF2-40B4-BE49-F238E27FC236}">
                <a16:creationId xmlns:a16="http://schemas.microsoft.com/office/drawing/2014/main" id="{48A8770F-6591-4A3C-ABDA-80908BAF5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13483" y="4239149"/>
            <a:ext cx="914400" cy="914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40DD890-B77B-4A21-B874-591814A0C941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8" name="Graphic 17" descr="Megaphone with solid fill">
              <a:extLst>
                <a:ext uri="{FF2B5EF4-FFF2-40B4-BE49-F238E27FC236}">
                  <a16:creationId xmlns:a16="http://schemas.microsoft.com/office/drawing/2014/main" id="{D6677117-A972-459B-96F0-39740896B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19" name="Picture 18" descr="Logo, company name&#10;&#10;Description automatically generated">
              <a:extLst>
                <a:ext uri="{FF2B5EF4-FFF2-40B4-BE49-F238E27FC236}">
                  <a16:creationId xmlns:a16="http://schemas.microsoft.com/office/drawing/2014/main" id="{A32F0D04-1F09-4794-9BE3-DB5F2931B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0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1B8E3B44-CF47-47D4-8D94-08D24B9DD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Footer Placeholder 11">
            <a:extLst>
              <a:ext uri="{FF2B5EF4-FFF2-40B4-BE49-F238E27FC236}">
                <a16:creationId xmlns:a16="http://schemas.microsoft.com/office/drawing/2014/main" id="{23AED678-8A04-48C0-B918-937CFEBC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52850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080C6-01E1-471A-976D-CAB1518A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2A00C3-3689-4B3A-AF59-7EC85997F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dirty="0" err="1"/>
              <a:t>C</a:t>
            </a:r>
            <a:r>
              <a:rPr lang="en-GB" i="0" u="none" strike="noStrike" baseline="0" dirty="0" err="1"/>
              <a:t>wblhewch</a:t>
            </a:r>
            <a:r>
              <a:rPr lang="en-GB" i="0" u="none" strike="noStrike" baseline="0" dirty="0"/>
              <a:t> </a:t>
            </a:r>
            <a:r>
              <a:rPr lang="en-GB" i="0" u="none" strike="noStrike" baseline="0" dirty="0" err="1"/>
              <a:t>ymchwil</a:t>
            </a:r>
            <a:r>
              <a:rPr lang="en-GB" i="0" u="none" strike="noStrike" baseline="0" dirty="0"/>
              <a:t> </a:t>
            </a:r>
            <a:r>
              <a:rPr lang="en-GB" i="0" u="none" strike="noStrike" baseline="0" dirty="0" err="1"/>
              <a:t>ar-lein</a:t>
            </a:r>
            <a:r>
              <a:rPr lang="en-GB" i="0" u="none" strike="noStrike" baseline="0" dirty="0"/>
              <a:t> i </a:t>
            </a:r>
            <a:r>
              <a:rPr lang="en-GB" i="0" u="none" strike="noStrike" baseline="0" dirty="0" err="1"/>
              <a:t>hanes</a:t>
            </a:r>
            <a:r>
              <a:rPr lang="en-GB" i="0" u="none" strike="noStrike" baseline="0" dirty="0"/>
              <a:t> ac </a:t>
            </a:r>
            <a:r>
              <a:rPr lang="en-GB" i="0" u="none" strike="noStrike" baseline="0" dirty="0" err="1"/>
              <a:t>arwyddocâd</a:t>
            </a:r>
            <a:r>
              <a:rPr lang="en-GB" i="0" u="none" strike="noStrike" baseline="0" dirty="0"/>
              <a:t> </a:t>
            </a:r>
            <a:r>
              <a:rPr lang="en-GB" i="0" u="none" strike="noStrike" baseline="0" dirty="0" err="1"/>
              <a:t>rhan</a:t>
            </a:r>
            <a:r>
              <a:rPr lang="en-GB" i="0" u="none" strike="noStrike" baseline="0" dirty="0"/>
              <a:t> o </a:t>
            </a:r>
            <a:r>
              <a:rPr lang="en-GB" i="0" u="none" strike="noStrike" baseline="0" dirty="0" err="1"/>
              <a:t>Lwybr</a:t>
            </a:r>
            <a:r>
              <a:rPr lang="en-GB" i="0" u="none" strike="noStrike" baseline="0" dirty="0"/>
              <a:t> </a:t>
            </a:r>
            <a:r>
              <a:rPr lang="en-GB" i="0" u="none" strike="noStrike" baseline="0" dirty="0" err="1"/>
              <a:t>Arfordir</a:t>
            </a:r>
            <a:r>
              <a:rPr lang="en-GB" i="0" u="none" strike="noStrike" baseline="0" dirty="0"/>
              <a:t> Cymru.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01E213D-8560-4AC6-BA13-43AA4698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53" y="1001612"/>
            <a:ext cx="8775700" cy="1223963"/>
          </a:xfrm>
        </p:spPr>
        <p:txBody>
          <a:bodyPr/>
          <a:lstStyle/>
          <a:p>
            <a:r>
              <a:rPr lang="cy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Beth ydych chi’n ei wybod am Lwybr Arfordir Cymru?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0776A921-F4E1-4C45-9E4A-723A66A7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Ysgrifennu cylchlythyr hyrwyddo</a:t>
            </a:r>
            <a:endParaRPr lang="en-GB" sz="1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8FF5CF-E5A3-48E0-B754-F428BCA86474}"/>
              </a:ext>
            </a:extLst>
          </p:cNvPr>
          <p:cNvGrpSpPr/>
          <p:nvPr/>
        </p:nvGrpSpPr>
        <p:grpSpPr>
          <a:xfrm>
            <a:off x="139700" y="5864226"/>
            <a:ext cx="11632172" cy="974724"/>
            <a:chOff x="139700" y="5864226"/>
            <a:chExt cx="11632172" cy="974724"/>
          </a:xfrm>
        </p:grpSpPr>
        <p:pic>
          <p:nvPicPr>
            <p:cNvPr id="16" name="Graphic 15" descr="Megaphone with solid fill">
              <a:extLst>
                <a:ext uri="{FF2B5EF4-FFF2-40B4-BE49-F238E27FC236}">
                  <a16:creationId xmlns:a16="http://schemas.microsoft.com/office/drawing/2014/main" id="{2D784F99-E4C4-4989-8856-D77AD1E8C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6D1ECCFA-B2BE-4520-9595-69AAAEA61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3" name="Picture 4" descr="Paper Airplane, Send, Newsletter, Icon, Blue, Handcraft">
              <a:extLst>
                <a:ext uri="{FF2B5EF4-FFF2-40B4-BE49-F238E27FC236}">
                  <a16:creationId xmlns:a16="http://schemas.microsoft.com/office/drawing/2014/main" id="{18A0F0B1-1ED8-4AAF-8BE6-39F52FA154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14" y="5924549"/>
              <a:ext cx="824758" cy="82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A picture containing sky, outdoor, grass, nature&#10;&#10;Description automatically generated">
            <a:extLst>
              <a:ext uri="{FF2B5EF4-FFF2-40B4-BE49-F238E27FC236}">
                <a16:creationId xmlns:a16="http://schemas.microsoft.com/office/drawing/2014/main" id="{65B3051E-9609-46F7-B885-C993AB686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39" y="2621193"/>
            <a:ext cx="5750239" cy="383199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18862078"/>
      </p:ext>
    </p:extLst>
  </p:cSld>
  <p:clrMapOvr>
    <a:masterClrMapping/>
  </p:clrMapOvr>
</p:sld>
</file>

<file path=ppt/theme/theme1.xml><?xml version="1.0" encoding="utf-8"?>
<a:theme xmlns:a="http://schemas.openxmlformats.org/drawingml/2006/main" name="NRW PPT 2010 Final">
  <a:themeElements>
    <a:clrScheme name="NRW colours">
      <a:dk1>
        <a:sysClr val="windowText" lastClr="000000"/>
      </a:dk1>
      <a:lt1>
        <a:sysClr val="window" lastClr="FFFFFF"/>
      </a:lt1>
      <a:dk2>
        <a:srgbClr val="3C3C41"/>
      </a:dk2>
      <a:lt2>
        <a:srgbClr val="FFFFFF"/>
      </a:lt2>
      <a:accent1>
        <a:srgbClr val="0091A5"/>
      </a:accent1>
      <a:accent2>
        <a:srgbClr val="2D962D"/>
      </a:accent2>
      <a:accent3>
        <a:srgbClr val="005541"/>
      </a:accent3>
      <a:accent4>
        <a:srgbClr val="82D2F0"/>
      </a:accent4>
      <a:accent5>
        <a:srgbClr val="3C3C41"/>
      </a:accent5>
      <a:accent6>
        <a:srgbClr val="95959D"/>
      </a:accent6>
      <a:hlink>
        <a:srgbClr val="82D2F0"/>
      </a:hlink>
      <a:folHlink>
        <a:srgbClr val="95959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wr / Water">
      <a:srgbClr val="0091A5"/>
    </a:custClr>
    <a:custClr name="Awyr / Air">
      <a:srgbClr val="82D2F0"/>
    </a:custClr>
    <a:custClr name="Bywyd gwyllt / Wildlife">
      <a:srgbClr val="2D962D"/>
    </a:custClr>
    <a:custClr name="Tir / Land">
      <a:srgbClr val="005541"/>
    </a:custClr>
    <a:custClr name="Llwyd / grey">
      <a:srgbClr val="3C3C41"/>
    </a:custClr>
  </a:custClrLst>
  <a:extLst>
    <a:ext uri="{05A4C25C-085E-4340-85A3-A5531E510DB2}">
      <thm15:themeFamily xmlns:thm15="http://schemas.microsoft.com/office/thememl/2012/main" name="NRW Careers Powerpoint new.potx" id="{4D2FCC45-9375-40F3-83DD-BBDBAAE1DA9F}" vid="{EE16A186-36FB-458B-B077-B406BF8831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78499d3b-94a8-4059-8763-489d4400b14a" ContentTypeId="0x01010067EB80C5FE939D4A9B3D8BA62129B7F503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NRW PowerPoint Document" ma:contentTypeID="0x01010067EB80C5FE939D4A9B3D8BA62129B7F50300EB00E081DAE05E4DBC3FF1E9D5CE594B" ma:contentTypeVersion="86" ma:contentTypeDescription="" ma:contentTypeScope="" ma:versionID="895ed2ea1d42ab3c49ef7e507b05ca99">
  <xsd:schema xmlns:xsd="http://www.w3.org/2001/XMLSchema" xmlns:xs="http://www.w3.org/2001/XMLSchema" xmlns:p="http://schemas.microsoft.com/office/2006/metadata/properties" xmlns:ns2="9be56660-2c31-41ef-bc00-23e72f632f2a" targetNamespace="http://schemas.microsoft.com/office/2006/metadata/properties" ma:root="true" ma:fieldsID="f1447329c127747137ff0536192be770" ns2:_="">
    <xsd:import namespace="9be56660-2c31-41ef-bc00-23e72f632f2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56660-2c31-41ef-bc00-23e72f632f2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be56660-2c31-41ef-bc00-23e72f632f2a">ACCE-1338595343-5487</_dlc_DocId>
    <_dlc_DocIdUrl xmlns="9be56660-2c31-41ef-bc00-23e72f632f2a">
      <Url>https://cyfoethnaturiolcymru.sharepoint.com/teams/are/esd/apr/_layouts/15/DocIdRedir.aspx?ID=ACCE-1338595343-5487</Url>
      <Description>ACCE-1338595343-5487</Description>
    </_dlc_DocIdUrl>
  </documentManagement>
</p:properties>
</file>

<file path=customXml/itemProps1.xml><?xml version="1.0" encoding="utf-8"?>
<ds:datastoreItem xmlns:ds="http://schemas.openxmlformats.org/officeDocument/2006/customXml" ds:itemID="{3008F30A-2B79-4066-A4C4-985B6AD99F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2395E8-3356-4426-8DF7-DDD86727438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5A3CF54-C0DB-4CDD-B589-39856BE3FDF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B573A2AB-53BA-46FB-BD32-344FDC750A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e56660-2c31-41ef-bc00-23e72f632f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543D987-7CEC-4F1B-ACD5-8422B7B04AF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be56660-2c31-41ef-bc00-23e72f632f2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2307</Words>
  <Application>Microsoft Office PowerPoint</Application>
  <PresentationFormat>Widescreen</PresentationFormat>
  <Paragraphs>270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Daytona</vt:lpstr>
      <vt:lpstr>Wingdings</vt:lpstr>
      <vt:lpstr>NRW PPT 2010 Final</vt:lpstr>
      <vt:lpstr>   Camu ymlaen - Marchnata  Llwybr Arfordir Cymru:  Ysgrifennu cylchlythyr hyrwyddo     </vt:lpstr>
      <vt:lpstr>PowerPoint Presentation</vt:lpstr>
      <vt:lpstr>PowerPoint Presentation</vt:lpstr>
      <vt:lpstr>PowerPoint Presentation</vt:lpstr>
      <vt:lpstr>Eich brîff</vt:lpstr>
      <vt:lpstr>Tasg</vt:lpstr>
      <vt:lpstr>Trafodwch: Beth yw manteision ac anfanteision cylchlythyr hyrwyddo? </vt:lpstr>
      <vt:lpstr>Gwybodaeth gefndirol</vt:lpstr>
      <vt:lpstr>Beth ydych chi’n ei wybod am Lwybr Arfordir Cymru?  </vt:lpstr>
      <vt:lpstr>Pwy yw’r gynulleidfa darged?</vt:lpstr>
      <vt:lpstr>Os ydych yn ymweld â Llwybr Arfordir Cymru…</vt:lpstr>
      <vt:lpstr>Os ydych yn ymweld â Llwybr Arfordir Cymru…</vt:lpstr>
      <vt:lpstr>Cynllunio a rhannu syniadau ar gyfer eich cylchlythyr hyrwyddo</vt:lpstr>
      <vt:lpstr>Rhannu eich syniadau cychwynnol gyda’r cleient </vt:lpstr>
      <vt:lpstr>Amcanion CAMPUS </vt:lpstr>
      <vt:lpstr>Amcanion CAMPUS</vt:lpstr>
      <vt:lpstr>Amcanion CAMPUS</vt:lpstr>
      <vt:lpstr>Risgiau/Heriau</vt:lpstr>
      <vt:lpstr>Ysgrifennu eich cylchlythyr hyrwyddo Llwybr Arfordir Cymru</vt:lpstr>
      <vt:lpstr>Dyluniwch dempled syml ar gyfer eich cylchlythyr hyrwyddo</vt:lpstr>
      <vt:lpstr>Pa wersi allwch chi eu dysgu?</vt:lpstr>
      <vt:lpstr>Beth fydd cynnwys y cylchlythyr?</vt:lpstr>
      <vt:lpstr>Beth mae darllenwyr eisiau gwybod amdano?
</vt:lpstr>
      <vt:lpstr>Wrth ysgrifennu eich cylchlythyr sicrhewch:</vt:lpstr>
      <vt:lpstr>PowerPoint Presentation</vt:lpstr>
      <vt:lpstr>Wrth ysgrifennu eich cylchlythyr sicrhewch:</vt:lpstr>
      <vt:lpstr>Wrth ysgrifennu eich taflen:</vt:lpstr>
      <vt:lpstr>Wrth ysgrifennu eich cylchlythyr:</vt:lpstr>
      <vt:lpstr>Dewis y lluniau cywir</vt:lpstr>
      <vt:lpstr>Adnabod llwyddiant</vt:lpstr>
      <vt:lpstr>Gwersi a ddysgwyd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Natural Childhood</dc:title>
  <dc:creator>Clarke, Karen</dc:creator>
  <cp:lastModifiedBy>Hughes, Ffion</cp:lastModifiedBy>
  <cp:revision>7</cp:revision>
  <dcterms:created xsi:type="dcterms:W3CDTF">2020-12-15T11:59:18Z</dcterms:created>
  <dcterms:modified xsi:type="dcterms:W3CDTF">2022-05-16T09:35:30Z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0x01010067EB80C5FE939D4A9B3D8BA62129B7F50300EB00E081DAE05E4DBC3FF1E9D5CE594B</vt:lpwstr>
  </property>
  <property fmtid="{D5CDD505-2E9C-101B-9397-08002B2CF9AE}" pid="3" name="_dlc_DocIdItemGuid">
    <vt:lpwstr>f157a574-a9d4-48d2-bc14-789cb03718d7</vt:lpwstr>
  </property>
</Properties>
</file>