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35"/>
  </p:notesMasterIdLst>
  <p:sldIdLst>
    <p:sldId id="271" r:id="rId7"/>
    <p:sldId id="279" r:id="rId8"/>
    <p:sldId id="280" r:id="rId9"/>
    <p:sldId id="300" r:id="rId10"/>
    <p:sldId id="281" r:id="rId11"/>
    <p:sldId id="301" r:id="rId12"/>
    <p:sldId id="302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287" r:id="rId25"/>
    <p:sldId id="340" r:id="rId26"/>
    <p:sldId id="351" r:id="rId27"/>
    <p:sldId id="349" r:id="rId28"/>
    <p:sldId id="319" r:id="rId29"/>
    <p:sldId id="350" r:id="rId30"/>
    <p:sldId id="345" r:id="rId31"/>
    <p:sldId id="346" r:id="rId32"/>
    <p:sldId id="347" r:id="rId33"/>
    <p:sldId id="324" r:id="rId3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5"/>
    <a:srgbClr val="106FB7"/>
    <a:srgbClr val="22712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B861E-7F35-48A0-A205-EC091854F1A1}" v="451" dt="2022-05-18T08:53:19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71956" autoAdjust="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3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Manon" userId="5f87bf76-238d-44fc-a396-113e225f2b01" providerId="ADAL" clId="{6F09A69D-F411-48E1-923D-99295972272D}"/>
    <pc:docChg chg="custSel modSld">
      <pc:chgData name="Williams, Manon" userId="5f87bf76-238d-44fc-a396-113e225f2b01" providerId="ADAL" clId="{6F09A69D-F411-48E1-923D-99295972272D}" dt="2022-05-18T13:06:07.970" v="132" actId="13926"/>
      <pc:docMkLst>
        <pc:docMk/>
      </pc:docMkLst>
      <pc:sldChg chg="modSp">
        <pc:chgData name="Williams, Manon" userId="5f87bf76-238d-44fc-a396-113e225f2b01" providerId="ADAL" clId="{6F09A69D-F411-48E1-923D-99295972272D}" dt="2022-05-18T13:06:07.970" v="132" actId="13926"/>
        <pc:sldMkLst>
          <pc:docMk/>
          <pc:sldMk cId="1769809369" sldId="281"/>
        </pc:sldMkLst>
        <pc:spChg chg="mod">
          <ac:chgData name="Williams, Manon" userId="5f87bf76-238d-44fc-a396-113e225f2b01" providerId="ADAL" clId="{6F09A69D-F411-48E1-923D-99295972272D}" dt="2022-05-18T13:06:07.970" v="132" actId="13926"/>
          <ac:spMkLst>
            <pc:docMk/>
            <pc:sldMk cId="1769809369" sldId="281"/>
            <ac:spMk id="3" creationId="{E447BFE4-6619-423E-AED5-EF26F3980717}"/>
          </ac:spMkLst>
        </pc:spChg>
      </pc:sldChg>
      <pc:sldChg chg="modSp mod">
        <pc:chgData name="Williams, Manon" userId="5f87bf76-238d-44fc-a396-113e225f2b01" providerId="ADAL" clId="{6F09A69D-F411-48E1-923D-99295972272D}" dt="2022-05-18T12:51:57.891" v="118" actId="13926"/>
        <pc:sldMkLst>
          <pc:docMk/>
          <pc:sldMk cId="2608566266" sldId="287"/>
        </pc:sldMkLst>
        <pc:spChg chg="mod">
          <ac:chgData name="Williams, Manon" userId="5f87bf76-238d-44fc-a396-113e225f2b01" providerId="ADAL" clId="{6F09A69D-F411-48E1-923D-99295972272D}" dt="2022-05-18T12:51:43.232" v="117" actId="13926"/>
          <ac:spMkLst>
            <pc:docMk/>
            <pc:sldMk cId="2608566266" sldId="287"/>
            <ac:spMk id="2" creationId="{8C6F538D-D025-4B6F-A34C-A9E72ADA1714}"/>
          </ac:spMkLst>
        </pc:spChg>
        <pc:spChg chg="mod">
          <ac:chgData name="Williams, Manon" userId="5f87bf76-238d-44fc-a396-113e225f2b01" providerId="ADAL" clId="{6F09A69D-F411-48E1-923D-99295972272D}" dt="2022-05-18T12:51:57.891" v="118" actId="13926"/>
          <ac:spMkLst>
            <pc:docMk/>
            <pc:sldMk cId="2608566266" sldId="287"/>
            <ac:spMk id="25" creationId="{B51B2003-A172-4EED-8BE9-C5B275BA1A5F}"/>
          </ac:spMkLst>
        </pc:spChg>
      </pc:sldChg>
      <pc:sldChg chg="modSp mod">
        <pc:chgData name="Williams, Manon" userId="5f87bf76-238d-44fc-a396-113e225f2b01" providerId="ADAL" clId="{6F09A69D-F411-48E1-923D-99295972272D}" dt="2022-05-18T13:05:55.991" v="131" actId="13926"/>
        <pc:sldMkLst>
          <pc:docMk/>
          <pc:sldMk cId="224387870" sldId="302"/>
        </pc:sldMkLst>
        <pc:spChg chg="mod">
          <ac:chgData name="Williams, Manon" userId="5f87bf76-238d-44fc-a396-113e225f2b01" providerId="ADAL" clId="{6F09A69D-F411-48E1-923D-99295972272D}" dt="2022-05-18T13:05:55.991" v="131" actId="13926"/>
          <ac:spMkLst>
            <pc:docMk/>
            <pc:sldMk cId="224387870" sldId="302"/>
            <ac:spMk id="2" creationId="{93D45D1B-1E4A-4AEA-87C0-76AE108CE7F4}"/>
          </ac:spMkLst>
        </pc:spChg>
      </pc:sldChg>
      <pc:sldChg chg="modSp mod modAnim">
        <pc:chgData name="Williams, Manon" userId="5f87bf76-238d-44fc-a396-113e225f2b01" providerId="ADAL" clId="{6F09A69D-F411-48E1-923D-99295972272D}" dt="2022-05-18T12:50:17.111" v="110" actId="14100"/>
        <pc:sldMkLst>
          <pc:docMk/>
          <pc:sldMk cId="1003101399" sldId="319"/>
        </pc:sldMkLst>
        <pc:spChg chg="mod">
          <ac:chgData name="Williams, Manon" userId="5f87bf76-238d-44fc-a396-113e225f2b01" providerId="ADAL" clId="{6F09A69D-F411-48E1-923D-99295972272D}" dt="2022-05-18T12:50:17.111" v="110" actId="14100"/>
          <ac:spMkLst>
            <pc:docMk/>
            <pc:sldMk cId="1003101399" sldId="319"/>
            <ac:spMk id="3" creationId="{3DA8D287-8211-4D38-9D7E-DEA48ABF3882}"/>
          </ac:spMkLst>
        </pc:spChg>
        <pc:spChg chg="mod">
          <ac:chgData name="Williams, Manon" userId="5f87bf76-238d-44fc-a396-113e225f2b01" providerId="ADAL" clId="{6F09A69D-F411-48E1-923D-99295972272D}" dt="2022-05-18T12:49:25.447" v="46" actId="13926"/>
          <ac:spMkLst>
            <pc:docMk/>
            <pc:sldMk cId="1003101399" sldId="319"/>
            <ac:spMk id="32" creationId="{30DF8FC6-3657-4CFB-87FE-D0BA2FE57CA9}"/>
          </ac:spMkLst>
        </pc:spChg>
      </pc:sldChg>
      <pc:sldChg chg="modSp mod">
        <pc:chgData name="Williams, Manon" userId="5f87bf76-238d-44fc-a396-113e225f2b01" providerId="ADAL" clId="{6F09A69D-F411-48E1-923D-99295972272D}" dt="2022-05-18T12:55:14.401" v="130" actId="20577"/>
        <pc:sldMkLst>
          <pc:docMk/>
          <pc:sldMk cId="3856566352" sldId="332"/>
        </pc:sldMkLst>
        <pc:spChg chg="mod">
          <ac:chgData name="Williams, Manon" userId="5f87bf76-238d-44fc-a396-113e225f2b01" providerId="ADAL" clId="{6F09A69D-F411-48E1-923D-99295972272D}" dt="2022-05-18T12:54:53.648" v="129" actId="13926"/>
          <ac:spMkLst>
            <pc:docMk/>
            <pc:sldMk cId="3856566352" sldId="332"/>
            <ac:spMk id="2" creationId="{AF8A1BF2-7831-42E4-9AAB-55ED0CD35BBA}"/>
          </ac:spMkLst>
        </pc:spChg>
        <pc:spChg chg="mod">
          <ac:chgData name="Williams, Manon" userId="5f87bf76-238d-44fc-a396-113e225f2b01" providerId="ADAL" clId="{6F09A69D-F411-48E1-923D-99295972272D}" dt="2022-05-18T12:55:14.401" v="130" actId="20577"/>
          <ac:spMkLst>
            <pc:docMk/>
            <pc:sldMk cId="3856566352" sldId="332"/>
            <ac:spMk id="3" creationId="{87025017-5F1A-4F1D-A601-9916B49517D3}"/>
          </ac:spMkLst>
        </pc:spChg>
      </pc:sldChg>
      <pc:sldChg chg="modSp">
        <pc:chgData name="Williams, Manon" userId="5f87bf76-238d-44fc-a396-113e225f2b01" providerId="ADAL" clId="{6F09A69D-F411-48E1-923D-99295972272D}" dt="2022-05-18T12:53:03.756" v="128" actId="13926"/>
        <pc:sldMkLst>
          <pc:docMk/>
          <pc:sldMk cId="4248402090" sldId="335"/>
        </pc:sldMkLst>
        <pc:spChg chg="mod">
          <ac:chgData name="Williams, Manon" userId="5f87bf76-238d-44fc-a396-113e225f2b01" providerId="ADAL" clId="{6F09A69D-F411-48E1-923D-99295972272D}" dt="2022-05-18T12:53:03.756" v="128" actId="13926"/>
          <ac:spMkLst>
            <pc:docMk/>
            <pc:sldMk cId="4248402090" sldId="335"/>
            <ac:spMk id="3" creationId="{B37DD326-C6F4-4086-980E-9BD3D12E7E20}"/>
          </ac:spMkLst>
        </pc:spChg>
      </pc:sldChg>
      <pc:sldChg chg="modSp">
        <pc:chgData name="Williams, Manon" userId="5f87bf76-238d-44fc-a396-113e225f2b01" providerId="ADAL" clId="{6F09A69D-F411-48E1-923D-99295972272D}" dt="2022-05-18T12:52:37.420" v="120" actId="13926"/>
        <pc:sldMkLst>
          <pc:docMk/>
          <pc:sldMk cId="3329747300" sldId="337"/>
        </pc:sldMkLst>
        <pc:spChg chg="mod">
          <ac:chgData name="Williams, Manon" userId="5f87bf76-238d-44fc-a396-113e225f2b01" providerId="ADAL" clId="{6F09A69D-F411-48E1-923D-99295972272D}" dt="2022-05-18T12:52:37.420" v="120" actId="13926"/>
          <ac:spMkLst>
            <pc:docMk/>
            <pc:sldMk cId="3329747300" sldId="337"/>
            <ac:spMk id="3" creationId="{B37DD326-C6F4-4086-980E-9BD3D12E7E20}"/>
          </ac:spMkLst>
        </pc:spChg>
      </pc:sldChg>
      <pc:sldChg chg="modSp">
        <pc:chgData name="Williams, Manon" userId="5f87bf76-238d-44fc-a396-113e225f2b01" providerId="ADAL" clId="{6F09A69D-F411-48E1-923D-99295972272D}" dt="2022-05-18T12:52:10.994" v="119" actId="13926"/>
        <pc:sldMkLst>
          <pc:docMk/>
          <pc:sldMk cId="2976715073" sldId="338"/>
        </pc:sldMkLst>
        <pc:spChg chg="mod">
          <ac:chgData name="Williams, Manon" userId="5f87bf76-238d-44fc-a396-113e225f2b01" providerId="ADAL" clId="{6F09A69D-F411-48E1-923D-99295972272D}" dt="2022-05-18T12:52:10.994" v="119" actId="13926"/>
          <ac:spMkLst>
            <pc:docMk/>
            <pc:sldMk cId="2976715073" sldId="338"/>
            <ac:spMk id="6" creationId="{7EE7EF9A-3E57-4B40-871F-B8506EDEEBB2}"/>
          </ac:spMkLst>
        </pc:spChg>
      </pc:sldChg>
      <pc:sldChg chg="modSp">
        <pc:chgData name="Williams, Manon" userId="5f87bf76-238d-44fc-a396-113e225f2b01" providerId="ADAL" clId="{6F09A69D-F411-48E1-923D-99295972272D}" dt="2022-05-18T12:51:14.330" v="116" actId="13926"/>
        <pc:sldMkLst>
          <pc:docMk/>
          <pc:sldMk cId="3642293899" sldId="340"/>
        </pc:sldMkLst>
        <pc:spChg chg="mod">
          <ac:chgData name="Williams, Manon" userId="5f87bf76-238d-44fc-a396-113e225f2b01" providerId="ADAL" clId="{6F09A69D-F411-48E1-923D-99295972272D}" dt="2022-05-18T12:51:14.330" v="116" actId="13926"/>
          <ac:spMkLst>
            <pc:docMk/>
            <pc:sldMk cId="3642293899" sldId="340"/>
            <ac:spMk id="3" creationId="{3DA8D287-8211-4D38-9D7E-DEA48ABF3882}"/>
          </ac:spMkLst>
        </pc:spChg>
      </pc:sldChg>
      <pc:sldChg chg="modSp mod">
        <pc:chgData name="Williams, Manon" userId="5f87bf76-238d-44fc-a396-113e225f2b01" providerId="ADAL" clId="{6F09A69D-F411-48E1-923D-99295972272D}" dt="2022-05-18T12:48:36.663" v="22" actId="13926"/>
        <pc:sldMkLst>
          <pc:docMk/>
          <pc:sldMk cId="3525671827" sldId="345"/>
        </pc:sldMkLst>
        <pc:spChg chg="mod">
          <ac:chgData name="Williams, Manon" userId="5f87bf76-238d-44fc-a396-113e225f2b01" providerId="ADAL" clId="{6F09A69D-F411-48E1-923D-99295972272D}" dt="2022-05-18T12:48:36.663" v="22" actId="13926"/>
          <ac:spMkLst>
            <pc:docMk/>
            <pc:sldMk cId="3525671827" sldId="345"/>
            <ac:spMk id="5" creationId="{E817AA52-91F0-43E4-93B4-13FFA497D334}"/>
          </ac:spMkLst>
        </pc:spChg>
        <pc:spChg chg="mod">
          <ac:chgData name="Williams, Manon" userId="5f87bf76-238d-44fc-a396-113e225f2b01" providerId="ADAL" clId="{6F09A69D-F411-48E1-923D-99295972272D}" dt="2022-05-18T12:48:28.685" v="11" actId="20577"/>
          <ac:spMkLst>
            <pc:docMk/>
            <pc:sldMk cId="3525671827" sldId="345"/>
            <ac:spMk id="26" creationId="{A1C8CA91-CFE2-404E-A611-1AEEC65C53DF}"/>
          </ac:spMkLst>
        </pc:spChg>
      </pc:sldChg>
      <pc:sldChg chg="modSp">
        <pc:chgData name="Williams, Manon" userId="5f87bf76-238d-44fc-a396-113e225f2b01" providerId="ADAL" clId="{6F09A69D-F411-48E1-923D-99295972272D}" dt="2022-05-18T12:48:09.762" v="8" actId="20577"/>
        <pc:sldMkLst>
          <pc:docMk/>
          <pc:sldMk cId="835786161" sldId="346"/>
        </pc:sldMkLst>
        <pc:spChg chg="mod">
          <ac:chgData name="Williams, Manon" userId="5f87bf76-238d-44fc-a396-113e225f2b01" providerId="ADAL" clId="{6F09A69D-F411-48E1-923D-99295972272D}" dt="2022-05-18T12:48:09.762" v="8" actId="20577"/>
          <ac:spMkLst>
            <pc:docMk/>
            <pc:sldMk cId="835786161" sldId="346"/>
            <ac:spMk id="5" creationId="{E05884CA-E2BE-4FCF-BDB5-EA0F57F785F0}"/>
          </ac:spMkLst>
        </pc:spChg>
      </pc:sldChg>
      <pc:sldChg chg="modSp">
        <pc:chgData name="Williams, Manon" userId="5f87bf76-238d-44fc-a396-113e225f2b01" providerId="ADAL" clId="{6F09A69D-F411-48E1-923D-99295972272D}" dt="2022-05-18T12:47:36.178" v="2" actId="20577"/>
        <pc:sldMkLst>
          <pc:docMk/>
          <pc:sldMk cId="3812791195" sldId="347"/>
        </pc:sldMkLst>
        <pc:spChg chg="mod">
          <ac:chgData name="Williams, Manon" userId="5f87bf76-238d-44fc-a396-113e225f2b01" providerId="ADAL" clId="{6F09A69D-F411-48E1-923D-99295972272D}" dt="2022-05-18T12:47:36.178" v="2" actId="20577"/>
          <ac:spMkLst>
            <pc:docMk/>
            <pc:sldMk cId="3812791195" sldId="347"/>
            <ac:spMk id="12" creationId="{3F21284E-9864-4092-8CC0-1A30F76A14C3}"/>
          </ac:spMkLst>
        </pc:spChg>
      </pc:sldChg>
      <pc:sldChg chg="modSp mod">
        <pc:chgData name="Williams, Manon" userId="5f87bf76-238d-44fc-a396-113e225f2b01" providerId="ADAL" clId="{6F09A69D-F411-48E1-923D-99295972272D}" dt="2022-05-18T12:50:38.929" v="113" actId="13926"/>
        <pc:sldMkLst>
          <pc:docMk/>
          <pc:sldMk cId="2045788459" sldId="349"/>
        </pc:sldMkLst>
        <pc:spChg chg="mod">
          <ac:chgData name="Williams, Manon" userId="5f87bf76-238d-44fc-a396-113e225f2b01" providerId="ADAL" clId="{6F09A69D-F411-48E1-923D-99295972272D}" dt="2022-05-18T12:50:38.929" v="113" actId="13926"/>
          <ac:spMkLst>
            <pc:docMk/>
            <pc:sldMk cId="2045788459" sldId="349"/>
            <ac:spMk id="3" creationId="{3DA8D287-8211-4D38-9D7E-DEA48ABF3882}"/>
          </ac:spMkLst>
        </pc:spChg>
        <pc:spChg chg="mod">
          <ac:chgData name="Williams, Manon" userId="5f87bf76-238d-44fc-a396-113e225f2b01" providerId="ADAL" clId="{6F09A69D-F411-48E1-923D-99295972272D}" dt="2022-05-18T12:50:28.375" v="111" actId="13926"/>
          <ac:spMkLst>
            <pc:docMk/>
            <pc:sldMk cId="2045788459" sldId="349"/>
            <ac:spMk id="20" creationId="{F849C836-82EA-4199-8EA5-E43AEB4C5AC2}"/>
          </ac:spMkLst>
        </pc:spChg>
      </pc:sldChg>
      <pc:sldChg chg="modSp mod">
        <pc:chgData name="Williams, Manon" userId="5f87bf76-238d-44fc-a396-113e225f2b01" providerId="ADAL" clId="{6F09A69D-F411-48E1-923D-99295972272D}" dt="2022-05-18T12:49:11.053" v="45" actId="14100"/>
        <pc:sldMkLst>
          <pc:docMk/>
          <pc:sldMk cId="1130052629" sldId="350"/>
        </pc:sldMkLst>
        <pc:spChg chg="mod">
          <ac:chgData name="Williams, Manon" userId="5f87bf76-238d-44fc-a396-113e225f2b01" providerId="ADAL" clId="{6F09A69D-F411-48E1-923D-99295972272D}" dt="2022-05-18T12:49:11.053" v="45" actId="14100"/>
          <ac:spMkLst>
            <pc:docMk/>
            <pc:sldMk cId="1130052629" sldId="350"/>
            <ac:spMk id="29" creationId="{BA8AD389-4F03-49CE-825C-6D209FD0F7DA}"/>
          </ac:spMkLst>
        </pc:spChg>
      </pc:sldChg>
    </pc:docChg>
  </pc:docChgLst>
  <pc:docChgLst>
    <pc:chgData name="Hughes, Ffion" userId="b2b1aaa3-abdb-4362-bdd1-c2a453b42c86" providerId="ADAL" clId="{532B861E-7F35-48A0-A205-EC091854F1A1}"/>
    <pc:docChg chg="undo custSel addSld delSld modSld sldOrd">
      <pc:chgData name="Hughes, Ffion" userId="b2b1aaa3-abdb-4362-bdd1-c2a453b42c86" providerId="ADAL" clId="{532B861E-7F35-48A0-A205-EC091854F1A1}" dt="2022-05-18T08:53:38.137" v="867" actId="14100"/>
      <pc:docMkLst>
        <pc:docMk/>
      </pc:docMkLst>
      <pc:sldChg chg="addSp delSp modSp mod">
        <pc:chgData name="Hughes, Ffion" userId="b2b1aaa3-abdb-4362-bdd1-c2a453b42c86" providerId="ADAL" clId="{532B861E-7F35-48A0-A205-EC091854F1A1}" dt="2022-05-18T08:08:00.087" v="175" actId="1076"/>
        <pc:sldMkLst>
          <pc:docMk/>
          <pc:sldMk cId="3841139718" sldId="271"/>
        </pc:sldMkLst>
        <pc:spChg chg="mod">
          <ac:chgData name="Hughes, Ffion" userId="b2b1aaa3-abdb-4362-bdd1-c2a453b42c86" providerId="ADAL" clId="{532B861E-7F35-48A0-A205-EC091854F1A1}" dt="2022-05-18T08:08:00.087" v="175" actId="1076"/>
          <ac:spMkLst>
            <pc:docMk/>
            <pc:sldMk cId="3841139718" sldId="271"/>
            <ac:spMk id="2" creationId="{00000000-0000-0000-0000-000000000000}"/>
          </ac:spMkLst>
        </pc:spChg>
        <pc:spChg chg="mod">
          <ac:chgData name="Hughes, Ffion" userId="b2b1aaa3-abdb-4362-bdd1-c2a453b42c86" providerId="ADAL" clId="{532B861E-7F35-48A0-A205-EC091854F1A1}" dt="2022-05-16T15:06:50.894" v="16" actId="6549"/>
          <ac:spMkLst>
            <pc:docMk/>
            <pc:sldMk cId="3841139718" sldId="271"/>
            <ac:spMk id="12" creationId="{C89E3BED-368D-4C5E-B976-483B68273D34}"/>
          </ac:spMkLst>
        </pc:spChg>
        <pc:picChg chg="del">
          <ac:chgData name="Hughes, Ffion" userId="b2b1aaa3-abdb-4362-bdd1-c2a453b42c86" providerId="ADAL" clId="{532B861E-7F35-48A0-A205-EC091854F1A1}" dt="2022-05-16T15:07:37.141" v="32" actId="478"/>
          <ac:picMkLst>
            <pc:docMk/>
            <pc:sldMk cId="3841139718" sldId="271"/>
            <ac:picMk id="6" creationId="{3D2CA4D8-EBA6-449B-AE92-A8F854AB69EE}"/>
          </ac:picMkLst>
        </pc:picChg>
        <pc:picChg chg="del">
          <ac:chgData name="Hughes, Ffion" userId="b2b1aaa3-abdb-4362-bdd1-c2a453b42c86" providerId="ADAL" clId="{532B861E-7F35-48A0-A205-EC091854F1A1}" dt="2022-05-16T15:07:37.715" v="33" actId="478"/>
          <ac:picMkLst>
            <pc:docMk/>
            <pc:sldMk cId="3841139718" sldId="271"/>
            <ac:picMk id="8" creationId="{AFB649A2-EF5E-4A15-B8E5-88D736578365}"/>
          </ac:picMkLst>
        </pc:picChg>
        <pc:picChg chg="add mod">
          <ac:chgData name="Hughes, Ffion" userId="b2b1aaa3-abdb-4362-bdd1-c2a453b42c86" providerId="ADAL" clId="{532B861E-7F35-48A0-A205-EC091854F1A1}" dt="2022-05-18T08:07:57.846" v="174" actId="1076"/>
          <ac:picMkLst>
            <pc:docMk/>
            <pc:sldMk cId="3841139718" sldId="271"/>
            <ac:picMk id="9" creationId="{544533BB-1A3C-4B19-BA73-BAADA82667C1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7:24:13.828" v="109" actId="164"/>
        <pc:sldMkLst>
          <pc:docMk/>
          <pc:sldMk cId="1853512535" sldId="279"/>
        </pc:sldMkLst>
        <pc:spChg chg="del">
          <ac:chgData name="Hughes, Ffion" userId="b2b1aaa3-abdb-4362-bdd1-c2a453b42c86" providerId="ADAL" clId="{532B861E-7F35-48A0-A205-EC091854F1A1}" dt="2022-05-18T07:21:16.384" v="40" actId="478"/>
          <ac:spMkLst>
            <pc:docMk/>
            <pc:sldMk cId="1853512535" sldId="279"/>
            <ac:spMk id="18" creationId="{F23A1866-47D5-4964-BD90-A6604133EFE9}"/>
          </ac:spMkLst>
        </pc:spChg>
        <pc:spChg chg="add mod">
          <ac:chgData name="Hughes, Ffion" userId="b2b1aaa3-abdb-4362-bdd1-c2a453b42c86" providerId="ADAL" clId="{532B861E-7F35-48A0-A205-EC091854F1A1}" dt="2022-05-18T07:21:17.254" v="41"/>
          <ac:spMkLst>
            <pc:docMk/>
            <pc:sldMk cId="1853512535" sldId="279"/>
            <ac:spMk id="19" creationId="{E84BF6FA-3264-4284-893B-FA9EBFA356AD}"/>
          </ac:spMkLst>
        </pc:spChg>
        <pc:grpChg chg="del">
          <ac:chgData name="Hughes, Ffion" userId="b2b1aaa3-abdb-4362-bdd1-c2a453b42c86" providerId="ADAL" clId="{532B861E-7F35-48A0-A205-EC091854F1A1}" dt="2022-05-18T07:24:03.951" v="104" actId="478"/>
          <ac:grpSpMkLst>
            <pc:docMk/>
            <pc:sldMk cId="1853512535" sldId="279"/>
            <ac:grpSpMk id="2" creationId="{CCB0A427-D9A8-4538-B6C2-5BCAAF5F1DFC}"/>
          </ac:grpSpMkLst>
        </pc:grpChg>
        <pc:grpChg chg="add mod">
          <ac:chgData name="Hughes, Ffion" userId="b2b1aaa3-abdb-4362-bdd1-c2a453b42c86" providerId="ADAL" clId="{532B861E-7F35-48A0-A205-EC091854F1A1}" dt="2022-05-18T07:24:13.828" v="109" actId="164"/>
          <ac:grpSpMkLst>
            <pc:docMk/>
            <pc:sldMk cId="1853512535" sldId="279"/>
            <ac:grpSpMk id="3" creationId="{954A0E1A-5759-4E23-98B9-126E004750C2}"/>
          </ac:grpSpMkLst>
        </pc:grpChg>
        <pc:grpChg chg="del">
          <ac:chgData name="Hughes, Ffion" userId="b2b1aaa3-abdb-4362-bdd1-c2a453b42c86" providerId="ADAL" clId="{532B861E-7F35-48A0-A205-EC091854F1A1}" dt="2022-05-18T07:24:00.867" v="103" actId="478"/>
          <ac:grpSpMkLst>
            <pc:docMk/>
            <pc:sldMk cId="1853512535" sldId="279"/>
            <ac:grpSpMk id="9" creationId="{DAF8B87B-765A-4F7D-B859-F75807648DE3}"/>
          </ac:grpSpMkLst>
        </pc:grpChg>
        <pc:picChg chg="mod topLvl">
          <ac:chgData name="Hughes, Ffion" userId="b2b1aaa3-abdb-4362-bdd1-c2a453b42c86" providerId="ADAL" clId="{532B861E-7F35-48A0-A205-EC091854F1A1}" dt="2022-05-18T07:24:13.828" v="109" actId="164"/>
          <ac:picMkLst>
            <pc:docMk/>
            <pc:sldMk cId="1853512535" sldId="279"/>
            <ac:picMk id="12" creationId="{95FF477B-1080-419A-A958-27B6DFFF3F03}"/>
          </ac:picMkLst>
        </pc:picChg>
        <pc:picChg chg="del">
          <ac:chgData name="Hughes, Ffion" userId="b2b1aaa3-abdb-4362-bdd1-c2a453b42c86" providerId="ADAL" clId="{532B861E-7F35-48A0-A205-EC091854F1A1}" dt="2022-05-18T07:24:00.867" v="103" actId="478"/>
          <ac:picMkLst>
            <pc:docMk/>
            <pc:sldMk cId="1853512535" sldId="279"/>
            <ac:picMk id="13" creationId="{852CE704-7EB9-4557-AF7A-FA1054DBAD06}"/>
          </ac:picMkLst>
        </pc:picChg>
        <pc:picChg chg="del">
          <ac:chgData name="Hughes, Ffion" userId="b2b1aaa3-abdb-4362-bdd1-c2a453b42c86" providerId="ADAL" clId="{532B861E-7F35-48A0-A205-EC091854F1A1}" dt="2022-05-18T07:20:54.552" v="36" actId="478"/>
          <ac:picMkLst>
            <pc:docMk/>
            <pc:sldMk cId="1853512535" sldId="279"/>
            <ac:picMk id="14" creationId="{F2AAE888-BE92-4EBE-95D4-D140C455F5AA}"/>
          </ac:picMkLst>
        </pc:picChg>
        <pc:picChg chg="del topLvl">
          <ac:chgData name="Hughes, Ffion" userId="b2b1aaa3-abdb-4362-bdd1-c2a453b42c86" providerId="ADAL" clId="{532B861E-7F35-48A0-A205-EC091854F1A1}" dt="2022-05-18T07:24:03.951" v="104" actId="478"/>
          <ac:picMkLst>
            <pc:docMk/>
            <pc:sldMk cId="1853512535" sldId="279"/>
            <ac:picMk id="15" creationId="{1F73E3F1-0C83-44BA-9DE2-669102E18F9C}"/>
          </ac:picMkLst>
        </pc:picChg>
        <pc:picChg chg="add mod">
          <ac:chgData name="Hughes, Ffion" userId="b2b1aaa3-abdb-4362-bdd1-c2a453b42c86" providerId="ADAL" clId="{532B861E-7F35-48A0-A205-EC091854F1A1}" dt="2022-05-18T07:20:55.376" v="37"/>
          <ac:picMkLst>
            <pc:docMk/>
            <pc:sldMk cId="1853512535" sldId="279"/>
            <ac:picMk id="16" creationId="{1B242FA7-A74D-4EAE-A0FB-4E8D90B0BB67}"/>
          </ac:picMkLst>
        </pc:picChg>
        <pc:picChg chg="add mod">
          <ac:chgData name="Hughes, Ffion" userId="b2b1aaa3-abdb-4362-bdd1-c2a453b42c86" providerId="ADAL" clId="{532B861E-7F35-48A0-A205-EC091854F1A1}" dt="2022-05-18T07:24:13.828" v="109" actId="164"/>
          <ac:picMkLst>
            <pc:docMk/>
            <pc:sldMk cId="1853512535" sldId="279"/>
            <ac:picMk id="20" creationId="{7A872001-C319-490F-A4F7-3EF1D25C9697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7:24:26.208" v="113"/>
        <pc:sldMkLst>
          <pc:docMk/>
          <pc:sldMk cId="3751634250" sldId="280"/>
        </pc:sldMkLst>
        <pc:spChg chg="add mod">
          <ac:chgData name="Hughes, Ffion" userId="b2b1aaa3-abdb-4362-bdd1-c2a453b42c86" providerId="ADAL" clId="{532B861E-7F35-48A0-A205-EC091854F1A1}" dt="2022-05-18T07:21:21.424" v="43"/>
          <ac:spMkLst>
            <pc:docMk/>
            <pc:sldMk cId="3751634250" sldId="280"/>
            <ac:spMk id="11" creationId="{3E686ECF-E57F-4D4B-B0B0-0D0991C70A30}"/>
          </ac:spMkLst>
        </pc:spChg>
        <pc:spChg chg="del">
          <ac:chgData name="Hughes, Ffion" userId="b2b1aaa3-abdb-4362-bdd1-c2a453b42c86" providerId="ADAL" clId="{532B861E-7F35-48A0-A205-EC091854F1A1}" dt="2022-05-18T07:21:21.183" v="42" actId="478"/>
          <ac:spMkLst>
            <pc:docMk/>
            <pc:sldMk cId="3751634250" sldId="280"/>
            <ac:spMk id="18" creationId="{722330A5-622B-4603-9E40-31310FAEF240}"/>
          </ac:spMkLst>
        </pc:spChg>
        <pc:grpChg chg="add mod">
          <ac:chgData name="Hughes, Ffion" userId="b2b1aaa3-abdb-4362-bdd1-c2a453b42c86" providerId="ADAL" clId="{532B861E-7F35-48A0-A205-EC091854F1A1}" dt="2022-05-18T07:24:26.208" v="113"/>
          <ac:grpSpMkLst>
            <pc:docMk/>
            <pc:sldMk cId="3751634250" sldId="280"/>
            <ac:grpSpMk id="14" creationId="{B6ECB7AE-0056-4683-BB4B-0EB7542C15F5}"/>
          </ac:grpSpMkLst>
        </pc:grpChg>
        <pc:grpChg chg="del">
          <ac:chgData name="Hughes, Ffion" userId="b2b1aaa3-abdb-4362-bdd1-c2a453b42c86" providerId="ADAL" clId="{532B861E-7F35-48A0-A205-EC091854F1A1}" dt="2022-05-18T07:24:17.463" v="110" actId="478"/>
          <ac:grpSpMkLst>
            <pc:docMk/>
            <pc:sldMk cId="3751634250" sldId="280"/>
            <ac:grpSpMk id="22" creationId="{EDC6DD73-E93D-4F72-B716-D4EA0B8441CE}"/>
          </ac:grpSpMkLst>
        </pc:grpChg>
        <pc:picChg chg="add del mod">
          <ac:chgData name="Hughes, Ffion" userId="b2b1aaa3-abdb-4362-bdd1-c2a453b42c86" providerId="ADAL" clId="{532B861E-7F35-48A0-A205-EC091854F1A1}" dt="2022-05-18T07:24:20.914" v="112"/>
          <ac:picMkLst>
            <pc:docMk/>
            <pc:sldMk cId="3751634250" sldId="280"/>
            <ac:picMk id="13" creationId="{422D0A07-92F0-413F-B734-C03D782EAF7A}"/>
          </ac:picMkLst>
        </pc:picChg>
        <pc:picChg chg="mod">
          <ac:chgData name="Hughes, Ffion" userId="b2b1aaa3-abdb-4362-bdd1-c2a453b42c86" providerId="ADAL" clId="{532B861E-7F35-48A0-A205-EC091854F1A1}" dt="2022-05-18T07:24:26.208" v="113"/>
          <ac:picMkLst>
            <pc:docMk/>
            <pc:sldMk cId="3751634250" sldId="280"/>
            <ac:picMk id="15" creationId="{C043F89A-A6E7-4995-B268-9881890E5A9F}"/>
          </ac:picMkLst>
        </pc:picChg>
        <pc:picChg chg="mod">
          <ac:chgData name="Hughes, Ffion" userId="b2b1aaa3-abdb-4362-bdd1-c2a453b42c86" providerId="ADAL" clId="{532B861E-7F35-48A0-A205-EC091854F1A1}" dt="2022-05-18T07:24:26.208" v="113"/>
          <ac:picMkLst>
            <pc:docMk/>
            <pc:sldMk cId="3751634250" sldId="280"/>
            <ac:picMk id="17" creationId="{3DADD9D5-BDEE-4C6D-9CCC-360516981ACA}"/>
          </ac:picMkLst>
        </pc:picChg>
      </pc:sldChg>
      <pc:sldChg chg="addSp delSp modSp mod modAnim">
        <pc:chgData name="Hughes, Ffion" userId="b2b1aaa3-abdb-4362-bdd1-c2a453b42c86" providerId="ADAL" clId="{532B861E-7F35-48A0-A205-EC091854F1A1}" dt="2022-05-18T08:51:01.800" v="858"/>
        <pc:sldMkLst>
          <pc:docMk/>
          <pc:sldMk cId="1769809369" sldId="281"/>
        </pc:sldMkLst>
        <pc:spChg chg="mod">
          <ac:chgData name="Hughes, Ffion" userId="b2b1aaa3-abdb-4362-bdd1-c2a453b42c86" providerId="ADAL" clId="{532B861E-7F35-48A0-A205-EC091854F1A1}" dt="2022-05-18T08:10:16.214" v="268" actId="113"/>
          <ac:spMkLst>
            <pc:docMk/>
            <pc:sldMk cId="1769809369" sldId="281"/>
            <ac:spMk id="3" creationId="{E447BFE4-6619-423E-AED5-EF26F3980717}"/>
          </ac:spMkLst>
        </pc:spChg>
        <pc:spChg chg="del">
          <ac:chgData name="Hughes, Ffion" userId="b2b1aaa3-abdb-4362-bdd1-c2a453b42c86" providerId="ADAL" clId="{532B861E-7F35-48A0-A205-EC091854F1A1}" dt="2022-05-18T07:21:28.728" v="46" actId="478"/>
          <ac:spMkLst>
            <pc:docMk/>
            <pc:sldMk cId="1769809369" sldId="281"/>
            <ac:spMk id="11" creationId="{CB9ABA17-9648-4E25-8D02-41850E343040}"/>
          </ac:spMkLst>
        </pc:spChg>
        <pc:spChg chg="add mod">
          <ac:chgData name="Hughes, Ffion" userId="b2b1aaa3-abdb-4362-bdd1-c2a453b42c86" providerId="ADAL" clId="{532B861E-7F35-48A0-A205-EC091854F1A1}" dt="2022-05-18T07:21:29.010" v="47"/>
          <ac:spMkLst>
            <pc:docMk/>
            <pc:sldMk cId="1769809369" sldId="281"/>
            <ac:spMk id="14" creationId="{0085B8F5-126F-4639-8392-84E706423D50}"/>
          </ac:spMkLst>
        </pc:spChg>
        <pc:grpChg chg="del">
          <ac:chgData name="Hughes, Ffion" userId="b2b1aaa3-abdb-4362-bdd1-c2a453b42c86" providerId="ADAL" clId="{532B861E-7F35-48A0-A205-EC091854F1A1}" dt="2022-05-18T07:24:32.360" v="116" actId="478"/>
          <ac:grpSpMkLst>
            <pc:docMk/>
            <pc:sldMk cId="1769809369" sldId="281"/>
            <ac:grpSpMk id="13" creationId="{078B19DC-006A-4D92-ABEF-51016BB04148}"/>
          </ac:grpSpMkLst>
        </pc:grpChg>
        <pc:grpChg chg="add mod">
          <ac:chgData name="Hughes, Ffion" userId="b2b1aaa3-abdb-4362-bdd1-c2a453b42c86" providerId="ADAL" clId="{532B861E-7F35-48A0-A205-EC091854F1A1}" dt="2022-05-18T07:24:32.600" v="117"/>
          <ac:grpSpMkLst>
            <pc:docMk/>
            <pc:sldMk cId="1769809369" sldId="281"/>
            <ac:grpSpMk id="15" creationId="{E106DCD6-F969-4DC6-A6B8-54B75337532C}"/>
          </ac:grpSpMkLst>
        </pc:grpChg>
        <pc:picChg chg="add mod">
          <ac:chgData name="Hughes, Ffion" userId="b2b1aaa3-abdb-4362-bdd1-c2a453b42c86" providerId="ADAL" clId="{532B861E-7F35-48A0-A205-EC091854F1A1}" dt="2022-05-18T07:21:07.837" v="39"/>
          <ac:picMkLst>
            <pc:docMk/>
            <pc:sldMk cId="1769809369" sldId="281"/>
            <ac:picMk id="12" creationId="{8F0840CA-CB5A-4FAE-B46C-BFACC4E5021E}"/>
          </ac:picMkLst>
        </pc:picChg>
        <pc:picChg chg="mod">
          <ac:chgData name="Hughes, Ffion" userId="b2b1aaa3-abdb-4362-bdd1-c2a453b42c86" providerId="ADAL" clId="{532B861E-7F35-48A0-A205-EC091854F1A1}" dt="2022-05-18T07:24:32.600" v="117"/>
          <ac:picMkLst>
            <pc:docMk/>
            <pc:sldMk cId="1769809369" sldId="281"/>
            <ac:picMk id="16" creationId="{2B0763F0-2715-498C-8A53-B07134F00821}"/>
          </ac:picMkLst>
        </pc:picChg>
        <pc:picChg chg="del">
          <ac:chgData name="Hughes, Ffion" userId="b2b1aaa3-abdb-4362-bdd1-c2a453b42c86" providerId="ADAL" clId="{532B861E-7F35-48A0-A205-EC091854F1A1}" dt="2022-05-18T07:21:07.527" v="38" actId="478"/>
          <ac:picMkLst>
            <pc:docMk/>
            <pc:sldMk cId="1769809369" sldId="281"/>
            <ac:picMk id="21" creationId="{864DB612-B36B-46BB-AEAD-3C5F357F87D2}"/>
          </ac:picMkLst>
        </pc:picChg>
        <pc:picChg chg="mod">
          <ac:chgData name="Hughes, Ffion" userId="b2b1aaa3-abdb-4362-bdd1-c2a453b42c86" providerId="ADAL" clId="{532B861E-7F35-48A0-A205-EC091854F1A1}" dt="2022-05-18T07:24:32.600" v="117"/>
          <ac:picMkLst>
            <pc:docMk/>
            <pc:sldMk cId="1769809369" sldId="281"/>
            <ac:picMk id="22" creationId="{3B6C0CCE-372E-4BC0-B08B-10F1D509CF99}"/>
          </ac:picMkLst>
        </pc:picChg>
      </pc:sldChg>
      <pc:sldChg chg="addSp delSp modSp add mod modAnim">
        <pc:chgData name="Hughes, Ffion" userId="b2b1aaa3-abdb-4362-bdd1-c2a453b42c86" providerId="ADAL" clId="{532B861E-7F35-48A0-A205-EC091854F1A1}" dt="2022-05-18T08:28:24.760" v="530"/>
        <pc:sldMkLst>
          <pc:docMk/>
          <pc:sldMk cId="2608566266" sldId="287"/>
        </pc:sldMkLst>
        <pc:spChg chg="mod">
          <ac:chgData name="Hughes, Ffion" userId="b2b1aaa3-abdb-4362-bdd1-c2a453b42c86" providerId="ADAL" clId="{532B861E-7F35-48A0-A205-EC091854F1A1}" dt="2022-05-18T08:25:08.419" v="461" actId="13926"/>
          <ac:spMkLst>
            <pc:docMk/>
            <pc:sldMk cId="2608566266" sldId="287"/>
            <ac:spMk id="2" creationId="{8C6F538D-D025-4B6F-A34C-A9E72ADA1714}"/>
          </ac:spMkLst>
        </pc:spChg>
        <pc:spChg chg="add mod">
          <ac:chgData name="Hughes, Ffion" userId="b2b1aaa3-abdb-4362-bdd1-c2a453b42c86" providerId="ADAL" clId="{532B861E-7F35-48A0-A205-EC091854F1A1}" dt="2022-05-18T08:25:17.425" v="463"/>
          <ac:spMkLst>
            <pc:docMk/>
            <pc:sldMk cId="2608566266" sldId="287"/>
            <ac:spMk id="11" creationId="{A1436662-B2F8-4FB6-B510-CB8EF3A406BB}"/>
          </ac:spMkLst>
        </pc:spChg>
        <pc:spChg chg="del">
          <ac:chgData name="Hughes, Ffion" userId="b2b1aaa3-abdb-4362-bdd1-c2a453b42c86" providerId="ADAL" clId="{532B861E-7F35-48A0-A205-EC091854F1A1}" dt="2022-05-18T08:25:17.130" v="462" actId="478"/>
          <ac:spMkLst>
            <pc:docMk/>
            <pc:sldMk cId="2608566266" sldId="287"/>
            <ac:spMk id="17" creationId="{BE38B116-4318-4CCC-8D7C-7F94D3CDE35D}"/>
          </ac:spMkLst>
        </pc:spChg>
        <pc:spChg chg="mod">
          <ac:chgData name="Hughes, Ffion" userId="b2b1aaa3-abdb-4362-bdd1-c2a453b42c86" providerId="ADAL" clId="{532B861E-7F35-48A0-A205-EC091854F1A1}" dt="2022-05-18T08:25:49.066" v="472" actId="20577"/>
          <ac:spMkLst>
            <pc:docMk/>
            <pc:sldMk cId="2608566266" sldId="287"/>
            <ac:spMk id="23" creationId="{755A0205-A336-4757-A75D-8BF3688D5B12}"/>
          </ac:spMkLst>
        </pc:spChg>
        <pc:spChg chg="mod">
          <ac:chgData name="Hughes, Ffion" userId="b2b1aaa3-abdb-4362-bdd1-c2a453b42c86" providerId="ADAL" clId="{532B861E-7F35-48A0-A205-EC091854F1A1}" dt="2022-05-18T08:28:12.259" v="527" actId="20577"/>
          <ac:spMkLst>
            <pc:docMk/>
            <pc:sldMk cId="2608566266" sldId="287"/>
            <ac:spMk id="25" creationId="{B51B2003-A172-4EED-8BE9-C5B275BA1A5F}"/>
          </ac:spMkLst>
        </pc:spChg>
      </pc:sldChg>
      <pc:sldChg chg="addSp delSp modSp mod">
        <pc:chgData name="Hughes, Ffion" userId="b2b1aaa3-abdb-4362-bdd1-c2a453b42c86" providerId="ADAL" clId="{532B861E-7F35-48A0-A205-EC091854F1A1}" dt="2022-05-18T07:24:29.813" v="115"/>
        <pc:sldMkLst>
          <pc:docMk/>
          <pc:sldMk cId="1213993306" sldId="300"/>
        </pc:sldMkLst>
        <pc:spChg chg="add mod">
          <ac:chgData name="Hughes, Ffion" userId="b2b1aaa3-abdb-4362-bdd1-c2a453b42c86" providerId="ADAL" clId="{532B861E-7F35-48A0-A205-EC091854F1A1}" dt="2022-05-18T07:21:25.269" v="45"/>
          <ac:spMkLst>
            <pc:docMk/>
            <pc:sldMk cId="1213993306" sldId="300"/>
            <ac:spMk id="13" creationId="{E1F0F025-6505-4B5D-85AA-725F45E1B101}"/>
          </ac:spMkLst>
        </pc:spChg>
        <pc:spChg chg="del">
          <ac:chgData name="Hughes, Ffion" userId="b2b1aaa3-abdb-4362-bdd1-c2a453b42c86" providerId="ADAL" clId="{532B861E-7F35-48A0-A205-EC091854F1A1}" dt="2022-05-18T07:21:25.063" v="44" actId="478"/>
          <ac:spMkLst>
            <pc:docMk/>
            <pc:sldMk cId="1213993306" sldId="300"/>
            <ac:spMk id="19" creationId="{D4F877FC-BD6E-4EB7-95D3-BD1076735888}"/>
          </ac:spMkLst>
        </pc:spChg>
        <pc:grpChg chg="del">
          <ac:chgData name="Hughes, Ffion" userId="b2b1aaa3-abdb-4362-bdd1-c2a453b42c86" providerId="ADAL" clId="{532B861E-7F35-48A0-A205-EC091854F1A1}" dt="2022-05-18T07:24:29.400" v="114" actId="478"/>
          <ac:grpSpMkLst>
            <pc:docMk/>
            <pc:sldMk cId="1213993306" sldId="300"/>
            <ac:grpSpMk id="11" creationId="{D438938B-F264-42F8-8926-F035FC9EF7E7}"/>
          </ac:grpSpMkLst>
        </pc:grpChg>
        <pc:grpChg chg="add mod">
          <ac:chgData name="Hughes, Ffion" userId="b2b1aaa3-abdb-4362-bdd1-c2a453b42c86" providerId="ADAL" clId="{532B861E-7F35-48A0-A205-EC091854F1A1}" dt="2022-05-18T07:24:29.813" v="115"/>
          <ac:grpSpMkLst>
            <pc:docMk/>
            <pc:sldMk cId="1213993306" sldId="300"/>
            <ac:grpSpMk id="15" creationId="{3428CA7B-296A-4F04-AA2E-7F8C2E893AE3}"/>
          </ac:grpSpMkLst>
        </pc:grpChg>
        <pc:picChg chg="mod">
          <ac:chgData name="Hughes, Ffion" userId="b2b1aaa3-abdb-4362-bdd1-c2a453b42c86" providerId="ADAL" clId="{532B861E-7F35-48A0-A205-EC091854F1A1}" dt="2022-05-18T07:24:29.813" v="115"/>
          <ac:picMkLst>
            <pc:docMk/>
            <pc:sldMk cId="1213993306" sldId="300"/>
            <ac:picMk id="16" creationId="{4AAE3351-A2F1-4232-8561-979C63063CC2}"/>
          </ac:picMkLst>
        </pc:picChg>
        <pc:picChg chg="mod">
          <ac:chgData name="Hughes, Ffion" userId="b2b1aaa3-abdb-4362-bdd1-c2a453b42c86" providerId="ADAL" clId="{532B861E-7F35-48A0-A205-EC091854F1A1}" dt="2022-05-18T07:24:29.813" v="115"/>
          <ac:picMkLst>
            <pc:docMk/>
            <pc:sldMk cId="1213993306" sldId="300"/>
            <ac:picMk id="17" creationId="{DAB48E51-4EF4-4889-8352-6781F21A4DEF}"/>
          </ac:picMkLst>
        </pc:picChg>
      </pc:sldChg>
      <pc:sldChg chg="addSp delSp modSp mod modAnim">
        <pc:chgData name="Hughes, Ffion" userId="b2b1aaa3-abdb-4362-bdd1-c2a453b42c86" providerId="ADAL" clId="{532B861E-7F35-48A0-A205-EC091854F1A1}" dt="2022-05-18T08:51:12.255" v="860"/>
        <pc:sldMkLst>
          <pc:docMk/>
          <pc:sldMk cId="1468588104" sldId="301"/>
        </pc:sldMkLst>
        <pc:spChg chg="del">
          <ac:chgData name="Hughes, Ffion" userId="b2b1aaa3-abdb-4362-bdd1-c2a453b42c86" providerId="ADAL" clId="{532B861E-7F35-48A0-A205-EC091854F1A1}" dt="2022-05-18T07:21:34.031" v="48" actId="478"/>
          <ac:spMkLst>
            <pc:docMk/>
            <pc:sldMk cId="1468588104" sldId="301"/>
            <ac:spMk id="11" creationId="{CF3A27CA-FBDE-44E7-B463-08A1C3F7CEEC}"/>
          </ac:spMkLst>
        </pc:spChg>
        <pc:spChg chg="add mod">
          <ac:chgData name="Hughes, Ffion" userId="b2b1aaa3-abdb-4362-bdd1-c2a453b42c86" providerId="ADAL" clId="{532B861E-7F35-48A0-A205-EC091854F1A1}" dt="2022-05-18T07:21:34.372" v="49"/>
          <ac:spMkLst>
            <pc:docMk/>
            <pc:sldMk cId="1468588104" sldId="301"/>
            <ac:spMk id="12" creationId="{805A0422-4DBB-4805-9A50-6EEAD795DEEF}"/>
          </ac:spMkLst>
        </pc:spChg>
        <pc:grpChg chg="add mod">
          <ac:chgData name="Hughes, Ffion" userId="b2b1aaa3-abdb-4362-bdd1-c2a453b42c86" providerId="ADAL" clId="{532B861E-7F35-48A0-A205-EC091854F1A1}" dt="2022-05-18T07:24:34.717" v="119"/>
          <ac:grpSpMkLst>
            <pc:docMk/>
            <pc:sldMk cId="1468588104" sldId="301"/>
            <ac:grpSpMk id="13" creationId="{78CE6C5D-EE2F-4C19-94A4-5A8DCDB69B99}"/>
          </ac:grpSpMkLst>
        </pc:grpChg>
        <pc:grpChg chg="del">
          <ac:chgData name="Hughes, Ffion" userId="b2b1aaa3-abdb-4362-bdd1-c2a453b42c86" providerId="ADAL" clId="{532B861E-7F35-48A0-A205-EC091854F1A1}" dt="2022-05-18T07:24:34.536" v="118" actId="478"/>
          <ac:grpSpMkLst>
            <pc:docMk/>
            <pc:sldMk cId="1468588104" sldId="301"/>
            <ac:grpSpMk id="14" creationId="{12110E76-0D87-42BF-BA05-918C0C209B48}"/>
          </ac:grpSpMkLst>
        </pc:grpChg>
        <pc:picChg chg="mod">
          <ac:chgData name="Hughes, Ffion" userId="b2b1aaa3-abdb-4362-bdd1-c2a453b42c86" providerId="ADAL" clId="{532B861E-7F35-48A0-A205-EC091854F1A1}" dt="2022-05-18T07:24:34.717" v="119"/>
          <ac:picMkLst>
            <pc:docMk/>
            <pc:sldMk cId="1468588104" sldId="301"/>
            <ac:picMk id="15" creationId="{B8592F6F-03B8-4396-BAEE-1071AC83CAC4}"/>
          </ac:picMkLst>
        </pc:picChg>
        <pc:picChg chg="mod">
          <ac:chgData name="Hughes, Ffion" userId="b2b1aaa3-abdb-4362-bdd1-c2a453b42c86" providerId="ADAL" clId="{532B861E-7F35-48A0-A205-EC091854F1A1}" dt="2022-05-18T07:24:34.717" v="119"/>
          <ac:picMkLst>
            <pc:docMk/>
            <pc:sldMk cId="1468588104" sldId="301"/>
            <ac:picMk id="16" creationId="{121233AD-5959-46E0-9223-67B960742CA3}"/>
          </ac:picMkLst>
        </pc:picChg>
        <pc:picChg chg="add mod">
          <ac:chgData name="Hughes, Ffion" userId="b2b1aaa3-abdb-4362-bdd1-c2a453b42c86" providerId="ADAL" clId="{532B861E-7F35-48A0-A205-EC091854F1A1}" dt="2022-05-18T08:10:31.185" v="270"/>
          <ac:picMkLst>
            <pc:docMk/>
            <pc:sldMk cId="1468588104" sldId="301"/>
            <ac:picMk id="17" creationId="{3E9D865F-B735-4481-B7C3-5F3A619A5322}"/>
          </ac:picMkLst>
        </pc:picChg>
        <pc:picChg chg="del">
          <ac:chgData name="Hughes, Ffion" userId="b2b1aaa3-abdb-4362-bdd1-c2a453b42c86" providerId="ADAL" clId="{532B861E-7F35-48A0-A205-EC091854F1A1}" dt="2022-05-18T08:10:30.963" v="269" actId="478"/>
          <ac:picMkLst>
            <pc:docMk/>
            <pc:sldMk cId="1468588104" sldId="301"/>
            <ac:picMk id="22" creationId="{8CA05FDA-FD3D-48DA-93EB-1CE4D729D7F3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16:10.680" v="317" actId="13926"/>
        <pc:sldMkLst>
          <pc:docMk/>
          <pc:sldMk cId="224387870" sldId="302"/>
        </pc:sldMkLst>
        <pc:spChg chg="mod">
          <ac:chgData name="Hughes, Ffion" userId="b2b1aaa3-abdb-4362-bdd1-c2a453b42c86" providerId="ADAL" clId="{532B861E-7F35-48A0-A205-EC091854F1A1}" dt="2022-05-18T08:16:10.680" v="317" actId="13926"/>
          <ac:spMkLst>
            <pc:docMk/>
            <pc:sldMk cId="224387870" sldId="302"/>
            <ac:spMk id="2" creationId="{93D45D1B-1E4A-4AEA-87C0-76AE108CE7F4}"/>
          </ac:spMkLst>
        </pc:spChg>
        <pc:spChg chg="del">
          <ac:chgData name="Hughes, Ffion" userId="b2b1aaa3-abdb-4362-bdd1-c2a453b42c86" providerId="ADAL" clId="{532B861E-7F35-48A0-A205-EC091854F1A1}" dt="2022-05-18T07:21:38.864" v="50" actId="478"/>
          <ac:spMkLst>
            <pc:docMk/>
            <pc:sldMk cId="224387870" sldId="302"/>
            <ac:spMk id="10" creationId="{605606D3-91B8-498B-AAA1-C2BC8A4C3F66}"/>
          </ac:spMkLst>
        </pc:spChg>
        <pc:spChg chg="add mod">
          <ac:chgData name="Hughes, Ffion" userId="b2b1aaa3-abdb-4362-bdd1-c2a453b42c86" providerId="ADAL" clId="{532B861E-7F35-48A0-A205-EC091854F1A1}" dt="2022-05-18T07:21:39.105" v="51"/>
          <ac:spMkLst>
            <pc:docMk/>
            <pc:sldMk cId="224387870" sldId="302"/>
            <ac:spMk id="11" creationId="{ACC42418-3BA2-47A2-96DD-44E2F17F3D34}"/>
          </ac:spMkLst>
        </pc:spChg>
        <pc:grpChg chg="del">
          <ac:chgData name="Hughes, Ffion" userId="b2b1aaa3-abdb-4362-bdd1-c2a453b42c86" providerId="ADAL" clId="{532B861E-7F35-48A0-A205-EC091854F1A1}" dt="2022-05-18T07:24:37.199" v="120" actId="478"/>
          <ac:grpSpMkLst>
            <pc:docMk/>
            <pc:sldMk cId="224387870" sldId="302"/>
            <ac:grpSpMk id="12" creationId="{E02722E3-AFBA-4252-B437-BB331AEBBFF7}"/>
          </ac:grpSpMkLst>
        </pc:grpChg>
        <pc:grpChg chg="add mod">
          <ac:chgData name="Hughes, Ffion" userId="b2b1aaa3-abdb-4362-bdd1-c2a453b42c86" providerId="ADAL" clId="{532B861E-7F35-48A0-A205-EC091854F1A1}" dt="2022-05-18T07:24:37.439" v="121"/>
          <ac:grpSpMkLst>
            <pc:docMk/>
            <pc:sldMk cId="224387870" sldId="302"/>
            <ac:grpSpMk id="14" creationId="{53E307F9-5C83-4B90-A2E7-6BAC9B6188E9}"/>
          </ac:grpSpMkLst>
        </pc:grpChg>
        <pc:picChg chg="mod">
          <ac:chgData name="Hughes, Ffion" userId="b2b1aaa3-abdb-4362-bdd1-c2a453b42c86" providerId="ADAL" clId="{532B861E-7F35-48A0-A205-EC091854F1A1}" dt="2022-05-18T07:24:37.439" v="121"/>
          <ac:picMkLst>
            <pc:docMk/>
            <pc:sldMk cId="224387870" sldId="302"/>
            <ac:picMk id="15" creationId="{74DF719C-DC80-4585-BF75-94EE12C7544D}"/>
          </ac:picMkLst>
        </pc:picChg>
        <pc:picChg chg="mod">
          <ac:chgData name="Hughes, Ffion" userId="b2b1aaa3-abdb-4362-bdd1-c2a453b42c86" providerId="ADAL" clId="{532B861E-7F35-48A0-A205-EC091854F1A1}" dt="2022-05-18T07:24:37.439" v="121"/>
          <ac:picMkLst>
            <pc:docMk/>
            <pc:sldMk cId="224387870" sldId="302"/>
            <ac:picMk id="16" creationId="{1F7AA628-4D19-4664-AF8B-051A95E3D155}"/>
          </ac:picMkLst>
        </pc:picChg>
        <pc:picChg chg="del">
          <ac:chgData name="Hughes, Ffion" userId="b2b1aaa3-abdb-4362-bdd1-c2a453b42c86" providerId="ADAL" clId="{532B861E-7F35-48A0-A205-EC091854F1A1}" dt="2022-05-18T08:10:39.922" v="271" actId="478"/>
          <ac:picMkLst>
            <pc:docMk/>
            <pc:sldMk cId="224387870" sldId="302"/>
            <ac:picMk id="20" creationId="{18CF18FB-73B2-4B01-A64F-6948E73BDA48}"/>
          </ac:picMkLst>
        </pc:picChg>
        <pc:picChg chg="add mod">
          <ac:chgData name="Hughes, Ffion" userId="b2b1aaa3-abdb-4362-bdd1-c2a453b42c86" providerId="ADAL" clId="{532B861E-7F35-48A0-A205-EC091854F1A1}" dt="2022-05-18T08:10:40.168" v="272"/>
          <ac:picMkLst>
            <pc:docMk/>
            <pc:sldMk cId="224387870" sldId="302"/>
            <ac:picMk id="21" creationId="{EAE44B93-33DE-46D9-9468-DEB5F814E887}"/>
          </ac:picMkLst>
        </pc:picChg>
      </pc:sldChg>
      <pc:sldChg chg="add del">
        <pc:chgData name="Hughes, Ffion" userId="b2b1aaa3-abdb-4362-bdd1-c2a453b42c86" providerId="ADAL" clId="{532B861E-7F35-48A0-A205-EC091854F1A1}" dt="2022-05-18T08:34:11.439" v="561" actId="47"/>
        <pc:sldMkLst>
          <pc:docMk/>
          <pc:sldMk cId="3650685307" sldId="312"/>
        </pc:sldMkLst>
      </pc:sldChg>
      <pc:sldChg chg="addSp delSp modSp mod ord modAnim">
        <pc:chgData name="Hughes, Ffion" userId="b2b1aaa3-abdb-4362-bdd1-c2a453b42c86" providerId="ADAL" clId="{532B861E-7F35-48A0-A205-EC091854F1A1}" dt="2022-05-18T08:46:11.056" v="785"/>
        <pc:sldMkLst>
          <pc:docMk/>
          <pc:sldMk cId="1003101399" sldId="319"/>
        </pc:sldMkLst>
        <pc:spChg chg="mod">
          <ac:chgData name="Hughes, Ffion" userId="b2b1aaa3-abdb-4362-bdd1-c2a453b42c86" providerId="ADAL" clId="{532B861E-7F35-48A0-A205-EC091854F1A1}" dt="2022-05-18T08:46:00.752" v="783" actId="404"/>
          <ac:spMkLst>
            <pc:docMk/>
            <pc:sldMk cId="1003101399" sldId="319"/>
            <ac:spMk id="3" creationId="{3DA8D287-8211-4D38-9D7E-DEA48ABF3882}"/>
          </ac:spMkLst>
        </pc:spChg>
        <pc:spChg chg="del">
          <ac:chgData name="Hughes, Ffion" userId="b2b1aaa3-abdb-4362-bdd1-c2a453b42c86" providerId="ADAL" clId="{532B861E-7F35-48A0-A205-EC091854F1A1}" dt="2022-05-18T08:44:21.505" v="748" actId="478"/>
          <ac:spMkLst>
            <pc:docMk/>
            <pc:sldMk cId="1003101399" sldId="319"/>
            <ac:spMk id="15" creationId="{F3D19111-3BF2-4D8A-B646-FEDC7E21AF96}"/>
          </ac:spMkLst>
        </pc:spChg>
        <pc:spChg chg="add mod">
          <ac:chgData name="Hughes, Ffion" userId="b2b1aaa3-abdb-4362-bdd1-c2a453b42c86" providerId="ADAL" clId="{532B861E-7F35-48A0-A205-EC091854F1A1}" dt="2022-05-18T07:23:22.436" v="92"/>
          <ac:spMkLst>
            <pc:docMk/>
            <pc:sldMk cId="1003101399" sldId="319"/>
            <ac:spMk id="18" creationId="{BC14333E-93FB-4A4D-9F8F-47BAB621F52F}"/>
          </ac:spMkLst>
        </pc:spChg>
        <pc:spChg chg="del">
          <ac:chgData name="Hughes, Ffion" userId="b2b1aaa3-abdb-4362-bdd1-c2a453b42c86" providerId="ADAL" clId="{532B861E-7F35-48A0-A205-EC091854F1A1}" dt="2022-05-18T07:23:22.174" v="91" actId="478"/>
          <ac:spMkLst>
            <pc:docMk/>
            <pc:sldMk cId="1003101399" sldId="319"/>
            <ac:spMk id="30" creationId="{6829A7E6-15A5-472B-AA6F-156FFE5C255F}"/>
          </ac:spMkLst>
        </pc:spChg>
        <pc:spChg chg="add mod">
          <ac:chgData name="Hughes, Ffion" userId="b2b1aaa3-abdb-4362-bdd1-c2a453b42c86" providerId="ADAL" clId="{532B861E-7F35-48A0-A205-EC091854F1A1}" dt="2022-05-18T08:44:21.680" v="749"/>
          <ac:spMkLst>
            <pc:docMk/>
            <pc:sldMk cId="1003101399" sldId="319"/>
            <ac:spMk id="32" creationId="{30DF8FC6-3657-4CFB-87FE-D0BA2FE57CA9}"/>
          </ac:spMkLst>
        </pc:spChg>
        <pc:grpChg chg="del">
          <ac:chgData name="Hughes, Ffion" userId="b2b1aaa3-abdb-4362-bdd1-c2a453b42c86" providerId="ADAL" clId="{532B861E-7F35-48A0-A205-EC091854F1A1}" dt="2022-05-18T07:25:43.239" v="158" actId="478"/>
          <ac:grpSpMkLst>
            <pc:docMk/>
            <pc:sldMk cId="1003101399" sldId="319"/>
            <ac:grpSpMk id="13" creationId="{AF9A43A9-660F-4230-A41B-46470CE12088}"/>
          </ac:grpSpMkLst>
        </pc:grpChg>
        <pc:grpChg chg="add mod">
          <ac:chgData name="Hughes, Ffion" userId="b2b1aaa3-abdb-4362-bdd1-c2a453b42c86" providerId="ADAL" clId="{532B861E-7F35-48A0-A205-EC091854F1A1}" dt="2022-05-18T07:25:43.440" v="159"/>
          <ac:grpSpMkLst>
            <pc:docMk/>
            <pc:sldMk cId="1003101399" sldId="319"/>
            <ac:grpSpMk id="22" creationId="{E4225685-74AC-466C-BE69-EED463AE7F5A}"/>
          </ac:grpSpMkLst>
        </pc:grpChg>
        <pc:grpChg chg="del">
          <ac:chgData name="Hughes, Ffion" userId="b2b1aaa3-abdb-4362-bdd1-c2a453b42c86" providerId="ADAL" clId="{532B861E-7F35-48A0-A205-EC091854F1A1}" dt="2022-05-18T08:14:53.845" v="299" actId="478"/>
          <ac:grpSpMkLst>
            <pc:docMk/>
            <pc:sldMk cId="1003101399" sldId="319"/>
            <ac:grpSpMk id="27" creationId="{CF3D71A1-D033-46A1-8501-CAD4690475C8}"/>
          </ac:grpSpMkLst>
        </pc:grpChg>
        <pc:picChg chg="mod">
          <ac:chgData name="Hughes, Ffion" userId="b2b1aaa3-abdb-4362-bdd1-c2a453b42c86" providerId="ADAL" clId="{532B861E-7F35-48A0-A205-EC091854F1A1}" dt="2022-05-18T07:25:43.440" v="159"/>
          <ac:picMkLst>
            <pc:docMk/>
            <pc:sldMk cId="1003101399" sldId="319"/>
            <ac:picMk id="23" creationId="{0CFEEE76-D0C7-4A3C-99FD-2DDB05B95A26}"/>
          </ac:picMkLst>
        </pc:picChg>
        <pc:picChg chg="mod">
          <ac:chgData name="Hughes, Ffion" userId="b2b1aaa3-abdb-4362-bdd1-c2a453b42c86" providerId="ADAL" clId="{532B861E-7F35-48A0-A205-EC091854F1A1}" dt="2022-05-18T07:25:43.440" v="159"/>
          <ac:picMkLst>
            <pc:docMk/>
            <pc:sldMk cId="1003101399" sldId="319"/>
            <ac:picMk id="24" creationId="{E49BD6E0-3480-497D-B183-06301E2F7558}"/>
          </ac:picMkLst>
        </pc:picChg>
        <pc:picChg chg="add mod">
          <ac:chgData name="Hughes, Ffion" userId="b2b1aaa3-abdb-4362-bdd1-c2a453b42c86" providerId="ADAL" clId="{532B861E-7F35-48A0-A205-EC091854F1A1}" dt="2022-05-18T08:45:54.864" v="779" actId="1076"/>
          <ac:picMkLst>
            <pc:docMk/>
            <pc:sldMk cId="1003101399" sldId="319"/>
            <ac:picMk id="31" creationId="{FA5642EA-8C04-4E8D-B783-8C5DE9F11CC0}"/>
          </ac:picMkLst>
        </pc:picChg>
        <pc:picChg chg="del">
          <ac:chgData name="Hughes, Ffion" userId="b2b1aaa3-abdb-4362-bdd1-c2a453b42c86" providerId="ADAL" clId="{532B861E-7F35-48A0-A205-EC091854F1A1}" dt="2022-05-18T08:15:03.617" v="302" actId="478"/>
          <ac:picMkLst>
            <pc:docMk/>
            <pc:sldMk cId="1003101399" sldId="319"/>
            <ac:picMk id="22532" creationId="{6058A0C9-D1FE-44D3-9257-27FBC7ECC47B}"/>
          </ac:picMkLst>
        </pc:picChg>
      </pc:sldChg>
      <pc:sldChg chg="addSp delSp modSp del mod modAnim">
        <pc:chgData name="Hughes, Ffion" userId="b2b1aaa3-abdb-4362-bdd1-c2a453b42c86" providerId="ADAL" clId="{532B861E-7F35-48A0-A205-EC091854F1A1}" dt="2022-05-18T08:50:12.001" v="849" actId="47"/>
        <pc:sldMkLst>
          <pc:docMk/>
          <pc:sldMk cId="2759276887" sldId="321"/>
        </pc:sldMkLst>
        <pc:spChg chg="mod">
          <ac:chgData name="Hughes, Ffion" userId="b2b1aaa3-abdb-4362-bdd1-c2a453b42c86" providerId="ADAL" clId="{532B861E-7F35-48A0-A205-EC091854F1A1}" dt="2022-05-18T08:15:16.104" v="303" actId="14100"/>
          <ac:spMkLst>
            <pc:docMk/>
            <pc:sldMk cId="2759276887" sldId="321"/>
            <ac:spMk id="3" creationId="{3DA8D287-8211-4D38-9D7E-DEA48ABF3882}"/>
          </ac:spMkLst>
        </pc:spChg>
        <pc:spChg chg="add mod">
          <ac:chgData name="Hughes, Ffion" userId="b2b1aaa3-abdb-4362-bdd1-c2a453b42c86" providerId="ADAL" clId="{532B861E-7F35-48A0-A205-EC091854F1A1}" dt="2022-05-18T07:23:27.249" v="94"/>
          <ac:spMkLst>
            <pc:docMk/>
            <pc:sldMk cId="2759276887" sldId="321"/>
            <ac:spMk id="15" creationId="{933B893B-22F6-4DD5-B583-46B95A33B3CE}"/>
          </ac:spMkLst>
        </pc:spChg>
        <pc:spChg chg="del">
          <ac:chgData name="Hughes, Ffion" userId="b2b1aaa3-abdb-4362-bdd1-c2a453b42c86" providerId="ADAL" clId="{532B861E-7F35-48A0-A205-EC091854F1A1}" dt="2022-05-18T08:48:39.026" v="819" actId="478"/>
          <ac:spMkLst>
            <pc:docMk/>
            <pc:sldMk cId="2759276887" sldId="321"/>
            <ac:spMk id="16" creationId="{9327AF67-1D8F-44A6-A12B-361D9C632C12}"/>
          </ac:spMkLst>
        </pc:spChg>
        <pc:spChg chg="del">
          <ac:chgData name="Hughes, Ffion" userId="b2b1aaa3-abdb-4362-bdd1-c2a453b42c86" providerId="ADAL" clId="{532B861E-7F35-48A0-A205-EC091854F1A1}" dt="2022-05-18T07:23:26.984" v="93" actId="478"/>
          <ac:spMkLst>
            <pc:docMk/>
            <pc:sldMk cId="2759276887" sldId="321"/>
            <ac:spMk id="20" creationId="{2AB8D332-AC4C-485A-98CE-7A387AFB46EC}"/>
          </ac:spMkLst>
        </pc:spChg>
        <pc:spChg chg="add mod">
          <ac:chgData name="Hughes, Ffion" userId="b2b1aaa3-abdb-4362-bdd1-c2a453b42c86" providerId="ADAL" clId="{532B861E-7F35-48A0-A205-EC091854F1A1}" dt="2022-05-18T08:48:39.300" v="820"/>
          <ac:spMkLst>
            <pc:docMk/>
            <pc:sldMk cId="2759276887" sldId="321"/>
            <ac:spMk id="28" creationId="{D09B6FFB-23A4-4D22-997F-6352F551F3C0}"/>
          </ac:spMkLst>
        </pc:spChg>
        <pc:grpChg chg="del">
          <ac:chgData name="Hughes, Ffion" userId="b2b1aaa3-abdb-4362-bdd1-c2a453b42c86" providerId="ADAL" clId="{532B861E-7F35-48A0-A205-EC091854F1A1}" dt="2022-05-18T07:25:45.600" v="160" actId="478"/>
          <ac:grpSpMkLst>
            <pc:docMk/>
            <pc:sldMk cId="2759276887" sldId="321"/>
            <ac:grpSpMk id="12" creationId="{A88FF4AA-1896-4784-A3EC-922B82DFE362}"/>
          </ac:grpSpMkLst>
        </pc:grpChg>
        <pc:grpChg chg="add mod">
          <ac:chgData name="Hughes, Ffion" userId="b2b1aaa3-abdb-4362-bdd1-c2a453b42c86" providerId="ADAL" clId="{532B861E-7F35-48A0-A205-EC091854F1A1}" dt="2022-05-18T07:25:45.807" v="161"/>
          <ac:grpSpMkLst>
            <pc:docMk/>
            <pc:sldMk cId="2759276887" sldId="321"/>
            <ac:grpSpMk id="17" creationId="{B03FE72F-6557-4923-8BA7-826A7A8F9389}"/>
          </ac:grpSpMkLst>
        </pc:grpChg>
        <pc:picChg chg="mod">
          <ac:chgData name="Hughes, Ffion" userId="b2b1aaa3-abdb-4362-bdd1-c2a453b42c86" providerId="ADAL" clId="{532B861E-7F35-48A0-A205-EC091854F1A1}" dt="2022-05-18T07:25:45.807" v="161"/>
          <ac:picMkLst>
            <pc:docMk/>
            <pc:sldMk cId="2759276887" sldId="321"/>
            <ac:picMk id="21" creationId="{1289C8B4-087B-45F7-915D-30C9A7136022}"/>
          </ac:picMkLst>
        </pc:picChg>
        <pc:picChg chg="mod">
          <ac:chgData name="Hughes, Ffion" userId="b2b1aaa3-abdb-4362-bdd1-c2a453b42c86" providerId="ADAL" clId="{532B861E-7F35-48A0-A205-EC091854F1A1}" dt="2022-05-18T07:25:45.807" v="161"/>
          <ac:picMkLst>
            <pc:docMk/>
            <pc:sldMk cId="2759276887" sldId="321"/>
            <ac:picMk id="26" creationId="{918801EC-CB1C-4398-A7AE-257C8D0D6023}"/>
          </ac:picMkLst>
        </pc:picChg>
        <pc:picChg chg="add del mod">
          <ac:chgData name="Hughes, Ffion" userId="b2b1aaa3-abdb-4362-bdd1-c2a453b42c86" providerId="ADAL" clId="{532B861E-7F35-48A0-A205-EC091854F1A1}" dt="2022-05-18T08:46:32.801" v="787" actId="21"/>
          <ac:picMkLst>
            <pc:docMk/>
            <pc:sldMk cId="2759276887" sldId="321"/>
            <ac:picMk id="27" creationId="{BB1BF4FD-8AFE-4F56-9997-5908A0CA0B69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15:50.297" v="310"/>
        <pc:sldMkLst>
          <pc:docMk/>
          <pc:sldMk cId="909151128" sldId="324"/>
        </pc:sldMkLst>
        <pc:spChg chg="add mod">
          <ac:chgData name="Hughes, Ffion" userId="b2b1aaa3-abdb-4362-bdd1-c2a453b42c86" providerId="ADAL" clId="{532B861E-7F35-48A0-A205-EC091854F1A1}" dt="2022-05-18T07:23:46.513" v="102"/>
          <ac:spMkLst>
            <pc:docMk/>
            <pc:sldMk cId="909151128" sldId="324"/>
            <ac:spMk id="17" creationId="{B0267EC4-839E-4757-9773-EEAB51F381F1}"/>
          </ac:spMkLst>
        </pc:spChg>
        <pc:spChg chg="del">
          <ac:chgData name="Hughes, Ffion" userId="b2b1aaa3-abdb-4362-bdd1-c2a453b42c86" providerId="ADAL" clId="{532B861E-7F35-48A0-A205-EC091854F1A1}" dt="2022-05-18T07:23:46.304" v="101" actId="478"/>
          <ac:spMkLst>
            <pc:docMk/>
            <pc:sldMk cId="909151128" sldId="324"/>
            <ac:spMk id="26" creationId="{BE63F4D5-69ED-428C-BFDD-4F8C94DE7B9B}"/>
          </ac:spMkLst>
        </pc:spChg>
        <pc:grpChg chg="del">
          <ac:chgData name="Hughes, Ffion" userId="b2b1aaa3-abdb-4362-bdd1-c2a453b42c86" providerId="ADAL" clId="{532B861E-7F35-48A0-A205-EC091854F1A1}" dt="2022-05-18T07:25:58.496" v="168" actId="478"/>
          <ac:grpSpMkLst>
            <pc:docMk/>
            <pc:sldMk cId="909151128" sldId="324"/>
            <ac:grpSpMk id="13" creationId="{730577C3-1056-42DC-BD20-12540E28FB44}"/>
          </ac:grpSpMkLst>
        </pc:grpChg>
        <pc:grpChg chg="add mod">
          <ac:chgData name="Hughes, Ffion" userId="b2b1aaa3-abdb-4362-bdd1-c2a453b42c86" providerId="ADAL" clId="{532B861E-7F35-48A0-A205-EC091854F1A1}" dt="2022-05-18T07:25:58.717" v="169"/>
          <ac:grpSpMkLst>
            <pc:docMk/>
            <pc:sldMk cId="909151128" sldId="324"/>
            <ac:grpSpMk id="19" creationId="{7A8DE316-DB9D-4363-BD84-7625484A26AF}"/>
          </ac:grpSpMkLst>
        </pc:grpChg>
        <pc:picChg chg="mod">
          <ac:chgData name="Hughes, Ffion" userId="b2b1aaa3-abdb-4362-bdd1-c2a453b42c86" providerId="ADAL" clId="{532B861E-7F35-48A0-A205-EC091854F1A1}" dt="2022-05-18T07:25:58.717" v="169"/>
          <ac:picMkLst>
            <pc:docMk/>
            <pc:sldMk cId="909151128" sldId="324"/>
            <ac:picMk id="22" creationId="{EF66CF76-AEBD-45A4-AA99-A8116A19B90D}"/>
          </ac:picMkLst>
        </pc:picChg>
        <pc:picChg chg="mod">
          <ac:chgData name="Hughes, Ffion" userId="b2b1aaa3-abdb-4362-bdd1-c2a453b42c86" providerId="ADAL" clId="{532B861E-7F35-48A0-A205-EC091854F1A1}" dt="2022-05-18T07:25:58.717" v="169"/>
          <ac:picMkLst>
            <pc:docMk/>
            <pc:sldMk cId="909151128" sldId="324"/>
            <ac:picMk id="23" creationId="{D41A4230-2B83-4E6C-A1E7-40E55715E726}"/>
          </ac:picMkLst>
        </pc:picChg>
        <pc:picChg chg="del">
          <ac:chgData name="Hughes, Ffion" userId="b2b1aaa3-abdb-4362-bdd1-c2a453b42c86" providerId="ADAL" clId="{532B861E-7F35-48A0-A205-EC091854F1A1}" dt="2022-05-18T08:15:43.857" v="309" actId="478"/>
          <ac:picMkLst>
            <pc:docMk/>
            <pc:sldMk cId="909151128" sldId="324"/>
            <ac:picMk id="25" creationId="{1F25F07C-6811-401E-9560-D352CFE42F2E}"/>
          </ac:picMkLst>
        </pc:picChg>
        <pc:picChg chg="add mod">
          <ac:chgData name="Hughes, Ffion" userId="b2b1aaa3-abdb-4362-bdd1-c2a453b42c86" providerId="ADAL" clId="{532B861E-7F35-48A0-A205-EC091854F1A1}" dt="2022-05-18T08:15:50.297" v="310"/>
          <ac:picMkLst>
            <pc:docMk/>
            <pc:sldMk cId="909151128" sldId="324"/>
            <ac:picMk id="27" creationId="{4396F299-2CB3-4888-8E9B-F71D6F57B2FA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7:24:42.687" v="123"/>
        <pc:sldMkLst>
          <pc:docMk/>
          <pc:sldMk cId="1528507686" sldId="326"/>
        </pc:sldMkLst>
        <pc:spChg chg="add mod">
          <ac:chgData name="Hughes, Ffion" userId="b2b1aaa3-abdb-4362-bdd1-c2a453b42c86" providerId="ADAL" clId="{532B861E-7F35-48A0-A205-EC091854F1A1}" dt="2022-05-18T07:21:45.277" v="53"/>
          <ac:spMkLst>
            <pc:docMk/>
            <pc:sldMk cId="1528507686" sldId="326"/>
            <ac:spMk id="14" creationId="{8F09BE6D-7C44-44BB-8B43-6D7F084342E9}"/>
          </ac:spMkLst>
        </pc:spChg>
        <pc:spChg chg="del">
          <ac:chgData name="Hughes, Ffion" userId="b2b1aaa3-abdb-4362-bdd1-c2a453b42c86" providerId="ADAL" clId="{532B861E-7F35-48A0-A205-EC091854F1A1}" dt="2022-05-18T07:21:45.016" v="52" actId="478"/>
          <ac:spMkLst>
            <pc:docMk/>
            <pc:sldMk cId="1528507686" sldId="326"/>
            <ac:spMk id="21" creationId="{23AED678-8A04-48C0-B918-937CFEBC31EA}"/>
          </ac:spMkLst>
        </pc:spChg>
        <pc:grpChg chg="del">
          <ac:chgData name="Hughes, Ffion" userId="b2b1aaa3-abdb-4362-bdd1-c2a453b42c86" providerId="ADAL" clId="{532B861E-7F35-48A0-A205-EC091854F1A1}" dt="2022-05-18T07:24:42.512" v="122" actId="478"/>
          <ac:grpSpMkLst>
            <pc:docMk/>
            <pc:sldMk cId="1528507686" sldId="326"/>
            <ac:grpSpMk id="13" creationId="{9AC1261F-98F4-4753-A663-C38E22710CD8}"/>
          </ac:grpSpMkLst>
        </pc:grpChg>
        <pc:grpChg chg="add mod">
          <ac:chgData name="Hughes, Ffion" userId="b2b1aaa3-abdb-4362-bdd1-c2a453b42c86" providerId="ADAL" clId="{532B861E-7F35-48A0-A205-EC091854F1A1}" dt="2022-05-18T07:24:42.687" v="123"/>
          <ac:grpSpMkLst>
            <pc:docMk/>
            <pc:sldMk cId="1528507686" sldId="326"/>
            <ac:grpSpMk id="18" creationId="{15B7F00F-CE78-4792-A42C-D7CFF6C4BDB6}"/>
          </ac:grpSpMkLst>
        </pc:grpChg>
        <pc:picChg chg="mod">
          <ac:chgData name="Hughes, Ffion" userId="b2b1aaa3-abdb-4362-bdd1-c2a453b42c86" providerId="ADAL" clId="{532B861E-7F35-48A0-A205-EC091854F1A1}" dt="2022-05-18T07:24:42.687" v="123"/>
          <ac:picMkLst>
            <pc:docMk/>
            <pc:sldMk cId="1528507686" sldId="326"/>
            <ac:picMk id="19" creationId="{EDF9A31F-EB11-4090-B58F-0B2D2934E119}"/>
          </ac:picMkLst>
        </pc:picChg>
        <pc:picChg chg="mod">
          <ac:chgData name="Hughes, Ffion" userId="b2b1aaa3-abdb-4362-bdd1-c2a453b42c86" providerId="ADAL" clId="{532B861E-7F35-48A0-A205-EC091854F1A1}" dt="2022-05-18T07:24:42.687" v="123"/>
          <ac:picMkLst>
            <pc:docMk/>
            <pc:sldMk cId="1528507686" sldId="326"/>
            <ac:picMk id="20" creationId="{8780C1B1-6D6C-40C4-BCEA-299B70AF9ED0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16:21.871" v="318" actId="1076"/>
        <pc:sldMkLst>
          <pc:docMk/>
          <pc:sldMk cId="1018862078" sldId="328"/>
        </pc:sldMkLst>
        <pc:spChg chg="del">
          <ac:chgData name="Hughes, Ffion" userId="b2b1aaa3-abdb-4362-bdd1-c2a453b42c86" providerId="ADAL" clId="{532B861E-7F35-48A0-A205-EC091854F1A1}" dt="2022-05-18T07:21:54.240" v="56" actId="478"/>
          <ac:spMkLst>
            <pc:docMk/>
            <pc:sldMk cId="1018862078" sldId="328"/>
            <ac:spMk id="14" creationId="{0776A921-F4E1-4C45-9E4A-723A66A71687}"/>
          </ac:spMkLst>
        </pc:spChg>
        <pc:spChg chg="add mod">
          <ac:chgData name="Hughes, Ffion" userId="b2b1aaa3-abdb-4362-bdd1-c2a453b42c86" providerId="ADAL" clId="{532B861E-7F35-48A0-A205-EC091854F1A1}" dt="2022-05-18T07:21:54.439" v="57"/>
          <ac:spMkLst>
            <pc:docMk/>
            <pc:sldMk cId="1018862078" sldId="328"/>
            <ac:spMk id="15" creationId="{E521DB9E-CC96-4F8F-8CAF-3D828755C05F}"/>
          </ac:spMkLst>
        </pc:spChg>
        <pc:grpChg chg="add mod">
          <ac:chgData name="Hughes, Ffion" userId="b2b1aaa3-abdb-4362-bdd1-c2a453b42c86" providerId="ADAL" clId="{532B861E-7F35-48A0-A205-EC091854F1A1}" dt="2022-05-18T07:24:45.541" v="125"/>
          <ac:grpSpMkLst>
            <pc:docMk/>
            <pc:sldMk cId="1018862078" sldId="328"/>
            <ac:grpSpMk id="16" creationId="{5A4F0F1E-2D19-42C7-BFE8-ABFB3A8BBB2F}"/>
          </ac:grpSpMkLst>
        </pc:grpChg>
        <pc:grpChg chg="del">
          <ac:chgData name="Hughes, Ffion" userId="b2b1aaa3-abdb-4362-bdd1-c2a453b42c86" providerId="ADAL" clId="{532B861E-7F35-48A0-A205-EC091854F1A1}" dt="2022-05-18T07:24:45.359" v="124" actId="478"/>
          <ac:grpSpMkLst>
            <pc:docMk/>
            <pc:sldMk cId="1018862078" sldId="328"/>
            <ac:grpSpMk id="24" creationId="{8676E493-B38F-49B8-8AF3-851B9F339727}"/>
          </ac:grpSpMkLst>
        </pc:grpChg>
        <pc:picChg chg="del">
          <ac:chgData name="Hughes, Ffion" userId="b2b1aaa3-abdb-4362-bdd1-c2a453b42c86" providerId="ADAL" clId="{532B861E-7F35-48A0-A205-EC091854F1A1}" dt="2022-05-18T08:10:50.297" v="273" actId="478"/>
          <ac:picMkLst>
            <pc:docMk/>
            <pc:sldMk cId="1018862078" sldId="328"/>
            <ac:picMk id="3" creationId="{65B3051E-9609-46F7-B885-C993AB68662E}"/>
          </ac:picMkLst>
        </pc:picChg>
        <pc:picChg chg="mod">
          <ac:chgData name="Hughes, Ffion" userId="b2b1aaa3-abdb-4362-bdd1-c2a453b42c86" providerId="ADAL" clId="{532B861E-7F35-48A0-A205-EC091854F1A1}" dt="2022-05-18T07:24:45.541" v="125"/>
          <ac:picMkLst>
            <pc:docMk/>
            <pc:sldMk cId="1018862078" sldId="328"/>
            <ac:picMk id="17" creationId="{BF8A5B8A-B4A8-4526-9A68-E28ECD2F40A1}"/>
          </ac:picMkLst>
        </pc:picChg>
        <pc:picChg chg="mod">
          <ac:chgData name="Hughes, Ffion" userId="b2b1aaa3-abdb-4362-bdd1-c2a453b42c86" providerId="ADAL" clId="{532B861E-7F35-48A0-A205-EC091854F1A1}" dt="2022-05-18T07:24:45.541" v="125"/>
          <ac:picMkLst>
            <pc:docMk/>
            <pc:sldMk cId="1018862078" sldId="328"/>
            <ac:picMk id="18" creationId="{E89F9B44-3AE0-41CE-A796-9A2E1F1502C9}"/>
          </ac:picMkLst>
        </pc:picChg>
        <pc:picChg chg="add mod">
          <ac:chgData name="Hughes, Ffion" userId="b2b1aaa3-abdb-4362-bdd1-c2a453b42c86" providerId="ADAL" clId="{532B861E-7F35-48A0-A205-EC091854F1A1}" dt="2022-05-18T08:16:21.871" v="318" actId="1076"/>
          <ac:picMkLst>
            <pc:docMk/>
            <pc:sldMk cId="1018862078" sldId="328"/>
            <ac:picMk id="19" creationId="{732BC31D-1505-4F2F-81FB-1C692FB80B4E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7:24:47.901" v="127"/>
        <pc:sldMkLst>
          <pc:docMk/>
          <pc:sldMk cId="3201817895" sldId="329"/>
        </pc:sldMkLst>
        <pc:spChg chg="add mod">
          <ac:chgData name="Hughes, Ffion" userId="b2b1aaa3-abdb-4362-bdd1-c2a453b42c86" providerId="ADAL" clId="{532B861E-7F35-48A0-A205-EC091854F1A1}" dt="2022-05-18T07:21:49.381" v="55"/>
          <ac:spMkLst>
            <pc:docMk/>
            <pc:sldMk cId="3201817895" sldId="329"/>
            <ac:spMk id="15" creationId="{BC0FE29A-E02B-49EC-8700-8C16DE609DA2}"/>
          </ac:spMkLst>
        </pc:spChg>
        <pc:spChg chg="del">
          <ac:chgData name="Hughes, Ffion" userId="b2b1aaa3-abdb-4362-bdd1-c2a453b42c86" providerId="ADAL" clId="{532B861E-7F35-48A0-A205-EC091854F1A1}" dt="2022-05-18T07:21:49.151" v="54" actId="478"/>
          <ac:spMkLst>
            <pc:docMk/>
            <pc:sldMk cId="3201817895" sldId="329"/>
            <ac:spMk id="21" creationId="{C145CC5F-63CF-46E7-8836-89CB29649C8F}"/>
          </ac:spMkLst>
        </pc:spChg>
        <pc:grpChg chg="del">
          <ac:chgData name="Hughes, Ffion" userId="b2b1aaa3-abdb-4362-bdd1-c2a453b42c86" providerId="ADAL" clId="{532B861E-7F35-48A0-A205-EC091854F1A1}" dt="2022-05-18T07:24:47.722" v="126" actId="478"/>
          <ac:grpSpMkLst>
            <pc:docMk/>
            <pc:sldMk cId="3201817895" sldId="329"/>
            <ac:grpSpMk id="11" creationId="{0998735F-6034-4D22-B5A6-0A79B29D41A1}"/>
          </ac:grpSpMkLst>
        </pc:grpChg>
        <pc:grpChg chg="add mod">
          <ac:chgData name="Hughes, Ffion" userId="b2b1aaa3-abdb-4362-bdd1-c2a453b42c86" providerId="ADAL" clId="{532B861E-7F35-48A0-A205-EC091854F1A1}" dt="2022-05-18T07:24:47.901" v="127"/>
          <ac:grpSpMkLst>
            <pc:docMk/>
            <pc:sldMk cId="3201817895" sldId="329"/>
            <ac:grpSpMk id="20" creationId="{2E0518EF-A90E-4AF7-A8D4-8CA371D7B91D}"/>
          </ac:grpSpMkLst>
        </pc:grpChg>
        <pc:picChg chg="mod">
          <ac:chgData name="Hughes, Ffion" userId="b2b1aaa3-abdb-4362-bdd1-c2a453b42c86" providerId="ADAL" clId="{532B861E-7F35-48A0-A205-EC091854F1A1}" dt="2022-05-18T07:24:47.901" v="127"/>
          <ac:picMkLst>
            <pc:docMk/>
            <pc:sldMk cId="3201817895" sldId="329"/>
            <ac:picMk id="24" creationId="{43C71766-1E2A-47C5-AEF3-818EA18251F3}"/>
          </ac:picMkLst>
        </pc:picChg>
        <pc:picChg chg="mod">
          <ac:chgData name="Hughes, Ffion" userId="b2b1aaa3-abdb-4362-bdd1-c2a453b42c86" providerId="ADAL" clId="{532B861E-7F35-48A0-A205-EC091854F1A1}" dt="2022-05-18T07:24:47.901" v="127"/>
          <ac:picMkLst>
            <pc:docMk/>
            <pc:sldMk cId="3201817895" sldId="329"/>
            <ac:picMk id="25" creationId="{AA0FC0A3-EFB6-4388-A786-FB5180734CCE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11:01.552" v="276"/>
        <pc:sldMkLst>
          <pc:docMk/>
          <pc:sldMk cId="1966289391" sldId="330"/>
        </pc:sldMkLst>
        <pc:spChg chg="add mod">
          <ac:chgData name="Hughes, Ffion" userId="b2b1aaa3-abdb-4362-bdd1-c2a453b42c86" providerId="ADAL" clId="{532B861E-7F35-48A0-A205-EC091854F1A1}" dt="2022-05-18T07:22:02.708" v="59"/>
          <ac:spMkLst>
            <pc:docMk/>
            <pc:sldMk cId="1966289391" sldId="330"/>
            <ac:spMk id="19" creationId="{A518E11D-C1CF-4A87-BC70-BE1B4CC70221}"/>
          </ac:spMkLst>
        </pc:spChg>
        <pc:spChg chg="del">
          <ac:chgData name="Hughes, Ffion" userId="b2b1aaa3-abdb-4362-bdd1-c2a453b42c86" providerId="ADAL" clId="{532B861E-7F35-48A0-A205-EC091854F1A1}" dt="2022-05-18T07:22:02.496" v="58" actId="478"/>
          <ac:spMkLst>
            <pc:docMk/>
            <pc:sldMk cId="1966289391" sldId="330"/>
            <ac:spMk id="22" creationId="{C270F57A-F2EF-4CB1-AD30-228952F762B9}"/>
          </ac:spMkLst>
        </pc:spChg>
        <pc:grpChg chg="del">
          <ac:chgData name="Hughes, Ffion" userId="b2b1aaa3-abdb-4362-bdd1-c2a453b42c86" providerId="ADAL" clId="{532B861E-7F35-48A0-A205-EC091854F1A1}" dt="2022-05-18T07:24:51.063" v="128" actId="478"/>
          <ac:grpSpMkLst>
            <pc:docMk/>
            <pc:sldMk cId="1966289391" sldId="330"/>
            <ac:grpSpMk id="12" creationId="{443D11B6-1FA3-4599-BCB6-275036490A9F}"/>
          </ac:grpSpMkLst>
        </pc:grpChg>
        <pc:grpChg chg="add mod">
          <ac:chgData name="Hughes, Ffion" userId="b2b1aaa3-abdb-4362-bdd1-c2a453b42c86" providerId="ADAL" clId="{532B861E-7F35-48A0-A205-EC091854F1A1}" dt="2022-05-18T07:24:51.277" v="129"/>
          <ac:grpSpMkLst>
            <pc:docMk/>
            <pc:sldMk cId="1966289391" sldId="330"/>
            <ac:grpSpMk id="20" creationId="{ECCF9CE0-2DD4-478C-89B5-47E75DA470C7}"/>
          </ac:grpSpMkLst>
        </pc:grpChg>
        <pc:picChg chg="mod">
          <ac:chgData name="Hughes, Ffion" userId="b2b1aaa3-abdb-4362-bdd1-c2a453b42c86" providerId="ADAL" clId="{532B861E-7F35-48A0-A205-EC091854F1A1}" dt="2022-05-18T07:24:51.277" v="129"/>
          <ac:picMkLst>
            <pc:docMk/>
            <pc:sldMk cId="1966289391" sldId="330"/>
            <ac:picMk id="21" creationId="{10B6F8F1-3E5C-4B38-8674-3D1703BFFC86}"/>
          </ac:picMkLst>
        </pc:picChg>
        <pc:picChg chg="del">
          <ac:chgData name="Hughes, Ffion" userId="b2b1aaa3-abdb-4362-bdd1-c2a453b42c86" providerId="ADAL" clId="{532B861E-7F35-48A0-A205-EC091854F1A1}" dt="2022-05-18T08:11:01.337" v="275" actId="478"/>
          <ac:picMkLst>
            <pc:docMk/>
            <pc:sldMk cId="1966289391" sldId="330"/>
            <ac:picMk id="25" creationId="{18B64732-BE1A-44E0-ACFB-81F53388A7FD}"/>
          </ac:picMkLst>
        </pc:picChg>
        <pc:picChg chg="mod">
          <ac:chgData name="Hughes, Ffion" userId="b2b1aaa3-abdb-4362-bdd1-c2a453b42c86" providerId="ADAL" clId="{532B861E-7F35-48A0-A205-EC091854F1A1}" dt="2022-05-18T07:24:51.277" v="129"/>
          <ac:picMkLst>
            <pc:docMk/>
            <pc:sldMk cId="1966289391" sldId="330"/>
            <ac:picMk id="26" creationId="{E6DD7362-3287-4991-8C7C-DABB4718564C}"/>
          </ac:picMkLst>
        </pc:picChg>
        <pc:picChg chg="add mod">
          <ac:chgData name="Hughes, Ffion" userId="b2b1aaa3-abdb-4362-bdd1-c2a453b42c86" providerId="ADAL" clId="{532B861E-7F35-48A0-A205-EC091854F1A1}" dt="2022-05-18T08:11:01.552" v="276"/>
          <ac:picMkLst>
            <pc:docMk/>
            <pc:sldMk cId="1966289391" sldId="330"/>
            <ac:picMk id="27" creationId="{6B71FD96-AA27-4789-B286-CF77F087AB7E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7:24:54.735" v="131"/>
        <pc:sldMkLst>
          <pc:docMk/>
          <pc:sldMk cId="1062629153" sldId="331"/>
        </pc:sldMkLst>
        <pc:spChg chg="del">
          <ac:chgData name="Hughes, Ffion" userId="b2b1aaa3-abdb-4362-bdd1-c2a453b42c86" providerId="ADAL" clId="{532B861E-7F35-48A0-A205-EC091854F1A1}" dt="2022-05-18T07:22:06.319" v="60" actId="478"/>
          <ac:spMkLst>
            <pc:docMk/>
            <pc:sldMk cId="1062629153" sldId="331"/>
            <ac:spMk id="18" creationId="{83BEEBD6-5AD5-4DAA-B8CC-4B98DAAC536B}"/>
          </ac:spMkLst>
        </pc:spChg>
        <pc:spChg chg="add mod">
          <ac:chgData name="Hughes, Ffion" userId="b2b1aaa3-abdb-4362-bdd1-c2a453b42c86" providerId="ADAL" clId="{532B861E-7F35-48A0-A205-EC091854F1A1}" dt="2022-05-18T07:22:06.512" v="61"/>
          <ac:spMkLst>
            <pc:docMk/>
            <pc:sldMk cId="1062629153" sldId="331"/>
            <ac:spMk id="19" creationId="{E605BABF-B5C4-4720-9C99-A2A32C44AB99}"/>
          </ac:spMkLst>
        </pc:spChg>
        <pc:grpChg chg="del">
          <ac:chgData name="Hughes, Ffion" userId="b2b1aaa3-abdb-4362-bdd1-c2a453b42c86" providerId="ADAL" clId="{532B861E-7F35-48A0-A205-EC091854F1A1}" dt="2022-05-18T07:24:54.519" v="130" actId="478"/>
          <ac:grpSpMkLst>
            <pc:docMk/>
            <pc:sldMk cId="1062629153" sldId="331"/>
            <ac:grpSpMk id="12" creationId="{B2AD103B-7845-4AF8-B61C-ECF845EB9802}"/>
          </ac:grpSpMkLst>
        </pc:grpChg>
        <pc:grpChg chg="add mod">
          <ac:chgData name="Hughes, Ffion" userId="b2b1aaa3-abdb-4362-bdd1-c2a453b42c86" providerId="ADAL" clId="{532B861E-7F35-48A0-A205-EC091854F1A1}" dt="2022-05-18T07:24:54.735" v="131"/>
          <ac:grpSpMkLst>
            <pc:docMk/>
            <pc:sldMk cId="1062629153" sldId="331"/>
            <ac:grpSpMk id="20" creationId="{BFC27311-61FE-4916-BA6B-EE7AEAA4EDE3}"/>
          </ac:grpSpMkLst>
        </pc:grpChg>
        <pc:picChg chg="mod">
          <ac:chgData name="Hughes, Ffion" userId="b2b1aaa3-abdb-4362-bdd1-c2a453b42c86" providerId="ADAL" clId="{532B861E-7F35-48A0-A205-EC091854F1A1}" dt="2022-05-18T07:24:54.735" v="131"/>
          <ac:picMkLst>
            <pc:docMk/>
            <pc:sldMk cId="1062629153" sldId="331"/>
            <ac:picMk id="21" creationId="{C8154579-9E15-422C-8929-648C41AC5CF2}"/>
          </ac:picMkLst>
        </pc:picChg>
        <pc:picChg chg="mod">
          <ac:chgData name="Hughes, Ffion" userId="b2b1aaa3-abdb-4362-bdd1-c2a453b42c86" providerId="ADAL" clId="{532B861E-7F35-48A0-A205-EC091854F1A1}" dt="2022-05-18T07:24:54.735" v="131"/>
          <ac:picMkLst>
            <pc:docMk/>
            <pc:sldMk cId="1062629153" sldId="331"/>
            <ac:picMk id="22" creationId="{10E5C20A-0324-4FFD-91A7-A17338E2CCB1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16:57.848" v="327" actId="14100"/>
        <pc:sldMkLst>
          <pc:docMk/>
          <pc:sldMk cId="3856566352" sldId="332"/>
        </pc:sldMkLst>
        <pc:spChg chg="mod">
          <ac:chgData name="Hughes, Ffion" userId="b2b1aaa3-abdb-4362-bdd1-c2a453b42c86" providerId="ADAL" clId="{532B861E-7F35-48A0-A205-EC091854F1A1}" dt="2022-05-18T08:16:44.401" v="325" actId="13926"/>
          <ac:spMkLst>
            <pc:docMk/>
            <pc:sldMk cId="3856566352" sldId="332"/>
            <ac:spMk id="2" creationId="{AF8A1BF2-7831-42E4-9AAB-55ED0CD35BBA}"/>
          </ac:spMkLst>
        </pc:spChg>
        <pc:spChg chg="mod">
          <ac:chgData name="Hughes, Ffion" userId="b2b1aaa3-abdb-4362-bdd1-c2a453b42c86" providerId="ADAL" clId="{532B861E-7F35-48A0-A205-EC091854F1A1}" dt="2022-05-18T08:16:53.704" v="326" actId="14100"/>
          <ac:spMkLst>
            <pc:docMk/>
            <pc:sldMk cId="3856566352" sldId="332"/>
            <ac:spMk id="3" creationId="{87025017-5F1A-4F1D-A601-9916B49517D3}"/>
          </ac:spMkLst>
        </pc:spChg>
        <pc:spChg chg="del">
          <ac:chgData name="Hughes, Ffion" userId="b2b1aaa3-abdb-4362-bdd1-c2a453b42c86" providerId="ADAL" clId="{532B861E-7F35-48A0-A205-EC091854F1A1}" dt="2022-05-18T07:22:10.696" v="62" actId="478"/>
          <ac:spMkLst>
            <pc:docMk/>
            <pc:sldMk cId="3856566352" sldId="332"/>
            <ac:spMk id="17" creationId="{4E63747C-5382-43BD-B1AD-D0162A0824D6}"/>
          </ac:spMkLst>
        </pc:spChg>
        <pc:spChg chg="add mod">
          <ac:chgData name="Hughes, Ffion" userId="b2b1aaa3-abdb-4362-bdd1-c2a453b42c86" providerId="ADAL" clId="{532B861E-7F35-48A0-A205-EC091854F1A1}" dt="2022-05-18T07:22:10.901" v="63"/>
          <ac:spMkLst>
            <pc:docMk/>
            <pc:sldMk cId="3856566352" sldId="332"/>
            <ac:spMk id="18" creationId="{83ED8819-1E0C-458C-90AB-6952DA483C48}"/>
          </ac:spMkLst>
        </pc:spChg>
        <pc:grpChg chg="del">
          <ac:chgData name="Hughes, Ffion" userId="b2b1aaa3-abdb-4362-bdd1-c2a453b42c86" providerId="ADAL" clId="{532B861E-7F35-48A0-A205-EC091854F1A1}" dt="2022-05-18T07:24:57.184" v="132" actId="478"/>
          <ac:grpSpMkLst>
            <pc:docMk/>
            <pc:sldMk cId="3856566352" sldId="332"/>
            <ac:grpSpMk id="12" creationId="{D5EE3FC8-C78E-490D-835C-5A820A22EDB0}"/>
          </ac:grpSpMkLst>
        </pc:grpChg>
        <pc:grpChg chg="add mod">
          <ac:chgData name="Hughes, Ffion" userId="b2b1aaa3-abdb-4362-bdd1-c2a453b42c86" providerId="ADAL" clId="{532B861E-7F35-48A0-A205-EC091854F1A1}" dt="2022-05-18T07:24:57.389" v="133"/>
          <ac:grpSpMkLst>
            <pc:docMk/>
            <pc:sldMk cId="3856566352" sldId="332"/>
            <ac:grpSpMk id="19" creationId="{856AF7C5-CD25-4EEB-9042-2A731265CCFA}"/>
          </ac:grpSpMkLst>
        </pc:grpChg>
        <pc:picChg chg="mod">
          <ac:chgData name="Hughes, Ffion" userId="b2b1aaa3-abdb-4362-bdd1-c2a453b42c86" providerId="ADAL" clId="{532B861E-7F35-48A0-A205-EC091854F1A1}" dt="2022-05-18T08:16:57.848" v="327" actId="14100"/>
          <ac:picMkLst>
            <pc:docMk/>
            <pc:sldMk cId="3856566352" sldId="332"/>
            <ac:picMk id="20" creationId="{F5B79648-024B-4110-8980-4921D76861D2}"/>
          </ac:picMkLst>
        </pc:picChg>
        <pc:picChg chg="mod">
          <ac:chgData name="Hughes, Ffion" userId="b2b1aaa3-abdb-4362-bdd1-c2a453b42c86" providerId="ADAL" clId="{532B861E-7F35-48A0-A205-EC091854F1A1}" dt="2022-05-18T07:24:57.389" v="133"/>
          <ac:picMkLst>
            <pc:docMk/>
            <pc:sldMk cId="3856566352" sldId="332"/>
            <ac:picMk id="21" creationId="{0F455123-EE77-4B3F-964A-B42B52652C38}"/>
          </ac:picMkLst>
        </pc:picChg>
        <pc:picChg chg="del">
          <ac:chgData name="Hughes, Ffion" userId="b2b1aaa3-abdb-4362-bdd1-c2a453b42c86" providerId="ADAL" clId="{532B861E-7F35-48A0-A205-EC091854F1A1}" dt="2022-05-18T08:11:17.401" v="277" actId="478"/>
          <ac:picMkLst>
            <pc:docMk/>
            <pc:sldMk cId="3856566352" sldId="332"/>
            <ac:picMk id="25" creationId="{4A52A2B8-B823-4BCA-8D23-F66E61A04084}"/>
          </ac:picMkLst>
        </pc:picChg>
        <pc:picChg chg="add mod">
          <ac:chgData name="Hughes, Ffion" userId="b2b1aaa3-abdb-4362-bdd1-c2a453b42c86" providerId="ADAL" clId="{532B861E-7F35-48A0-A205-EC091854F1A1}" dt="2022-05-18T08:11:24.079" v="279" actId="1076"/>
          <ac:picMkLst>
            <pc:docMk/>
            <pc:sldMk cId="3856566352" sldId="332"/>
            <ac:picMk id="26" creationId="{B447B064-DCC4-4629-9268-043290EE9694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7:25:01.717" v="135"/>
        <pc:sldMkLst>
          <pc:docMk/>
          <pc:sldMk cId="2659686873" sldId="333"/>
        </pc:sldMkLst>
        <pc:spChg chg="del">
          <ac:chgData name="Hughes, Ffion" userId="b2b1aaa3-abdb-4362-bdd1-c2a453b42c86" providerId="ADAL" clId="{532B861E-7F35-48A0-A205-EC091854F1A1}" dt="2022-05-18T07:22:14.376" v="64" actId="478"/>
          <ac:spMkLst>
            <pc:docMk/>
            <pc:sldMk cId="2659686873" sldId="333"/>
            <ac:spMk id="17" creationId="{E5C3B2A2-255E-4633-A950-B65429EF1E18}"/>
          </ac:spMkLst>
        </pc:spChg>
        <pc:spChg chg="add mod">
          <ac:chgData name="Hughes, Ffion" userId="b2b1aaa3-abdb-4362-bdd1-c2a453b42c86" providerId="ADAL" clId="{532B861E-7F35-48A0-A205-EC091854F1A1}" dt="2022-05-18T07:22:14.607" v="65"/>
          <ac:spMkLst>
            <pc:docMk/>
            <pc:sldMk cId="2659686873" sldId="333"/>
            <ac:spMk id="18" creationId="{610BD21B-F7DB-44CD-986F-87D138176412}"/>
          </ac:spMkLst>
        </pc:spChg>
        <pc:grpChg chg="del">
          <ac:chgData name="Hughes, Ffion" userId="b2b1aaa3-abdb-4362-bdd1-c2a453b42c86" providerId="ADAL" clId="{532B861E-7F35-48A0-A205-EC091854F1A1}" dt="2022-05-18T07:25:01.568" v="134" actId="478"/>
          <ac:grpSpMkLst>
            <pc:docMk/>
            <pc:sldMk cId="2659686873" sldId="333"/>
            <ac:grpSpMk id="12" creationId="{5528E809-0260-4DD2-B3B2-06F9D8739E57}"/>
          </ac:grpSpMkLst>
        </pc:grpChg>
        <pc:grpChg chg="add mod">
          <ac:chgData name="Hughes, Ffion" userId="b2b1aaa3-abdb-4362-bdd1-c2a453b42c86" providerId="ADAL" clId="{532B861E-7F35-48A0-A205-EC091854F1A1}" dt="2022-05-18T07:25:01.717" v="135"/>
          <ac:grpSpMkLst>
            <pc:docMk/>
            <pc:sldMk cId="2659686873" sldId="333"/>
            <ac:grpSpMk id="19" creationId="{8D38FEEE-EF90-4DF3-9B08-5DEEBF96630B}"/>
          </ac:grpSpMkLst>
        </pc:grpChg>
        <pc:picChg chg="mod">
          <ac:chgData name="Hughes, Ffion" userId="b2b1aaa3-abdb-4362-bdd1-c2a453b42c86" providerId="ADAL" clId="{532B861E-7F35-48A0-A205-EC091854F1A1}" dt="2022-05-18T07:25:01.717" v="135"/>
          <ac:picMkLst>
            <pc:docMk/>
            <pc:sldMk cId="2659686873" sldId="333"/>
            <ac:picMk id="20" creationId="{A95A4F97-BD7E-4510-BAEC-9C63D4822F41}"/>
          </ac:picMkLst>
        </pc:picChg>
        <pc:picChg chg="mod">
          <ac:chgData name="Hughes, Ffion" userId="b2b1aaa3-abdb-4362-bdd1-c2a453b42c86" providerId="ADAL" clId="{532B861E-7F35-48A0-A205-EC091854F1A1}" dt="2022-05-18T07:25:01.717" v="135"/>
          <ac:picMkLst>
            <pc:docMk/>
            <pc:sldMk cId="2659686873" sldId="333"/>
            <ac:picMk id="21" creationId="{B47D46AF-9B72-4BE2-9B71-9F610D9288AD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11:39.736" v="282" actId="1076"/>
        <pc:sldMkLst>
          <pc:docMk/>
          <pc:sldMk cId="2082973768" sldId="334"/>
        </pc:sldMkLst>
        <pc:spChg chg="del">
          <ac:chgData name="Hughes, Ffion" userId="b2b1aaa3-abdb-4362-bdd1-c2a453b42c86" providerId="ADAL" clId="{532B861E-7F35-48A0-A205-EC091854F1A1}" dt="2022-05-18T07:22:18.511" v="66" actId="478"/>
          <ac:spMkLst>
            <pc:docMk/>
            <pc:sldMk cId="2082973768" sldId="334"/>
            <ac:spMk id="12" creationId="{B241EBA9-0902-44B1-A69C-6D00A800213D}"/>
          </ac:spMkLst>
        </pc:spChg>
        <pc:spChg chg="add mod">
          <ac:chgData name="Hughes, Ffion" userId="b2b1aaa3-abdb-4362-bdd1-c2a453b42c86" providerId="ADAL" clId="{532B861E-7F35-48A0-A205-EC091854F1A1}" dt="2022-05-18T07:22:18.723" v="67"/>
          <ac:spMkLst>
            <pc:docMk/>
            <pc:sldMk cId="2082973768" sldId="334"/>
            <ac:spMk id="15" creationId="{FEEE6DDA-63C2-40ED-942F-AB1A3BC5BB42}"/>
          </ac:spMkLst>
        </pc:spChg>
        <pc:grpChg chg="del">
          <ac:chgData name="Hughes, Ffion" userId="b2b1aaa3-abdb-4362-bdd1-c2a453b42c86" providerId="ADAL" clId="{532B861E-7F35-48A0-A205-EC091854F1A1}" dt="2022-05-18T07:25:04.088" v="136" actId="478"/>
          <ac:grpSpMkLst>
            <pc:docMk/>
            <pc:sldMk cId="2082973768" sldId="334"/>
            <ac:grpSpMk id="11" creationId="{E06E26FC-4DFD-4B8F-8E20-FBF59A03A22A}"/>
          </ac:grpSpMkLst>
        </pc:grpChg>
        <pc:grpChg chg="add mod">
          <ac:chgData name="Hughes, Ffion" userId="b2b1aaa3-abdb-4362-bdd1-c2a453b42c86" providerId="ADAL" clId="{532B861E-7F35-48A0-A205-EC091854F1A1}" dt="2022-05-18T07:25:04.268" v="137"/>
          <ac:grpSpMkLst>
            <pc:docMk/>
            <pc:sldMk cId="2082973768" sldId="334"/>
            <ac:grpSpMk id="20" creationId="{345B69D5-9962-4905-91D2-80412DF24A65}"/>
          </ac:grpSpMkLst>
        </pc:grpChg>
        <pc:picChg chg="mod">
          <ac:chgData name="Hughes, Ffion" userId="b2b1aaa3-abdb-4362-bdd1-c2a453b42c86" providerId="ADAL" clId="{532B861E-7F35-48A0-A205-EC091854F1A1}" dt="2022-05-18T07:25:04.268" v="137"/>
          <ac:picMkLst>
            <pc:docMk/>
            <pc:sldMk cId="2082973768" sldId="334"/>
            <ac:picMk id="21" creationId="{95B38FB7-8681-4572-986A-31F6A896CAE6}"/>
          </ac:picMkLst>
        </pc:picChg>
        <pc:picChg chg="mod">
          <ac:chgData name="Hughes, Ffion" userId="b2b1aaa3-abdb-4362-bdd1-c2a453b42c86" providerId="ADAL" clId="{532B861E-7F35-48A0-A205-EC091854F1A1}" dt="2022-05-18T07:25:04.268" v="137"/>
          <ac:picMkLst>
            <pc:docMk/>
            <pc:sldMk cId="2082973768" sldId="334"/>
            <ac:picMk id="22" creationId="{61B37043-803A-4A0C-9D91-CB6B4EAB3E58}"/>
          </ac:picMkLst>
        </pc:picChg>
        <pc:picChg chg="del">
          <ac:chgData name="Hughes, Ffion" userId="b2b1aaa3-abdb-4362-bdd1-c2a453b42c86" providerId="ADAL" clId="{532B861E-7F35-48A0-A205-EC091854F1A1}" dt="2022-05-18T08:11:36.736" v="280" actId="478"/>
          <ac:picMkLst>
            <pc:docMk/>
            <pc:sldMk cId="2082973768" sldId="334"/>
            <ac:picMk id="25" creationId="{7A225C27-D9D0-4E46-B74B-B8FF018DF419}"/>
          </ac:picMkLst>
        </pc:picChg>
        <pc:picChg chg="add mod">
          <ac:chgData name="Hughes, Ffion" userId="b2b1aaa3-abdb-4362-bdd1-c2a453b42c86" providerId="ADAL" clId="{532B861E-7F35-48A0-A205-EC091854F1A1}" dt="2022-05-18T08:11:39.736" v="282" actId="1076"/>
          <ac:picMkLst>
            <pc:docMk/>
            <pc:sldMk cId="2082973768" sldId="334"/>
            <ac:picMk id="26" creationId="{2C21B7AF-C754-4E54-81DE-F1F200310215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22:09.568" v="361" actId="13926"/>
        <pc:sldMkLst>
          <pc:docMk/>
          <pc:sldMk cId="4248402090" sldId="335"/>
        </pc:sldMkLst>
        <pc:spChg chg="mod">
          <ac:chgData name="Hughes, Ffion" userId="b2b1aaa3-abdb-4362-bdd1-c2a453b42c86" providerId="ADAL" clId="{532B861E-7F35-48A0-A205-EC091854F1A1}" dt="2022-05-18T08:22:09.568" v="361" actId="13926"/>
          <ac:spMkLst>
            <pc:docMk/>
            <pc:sldMk cId="4248402090" sldId="335"/>
            <ac:spMk id="3" creationId="{B37DD326-C6F4-4086-980E-9BD3D12E7E20}"/>
          </ac:spMkLst>
        </pc:spChg>
        <pc:spChg chg="del">
          <ac:chgData name="Hughes, Ffion" userId="b2b1aaa3-abdb-4362-bdd1-c2a453b42c86" providerId="ADAL" clId="{532B861E-7F35-48A0-A205-EC091854F1A1}" dt="2022-05-18T07:22:22.799" v="68" actId="478"/>
          <ac:spMkLst>
            <pc:docMk/>
            <pc:sldMk cId="4248402090" sldId="335"/>
            <ac:spMk id="12" creationId="{E5826639-2D84-4225-9E8B-D78BA62D2D45}"/>
          </ac:spMkLst>
        </pc:spChg>
        <pc:spChg chg="add mod">
          <ac:chgData name="Hughes, Ffion" userId="b2b1aaa3-abdb-4362-bdd1-c2a453b42c86" providerId="ADAL" clId="{532B861E-7F35-48A0-A205-EC091854F1A1}" dt="2022-05-18T07:22:22.975" v="69"/>
          <ac:spMkLst>
            <pc:docMk/>
            <pc:sldMk cId="4248402090" sldId="335"/>
            <ac:spMk id="14" creationId="{3C9A30EC-AB6A-4598-AE40-DEADAAACAB26}"/>
          </ac:spMkLst>
        </pc:spChg>
        <pc:grpChg chg="del">
          <ac:chgData name="Hughes, Ffion" userId="b2b1aaa3-abdb-4362-bdd1-c2a453b42c86" providerId="ADAL" clId="{532B861E-7F35-48A0-A205-EC091854F1A1}" dt="2022-05-18T07:25:06.856" v="138" actId="478"/>
          <ac:grpSpMkLst>
            <pc:docMk/>
            <pc:sldMk cId="4248402090" sldId="335"/>
            <ac:grpSpMk id="10" creationId="{9594C2FC-D185-412D-AAC8-0FB2146711D3}"/>
          </ac:grpSpMkLst>
        </pc:grpChg>
        <pc:grpChg chg="add mod">
          <ac:chgData name="Hughes, Ffion" userId="b2b1aaa3-abdb-4362-bdd1-c2a453b42c86" providerId="ADAL" clId="{532B861E-7F35-48A0-A205-EC091854F1A1}" dt="2022-05-18T07:25:07.044" v="139"/>
          <ac:grpSpMkLst>
            <pc:docMk/>
            <pc:sldMk cId="4248402090" sldId="335"/>
            <ac:grpSpMk id="15" creationId="{6878670B-2F7E-421B-9D0A-FE87FEABE7B7}"/>
          </ac:grpSpMkLst>
        </pc:grpChg>
        <pc:picChg chg="mod">
          <ac:chgData name="Hughes, Ffion" userId="b2b1aaa3-abdb-4362-bdd1-c2a453b42c86" providerId="ADAL" clId="{532B861E-7F35-48A0-A205-EC091854F1A1}" dt="2022-05-18T07:25:07.044" v="139"/>
          <ac:picMkLst>
            <pc:docMk/>
            <pc:sldMk cId="4248402090" sldId="335"/>
            <ac:picMk id="20" creationId="{3C8F38AE-3EE9-4BEA-9B54-4847A8D83E57}"/>
          </ac:picMkLst>
        </pc:picChg>
        <pc:picChg chg="mod">
          <ac:chgData name="Hughes, Ffion" userId="b2b1aaa3-abdb-4362-bdd1-c2a453b42c86" providerId="ADAL" clId="{532B861E-7F35-48A0-A205-EC091854F1A1}" dt="2022-05-18T07:25:07.044" v="139"/>
          <ac:picMkLst>
            <pc:docMk/>
            <pc:sldMk cId="4248402090" sldId="335"/>
            <ac:picMk id="21" creationId="{FA7BEB92-0122-4889-8EFD-2D1AA2106398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22:52.392" v="377" actId="13926"/>
        <pc:sldMkLst>
          <pc:docMk/>
          <pc:sldMk cId="3329747300" sldId="337"/>
        </pc:sldMkLst>
        <pc:spChg chg="mod">
          <ac:chgData name="Hughes, Ffion" userId="b2b1aaa3-abdb-4362-bdd1-c2a453b42c86" providerId="ADAL" clId="{532B861E-7F35-48A0-A205-EC091854F1A1}" dt="2022-05-18T08:22:52.392" v="377" actId="13926"/>
          <ac:spMkLst>
            <pc:docMk/>
            <pc:sldMk cId="3329747300" sldId="337"/>
            <ac:spMk id="3" creationId="{B37DD326-C6F4-4086-980E-9BD3D12E7E20}"/>
          </ac:spMkLst>
        </pc:spChg>
        <pc:spChg chg="del mod">
          <ac:chgData name="Hughes, Ffion" userId="b2b1aaa3-abdb-4362-bdd1-c2a453b42c86" providerId="ADAL" clId="{532B861E-7F35-48A0-A205-EC091854F1A1}" dt="2022-05-18T07:22:33.263" v="73" actId="478"/>
          <ac:spMkLst>
            <pc:docMk/>
            <pc:sldMk cId="3329747300" sldId="337"/>
            <ac:spMk id="12" creationId="{A2E0A123-9E06-42D0-8942-69A1AC2CB77F}"/>
          </ac:spMkLst>
        </pc:spChg>
        <pc:spChg chg="add del mod">
          <ac:chgData name="Hughes, Ffion" userId="b2b1aaa3-abdb-4362-bdd1-c2a453b42c86" providerId="ADAL" clId="{532B861E-7F35-48A0-A205-EC091854F1A1}" dt="2022-05-18T07:22:38.015" v="76" actId="478"/>
          <ac:spMkLst>
            <pc:docMk/>
            <pc:sldMk cId="3329747300" sldId="337"/>
            <ac:spMk id="15" creationId="{7612B69C-4AEF-41F8-99A9-8A0E3FFA7325}"/>
          </ac:spMkLst>
        </pc:spChg>
        <pc:spChg chg="add mod">
          <ac:chgData name="Hughes, Ffion" userId="b2b1aaa3-abdb-4362-bdd1-c2a453b42c86" providerId="ADAL" clId="{532B861E-7F35-48A0-A205-EC091854F1A1}" dt="2022-05-18T07:22:33.500" v="74"/>
          <ac:spMkLst>
            <pc:docMk/>
            <pc:sldMk cId="3329747300" sldId="337"/>
            <ac:spMk id="20" creationId="{0594BA47-FFB7-46D3-82CB-F9571C3473A6}"/>
          </ac:spMkLst>
        </pc:spChg>
        <pc:grpChg chg="del">
          <ac:chgData name="Hughes, Ffion" userId="b2b1aaa3-abdb-4362-bdd1-c2a453b42c86" providerId="ADAL" clId="{532B861E-7F35-48A0-A205-EC091854F1A1}" dt="2022-05-18T07:25:10.847" v="140" actId="478"/>
          <ac:grpSpMkLst>
            <pc:docMk/>
            <pc:sldMk cId="3329747300" sldId="337"/>
            <ac:grpSpMk id="10" creationId="{F990A988-A604-4371-92CD-BB9C706D37AE}"/>
          </ac:grpSpMkLst>
        </pc:grpChg>
        <pc:grpChg chg="add mod">
          <ac:chgData name="Hughes, Ffion" userId="b2b1aaa3-abdb-4362-bdd1-c2a453b42c86" providerId="ADAL" clId="{532B861E-7F35-48A0-A205-EC091854F1A1}" dt="2022-05-18T07:25:11.054" v="141"/>
          <ac:grpSpMkLst>
            <pc:docMk/>
            <pc:sldMk cId="3329747300" sldId="337"/>
            <ac:grpSpMk id="21" creationId="{8005EE45-D6EB-4BF8-BE6F-CFB4F21E7CC2}"/>
          </ac:grpSpMkLst>
        </pc:grpChg>
        <pc:picChg chg="mod">
          <ac:chgData name="Hughes, Ffion" userId="b2b1aaa3-abdb-4362-bdd1-c2a453b42c86" providerId="ADAL" clId="{532B861E-7F35-48A0-A205-EC091854F1A1}" dt="2022-05-18T07:25:11.054" v="141"/>
          <ac:picMkLst>
            <pc:docMk/>
            <pc:sldMk cId="3329747300" sldId="337"/>
            <ac:picMk id="23" creationId="{095178AA-516B-4A4A-86F5-E0B9FE20DE83}"/>
          </ac:picMkLst>
        </pc:picChg>
        <pc:picChg chg="mod">
          <ac:chgData name="Hughes, Ffion" userId="b2b1aaa3-abdb-4362-bdd1-c2a453b42c86" providerId="ADAL" clId="{532B861E-7F35-48A0-A205-EC091854F1A1}" dt="2022-05-18T07:25:11.054" v="141"/>
          <ac:picMkLst>
            <pc:docMk/>
            <pc:sldMk cId="3329747300" sldId="337"/>
            <ac:picMk id="24" creationId="{653176EC-DB71-4BC6-8066-B2932CF30CDE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24:36.503" v="411" actId="13926"/>
        <pc:sldMkLst>
          <pc:docMk/>
          <pc:sldMk cId="2976715073" sldId="338"/>
        </pc:sldMkLst>
        <pc:spChg chg="mod">
          <ac:chgData name="Hughes, Ffion" userId="b2b1aaa3-abdb-4362-bdd1-c2a453b42c86" providerId="ADAL" clId="{532B861E-7F35-48A0-A205-EC091854F1A1}" dt="2022-05-18T08:24:16.752" v="399" actId="1076"/>
          <ac:spMkLst>
            <pc:docMk/>
            <pc:sldMk cId="2976715073" sldId="338"/>
            <ac:spMk id="2" creationId="{3476BE61-90DB-487D-B112-9F6FA3CA5438}"/>
          </ac:spMkLst>
        </pc:spChg>
        <pc:spChg chg="mod">
          <ac:chgData name="Hughes, Ffion" userId="b2b1aaa3-abdb-4362-bdd1-c2a453b42c86" providerId="ADAL" clId="{532B861E-7F35-48A0-A205-EC091854F1A1}" dt="2022-05-18T08:24:36.503" v="411" actId="13926"/>
          <ac:spMkLst>
            <pc:docMk/>
            <pc:sldMk cId="2976715073" sldId="338"/>
            <ac:spMk id="6" creationId="{7EE7EF9A-3E57-4B40-871F-B8506EDEEBB2}"/>
          </ac:spMkLst>
        </pc:spChg>
        <pc:spChg chg="del">
          <ac:chgData name="Hughes, Ffion" userId="b2b1aaa3-abdb-4362-bdd1-c2a453b42c86" providerId="ADAL" clId="{532B861E-7F35-48A0-A205-EC091854F1A1}" dt="2022-05-18T07:22:47.655" v="77" actId="478"/>
          <ac:spMkLst>
            <pc:docMk/>
            <pc:sldMk cId="2976715073" sldId="338"/>
            <ac:spMk id="14" creationId="{DA4C52BB-0712-498F-88CA-EF2CCE20CD5F}"/>
          </ac:spMkLst>
        </pc:spChg>
        <pc:spChg chg="add mod">
          <ac:chgData name="Hughes, Ffion" userId="b2b1aaa3-abdb-4362-bdd1-c2a453b42c86" providerId="ADAL" clId="{532B861E-7F35-48A0-A205-EC091854F1A1}" dt="2022-05-18T07:22:47.905" v="78"/>
          <ac:spMkLst>
            <pc:docMk/>
            <pc:sldMk cId="2976715073" sldId="338"/>
            <ac:spMk id="16" creationId="{A49E4FF5-7367-468C-8DAF-CC9897B7C72F}"/>
          </ac:spMkLst>
        </pc:spChg>
        <pc:grpChg chg="del">
          <ac:chgData name="Hughes, Ffion" userId="b2b1aaa3-abdb-4362-bdd1-c2a453b42c86" providerId="ADAL" clId="{532B861E-7F35-48A0-A205-EC091854F1A1}" dt="2022-05-18T07:25:13.816" v="142" actId="478"/>
          <ac:grpSpMkLst>
            <pc:docMk/>
            <pc:sldMk cId="2976715073" sldId="338"/>
            <ac:grpSpMk id="13" creationId="{948EC85C-9FED-4284-B5B8-0C01CDDAAF33}"/>
          </ac:grpSpMkLst>
        </pc:grpChg>
        <pc:grpChg chg="add mod">
          <ac:chgData name="Hughes, Ffion" userId="b2b1aaa3-abdb-4362-bdd1-c2a453b42c86" providerId="ADAL" clId="{532B861E-7F35-48A0-A205-EC091854F1A1}" dt="2022-05-18T07:25:14.006" v="143"/>
          <ac:grpSpMkLst>
            <pc:docMk/>
            <pc:sldMk cId="2976715073" sldId="338"/>
            <ac:grpSpMk id="17" creationId="{41C059C1-C1FF-42C0-95A1-35C11070DD24}"/>
          </ac:grpSpMkLst>
        </pc:grpChg>
        <pc:picChg chg="mod">
          <ac:chgData name="Hughes, Ffion" userId="b2b1aaa3-abdb-4362-bdd1-c2a453b42c86" providerId="ADAL" clId="{532B861E-7F35-48A0-A205-EC091854F1A1}" dt="2022-05-18T08:24:05.784" v="398" actId="14100"/>
          <ac:picMkLst>
            <pc:docMk/>
            <pc:sldMk cId="2976715073" sldId="338"/>
            <ac:picMk id="18" creationId="{92D8813F-C149-41F2-AAAD-4016F2ED0E46}"/>
          </ac:picMkLst>
        </pc:picChg>
        <pc:picChg chg="mod">
          <ac:chgData name="Hughes, Ffion" userId="b2b1aaa3-abdb-4362-bdd1-c2a453b42c86" providerId="ADAL" clId="{532B861E-7F35-48A0-A205-EC091854F1A1}" dt="2022-05-18T07:25:14.006" v="143"/>
          <ac:picMkLst>
            <pc:docMk/>
            <pc:sldMk cId="2976715073" sldId="338"/>
            <ac:picMk id="19" creationId="{A9E1A8A4-8643-4997-BD6B-B3585D7A5307}"/>
          </ac:picMkLst>
        </pc:picChg>
        <pc:picChg chg="del">
          <ac:chgData name="Hughes, Ffion" userId="b2b1aaa3-abdb-4362-bdd1-c2a453b42c86" providerId="ADAL" clId="{532B861E-7F35-48A0-A205-EC091854F1A1}" dt="2022-05-18T08:12:50.841" v="283" actId="478"/>
          <ac:picMkLst>
            <pc:docMk/>
            <pc:sldMk cId="2976715073" sldId="338"/>
            <ac:picMk id="26" creationId="{48848136-AF77-4860-928D-286DC21A4422}"/>
          </ac:picMkLst>
        </pc:picChg>
        <pc:picChg chg="add mod">
          <ac:chgData name="Hughes, Ffion" userId="b2b1aaa3-abdb-4362-bdd1-c2a453b42c86" providerId="ADAL" clId="{532B861E-7F35-48A0-A205-EC091854F1A1}" dt="2022-05-18T08:12:51.071" v="284"/>
          <ac:picMkLst>
            <pc:docMk/>
            <pc:sldMk cId="2976715073" sldId="338"/>
            <ac:picMk id="27" creationId="{68C2DADD-9189-4DE9-9E14-28CAACF9ADB9}"/>
          </ac:picMkLst>
        </pc:picChg>
        <pc:picChg chg="add del mod">
          <ac:chgData name="Hughes, Ffion" userId="b2b1aaa3-abdb-4362-bdd1-c2a453b42c86" providerId="ADAL" clId="{532B861E-7F35-48A0-A205-EC091854F1A1}" dt="2022-05-18T08:13:16.546" v="286"/>
          <ac:picMkLst>
            <pc:docMk/>
            <pc:sldMk cId="2976715073" sldId="338"/>
            <ac:picMk id="28" creationId="{0C6FC817-A94F-4209-B34F-C07ED68C8AF8}"/>
          </ac:picMkLst>
        </pc:picChg>
      </pc:sldChg>
      <pc:sldChg chg="addSp delSp modSp del mod">
        <pc:chgData name="Hughes, Ffion" userId="b2b1aaa3-abdb-4362-bdd1-c2a453b42c86" providerId="ADAL" clId="{532B861E-7F35-48A0-A205-EC091854F1A1}" dt="2022-05-18T08:29:01.891" v="531" actId="47"/>
        <pc:sldMkLst>
          <pc:docMk/>
          <pc:sldMk cId="619442080" sldId="339"/>
        </pc:sldMkLst>
        <pc:spChg chg="del">
          <ac:chgData name="Hughes, Ffion" userId="b2b1aaa3-abdb-4362-bdd1-c2a453b42c86" providerId="ADAL" clId="{532B861E-7F35-48A0-A205-EC091854F1A1}" dt="2022-05-18T07:22:57.272" v="81" actId="478"/>
          <ac:spMkLst>
            <pc:docMk/>
            <pc:sldMk cId="619442080" sldId="339"/>
            <ac:spMk id="11" creationId="{43DC3689-634F-41B2-9CD3-6C75A60F0AC7}"/>
          </ac:spMkLst>
        </pc:spChg>
        <pc:spChg chg="add mod">
          <ac:chgData name="Hughes, Ffion" userId="b2b1aaa3-abdb-4362-bdd1-c2a453b42c86" providerId="ADAL" clId="{532B861E-7F35-48A0-A205-EC091854F1A1}" dt="2022-05-18T07:22:57.478" v="82"/>
          <ac:spMkLst>
            <pc:docMk/>
            <pc:sldMk cId="619442080" sldId="339"/>
            <ac:spMk id="14" creationId="{C9854C26-549B-41C7-A5C6-98B1A0322AB9}"/>
          </ac:spMkLst>
        </pc:spChg>
        <pc:grpChg chg="del">
          <ac:chgData name="Hughes, Ffion" userId="b2b1aaa3-abdb-4362-bdd1-c2a453b42c86" providerId="ADAL" clId="{532B861E-7F35-48A0-A205-EC091854F1A1}" dt="2022-05-18T07:25:28.631" v="148" actId="478"/>
          <ac:grpSpMkLst>
            <pc:docMk/>
            <pc:sldMk cId="619442080" sldId="339"/>
            <ac:grpSpMk id="10" creationId="{F7DD8A67-666B-4676-9050-217FD044AFCF}"/>
          </ac:grpSpMkLst>
        </pc:grpChg>
        <pc:grpChg chg="add mod">
          <ac:chgData name="Hughes, Ffion" userId="b2b1aaa3-abdb-4362-bdd1-c2a453b42c86" providerId="ADAL" clId="{532B861E-7F35-48A0-A205-EC091854F1A1}" dt="2022-05-18T07:25:28.854" v="149"/>
          <ac:grpSpMkLst>
            <pc:docMk/>
            <pc:sldMk cId="619442080" sldId="339"/>
            <ac:grpSpMk id="18" creationId="{A176CD66-D912-4121-A26A-7A7B9F4E1DE6}"/>
          </ac:grpSpMkLst>
        </pc:grpChg>
        <pc:picChg chg="mod">
          <ac:chgData name="Hughes, Ffion" userId="b2b1aaa3-abdb-4362-bdd1-c2a453b42c86" providerId="ADAL" clId="{532B861E-7F35-48A0-A205-EC091854F1A1}" dt="2022-05-18T07:25:28.854" v="149"/>
          <ac:picMkLst>
            <pc:docMk/>
            <pc:sldMk cId="619442080" sldId="339"/>
            <ac:picMk id="19" creationId="{D12F7DE5-1FFC-4804-B2A7-C6A58E9A2C9E}"/>
          </ac:picMkLst>
        </pc:picChg>
        <pc:picChg chg="mod">
          <ac:chgData name="Hughes, Ffion" userId="b2b1aaa3-abdb-4362-bdd1-c2a453b42c86" providerId="ADAL" clId="{532B861E-7F35-48A0-A205-EC091854F1A1}" dt="2022-05-18T07:25:28.854" v="149"/>
          <ac:picMkLst>
            <pc:docMk/>
            <pc:sldMk cId="619442080" sldId="339"/>
            <ac:picMk id="24" creationId="{EF8301C4-2497-4011-ADB4-4C3C745CC138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29:44.097" v="559" actId="13926"/>
        <pc:sldMkLst>
          <pc:docMk/>
          <pc:sldMk cId="3642293899" sldId="340"/>
        </pc:sldMkLst>
        <pc:spChg chg="mod">
          <ac:chgData name="Hughes, Ffion" userId="b2b1aaa3-abdb-4362-bdd1-c2a453b42c86" providerId="ADAL" clId="{532B861E-7F35-48A0-A205-EC091854F1A1}" dt="2022-05-18T08:29:44.097" v="559" actId="13926"/>
          <ac:spMkLst>
            <pc:docMk/>
            <pc:sldMk cId="3642293899" sldId="340"/>
            <ac:spMk id="3" creationId="{3DA8D287-8211-4D38-9D7E-DEA48ABF3882}"/>
          </ac:spMkLst>
        </pc:spChg>
        <pc:spChg chg="add mod">
          <ac:chgData name="Hughes, Ffion" userId="b2b1aaa3-abdb-4362-bdd1-c2a453b42c86" providerId="ADAL" clId="{532B861E-7F35-48A0-A205-EC091854F1A1}" dt="2022-05-18T07:23:02.311" v="84"/>
          <ac:spMkLst>
            <pc:docMk/>
            <pc:sldMk cId="3642293899" sldId="340"/>
            <ac:spMk id="18" creationId="{8C6064BE-1E91-4AD7-9A5D-2E02620309AE}"/>
          </ac:spMkLst>
        </pc:spChg>
        <pc:spChg chg="del">
          <ac:chgData name="Hughes, Ffion" userId="b2b1aaa3-abdb-4362-bdd1-c2a453b42c86" providerId="ADAL" clId="{532B861E-7F35-48A0-A205-EC091854F1A1}" dt="2022-05-18T07:23:02.151" v="83" actId="478"/>
          <ac:spMkLst>
            <pc:docMk/>
            <pc:sldMk cId="3642293899" sldId="340"/>
            <ac:spMk id="22" creationId="{A220DB7B-DE63-4D69-83D3-975599B4554A}"/>
          </ac:spMkLst>
        </pc:spChg>
        <pc:grpChg chg="del">
          <ac:chgData name="Hughes, Ffion" userId="b2b1aaa3-abdb-4362-bdd1-c2a453b42c86" providerId="ADAL" clId="{532B861E-7F35-48A0-A205-EC091854F1A1}" dt="2022-05-18T07:25:31.752" v="150" actId="478"/>
          <ac:grpSpMkLst>
            <pc:docMk/>
            <pc:sldMk cId="3642293899" sldId="340"/>
            <ac:grpSpMk id="11" creationId="{737FD9AC-43D5-4849-8670-5E811EBA0468}"/>
          </ac:grpSpMkLst>
        </pc:grpChg>
        <pc:grpChg chg="add mod">
          <ac:chgData name="Hughes, Ffion" userId="b2b1aaa3-abdb-4362-bdd1-c2a453b42c86" providerId="ADAL" clId="{532B861E-7F35-48A0-A205-EC091854F1A1}" dt="2022-05-18T07:25:31.949" v="151"/>
          <ac:grpSpMkLst>
            <pc:docMk/>
            <pc:sldMk cId="3642293899" sldId="340"/>
            <ac:grpSpMk id="19" creationId="{0DC65099-E766-4A12-A957-A0A009884796}"/>
          </ac:grpSpMkLst>
        </pc:grpChg>
        <pc:picChg chg="del">
          <ac:chgData name="Hughes, Ffion" userId="b2b1aaa3-abdb-4362-bdd1-c2a453b42c86" providerId="ADAL" clId="{532B861E-7F35-48A0-A205-EC091854F1A1}" dt="2022-05-18T08:13:39.448" v="289" actId="478"/>
          <ac:picMkLst>
            <pc:docMk/>
            <pc:sldMk cId="3642293899" sldId="340"/>
            <ac:picMk id="24" creationId="{05800936-2DA1-43B6-BB75-098CC17A035A}"/>
          </ac:picMkLst>
        </pc:picChg>
        <pc:picChg chg="mod">
          <ac:chgData name="Hughes, Ffion" userId="b2b1aaa3-abdb-4362-bdd1-c2a453b42c86" providerId="ADAL" clId="{532B861E-7F35-48A0-A205-EC091854F1A1}" dt="2022-05-18T07:25:31.949" v="151"/>
          <ac:picMkLst>
            <pc:docMk/>
            <pc:sldMk cId="3642293899" sldId="340"/>
            <ac:picMk id="25" creationId="{276690CA-51EE-48DC-A45A-00FA9E45A725}"/>
          </ac:picMkLst>
        </pc:picChg>
        <pc:picChg chg="mod">
          <ac:chgData name="Hughes, Ffion" userId="b2b1aaa3-abdb-4362-bdd1-c2a453b42c86" providerId="ADAL" clId="{532B861E-7F35-48A0-A205-EC091854F1A1}" dt="2022-05-18T07:25:31.949" v="151"/>
          <ac:picMkLst>
            <pc:docMk/>
            <pc:sldMk cId="3642293899" sldId="340"/>
            <ac:picMk id="26" creationId="{51D8E635-9837-4C63-991A-F69611A7B29D}"/>
          </ac:picMkLst>
        </pc:picChg>
        <pc:picChg chg="add mod">
          <ac:chgData name="Hughes, Ffion" userId="b2b1aaa3-abdb-4362-bdd1-c2a453b42c86" providerId="ADAL" clId="{532B861E-7F35-48A0-A205-EC091854F1A1}" dt="2022-05-18T08:13:39.738" v="290"/>
          <ac:picMkLst>
            <pc:docMk/>
            <pc:sldMk cId="3642293899" sldId="340"/>
            <ac:picMk id="27" creationId="{10A63B26-2DCE-4942-AF79-460D8D8FC739}"/>
          </ac:picMkLst>
        </pc:picChg>
        <pc:picChg chg="add del mod">
          <ac:chgData name="Hughes, Ffion" userId="b2b1aaa3-abdb-4362-bdd1-c2a453b42c86" providerId="ADAL" clId="{532B861E-7F35-48A0-A205-EC091854F1A1}" dt="2022-05-18T08:14:01.202" v="292"/>
          <ac:picMkLst>
            <pc:docMk/>
            <pc:sldMk cId="3642293899" sldId="340"/>
            <ac:picMk id="28" creationId="{EC52B71D-B3B4-4970-901D-CB9247CAB914}"/>
          </ac:picMkLst>
        </pc:picChg>
        <pc:picChg chg="add del mod">
          <ac:chgData name="Hughes, Ffion" userId="b2b1aaa3-abdb-4362-bdd1-c2a453b42c86" providerId="ADAL" clId="{532B861E-7F35-48A0-A205-EC091854F1A1}" dt="2022-05-18T08:14:12.186" v="294"/>
          <ac:picMkLst>
            <pc:docMk/>
            <pc:sldMk cId="3642293899" sldId="340"/>
            <ac:picMk id="29" creationId="{0BD02FEE-7BFE-421E-A630-7335FBC919AF}"/>
          </ac:picMkLst>
        </pc:picChg>
      </pc:sldChg>
      <pc:sldChg chg="addSp delSp modSp del mod ord">
        <pc:chgData name="Hughes, Ffion" userId="b2b1aaa3-abdb-4362-bdd1-c2a453b42c86" providerId="ADAL" clId="{532B861E-7F35-48A0-A205-EC091854F1A1}" dt="2022-05-18T08:14:24.100" v="296" actId="47"/>
        <pc:sldMkLst>
          <pc:docMk/>
          <pc:sldMk cId="4133127018" sldId="341"/>
        </pc:sldMkLst>
        <pc:spChg chg="del">
          <ac:chgData name="Hughes, Ffion" userId="b2b1aaa3-abdb-4362-bdd1-c2a453b42c86" providerId="ADAL" clId="{532B861E-7F35-48A0-A205-EC091854F1A1}" dt="2022-05-18T07:23:07.735" v="85" actId="478"/>
          <ac:spMkLst>
            <pc:docMk/>
            <pc:sldMk cId="4133127018" sldId="341"/>
            <ac:spMk id="14" creationId="{3F485D43-5CF9-4435-B115-90586BACB2C9}"/>
          </ac:spMkLst>
        </pc:spChg>
        <pc:spChg chg="add mod">
          <ac:chgData name="Hughes, Ffion" userId="b2b1aaa3-abdb-4362-bdd1-c2a453b42c86" providerId="ADAL" clId="{532B861E-7F35-48A0-A205-EC091854F1A1}" dt="2022-05-18T07:23:07.894" v="86"/>
          <ac:spMkLst>
            <pc:docMk/>
            <pc:sldMk cId="4133127018" sldId="341"/>
            <ac:spMk id="18" creationId="{7CAF84E0-4162-4B59-850C-F63FA270B4CF}"/>
          </ac:spMkLst>
        </pc:spChg>
        <pc:grpChg chg="del">
          <ac:chgData name="Hughes, Ffion" userId="b2b1aaa3-abdb-4362-bdd1-c2a453b42c86" providerId="ADAL" clId="{532B861E-7F35-48A0-A205-EC091854F1A1}" dt="2022-05-18T07:25:34.471" v="152" actId="478"/>
          <ac:grpSpMkLst>
            <pc:docMk/>
            <pc:sldMk cId="4133127018" sldId="341"/>
            <ac:grpSpMk id="12" creationId="{736BABF8-9111-4C30-971C-973B0FD472F8}"/>
          </ac:grpSpMkLst>
        </pc:grpChg>
        <pc:grpChg chg="add mod">
          <ac:chgData name="Hughes, Ffion" userId="b2b1aaa3-abdb-4362-bdd1-c2a453b42c86" providerId="ADAL" clId="{532B861E-7F35-48A0-A205-EC091854F1A1}" dt="2022-05-18T07:25:34.671" v="153"/>
          <ac:grpSpMkLst>
            <pc:docMk/>
            <pc:sldMk cId="4133127018" sldId="341"/>
            <ac:grpSpMk id="19" creationId="{2E286D42-CC4B-4FA8-B25F-063284606572}"/>
          </ac:grpSpMkLst>
        </pc:grpChg>
        <pc:picChg chg="mod">
          <ac:chgData name="Hughes, Ffion" userId="b2b1aaa3-abdb-4362-bdd1-c2a453b42c86" providerId="ADAL" clId="{532B861E-7F35-48A0-A205-EC091854F1A1}" dt="2022-05-18T07:25:34.671" v="153"/>
          <ac:picMkLst>
            <pc:docMk/>
            <pc:sldMk cId="4133127018" sldId="341"/>
            <ac:picMk id="22" creationId="{5CA2CFA4-4FD9-41D5-9E4A-5943DB6F0C1D}"/>
          </ac:picMkLst>
        </pc:picChg>
        <pc:picChg chg="mod">
          <ac:chgData name="Hughes, Ffion" userId="b2b1aaa3-abdb-4362-bdd1-c2a453b42c86" providerId="ADAL" clId="{532B861E-7F35-48A0-A205-EC091854F1A1}" dt="2022-05-18T07:25:34.671" v="153"/>
          <ac:picMkLst>
            <pc:docMk/>
            <pc:sldMk cId="4133127018" sldId="341"/>
            <ac:picMk id="23" creationId="{03A70DA7-A484-4A7F-9AC9-F629DCD4ECEC}"/>
          </ac:picMkLst>
        </pc:picChg>
      </pc:sldChg>
      <pc:sldChg chg="addSp delSp modSp mod ord">
        <pc:chgData name="Hughes, Ffion" userId="b2b1aaa3-abdb-4362-bdd1-c2a453b42c86" providerId="ADAL" clId="{532B861E-7F35-48A0-A205-EC091854F1A1}" dt="2022-05-18T08:49:32.146" v="834" actId="13926"/>
        <pc:sldMkLst>
          <pc:docMk/>
          <pc:sldMk cId="3525671827" sldId="345"/>
        </pc:sldMkLst>
        <pc:spChg chg="del">
          <ac:chgData name="Hughes, Ffion" userId="b2b1aaa3-abdb-4362-bdd1-c2a453b42c86" providerId="ADAL" clId="{532B861E-7F35-48A0-A205-EC091854F1A1}" dt="2022-05-18T08:49:04.682" v="823" actId="478"/>
          <ac:spMkLst>
            <pc:docMk/>
            <pc:sldMk cId="3525671827" sldId="345"/>
            <ac:spMk id="2" creationId="{8C6F538D-D025-4B6F-A34C-A9E72ADA1714}"/>
          </ac:spMkLst>
        </pc:spChg>
        <pc:spChg chg="mod">
          <ac:chgData name="Hughes, Ffion" userId="b2b1aaa3-abdb-4362-bdd1-c2a453b42c86" providerId="ADAL" clId="{532B861E-7F35-48A0-A205-EC091854F1A1}" dt="2022-05-18T08:49:20.153" v="827" actId="1076"/>
          <ac:spMkLst>
            <pc:docMk/>
            <pc:sldMk cId="3525671827" sldId="345"/>
            <ac:spMk id="3" creationId="{3DA8D287-8211-4D38-9D7E-DEA48ABF3882}"/>
          </ac:spMkLst>
        </pc:spChg>
        <pc:spChg chg="mod">
          <ac:chgData name="Hughes, Ffion" userId="b2b1aaa3-abdb-4362-bdd1-c2a453b42c86" providerId="ADAL" clId="{532B861E-7F35-48A0-A205-EC091854F1A1}" dt="2022-05-18T08:49:32.146" v="834" actId="13926"/>
          <ac:spMkLst>
            <pc:docMk/>
            <pc:sldMk cId="3525671827" sldId="345"/>
            <ac:spMk id="5" creationId="{E817AA52-91F0-43E4-93B4-13FFA497D334}"/>
          </ac:spMkLst>
        </pc:spChg>
        <pc:spChg chg="add del mod">
          <ac:chgData name="Hughes, Ffion" userId="b2b1aaa3-abdb-4362-bdd1-c2a453b42c86" providerId="ADAL" clId="{532B861E-7F35-48A0-A205-EC091854F1A1}" dt="2022-05-18T08:49:14.802" v="826" actId="478"/>
          <ac:spMkLst>
            <pc:docMk/>
            <pc:sldMk cId="3525671827" sldId="345"/>
            <ac:spMk id="7" creationId="{12A59011-B6CE-411C-8ECF-DCE767CBF385}"/>
          </ac:spMkLst>
        </pc:spChg>
        <pc:spChg chg="add mod">
          <ac:chgData name="Hughes, Ffion" userId="b2b1aaa3-abdb-4362-bdd1-c2a453b42c86" providerId="ADAL" clId="{532B861E-7F35-48A0-A205-EC091854F1A1}" dt="2022-05-18T07:23:31.494" v="96"/>
          <ac:spMkLst>
            <pc:docMk/>
            <pc:sldMk cId="3525671827" sldId="345"/>
            <ac:spMk id="19" creationId="{F656569F-B36F-411C-99A5-5B650B731919}"/>
          </ac:spMkLst>
        </pc:spChg>
        <pc:spChg chg="del">
          <ac:chgData name="Hughes, Ffion" userId="b2b1aaa3-abdb-4362-bdd1-c2a453b42c86" providerId="ADAL" clId="{532B861E-7F35-48A0-A205-EC091854F1A1}" dt="2022-05-18T07:23:31.280" v="95" actId="478"/>
          <ac:spMkLst>
            <pc:docMk/>
            <pc:sldMk cId="3525671827" sldId="345"/>
            <ac:spMk id="25" creationId="{CBB3517A-0331-4FDE-BB6B-245A548718AA}"/>
          </ac:spMkLst>
        </pc:spChg>
        <pc:spChg chg="add mod">
          <ac:chgData name="Hughes, Ffion" userId="b2b1aaa3-abdb-4362-bdd1-c2a453b42c86" providerId="ADAL" clId="{532B861E-7F35-48A0-A205-EC091854F1A1}" dt="2022-05-18T08:49:04.898" v="824"/>
          <ac:spMkLst>
            <pc:docMk/>
            <pc:sldMk cId="3525671827" sldId="345"/>
            <ac:spMk id="26" creationId="{A1C8CA91-CFE2-404E-A611-1AEEC65C53DF}"/>
          </ac:spMkLst>
        </pc:spChg>
        <pc:grpChg chg="del">
          <ac:chgData name="Hughes, Ffion" userId="b2b1aaa3-abdb-4362-bdd1-c2a453b42c86" providerId="ADAL" clId="{532B861E-7F35-48A0-A205-EC091854F1A1}" dt="2022-05-18T07:25:48.159" v="162" actId="478"/>
          <ac:grpSpMkLst>
            <pc:docMk/>
            <pc:sldMk cId="3525671827" sldId="345"/>
            <ac:grpSpMk id="12" creationId="{331125EF-1543-494F-A1A8-2F677810FF56}"/>
          </ac:grpSpMkLst>
        </pc:grpChg>
        <pc:grpChg chg="add mod">
          <ac:chgData name="Hughes, Ffion" userId="b2b1aaa3-abdb-4362-bdd1-c2a453b42c86" providerId="ADAL" clId="{532B861E-7F35-48A0-A205-EC091854F1A1}" dt="2022-05-18T07:25:48.309" v="163"/>
          <ac:grpSpMkLst>
            <pc:docMk/>
            <pc:sldMk cId="3525671827" sldId="345"/>
            <ac:grpSpMk id="22" creationId="{8EAEDF93-EFA7-494C-8048-75BFE88D0E2D}"/>
          </ac:grpSpMkLst>
        </pc:grpChg>
        <pc:picChg chg="mod">
          <ac:chgData name="Hughes, Ffion" userId="b2b1aaa3-abdb-4362-bdd1-c2a453b42c86" providerId="ADAL" clId="{532B861E-7F35-48A0-A205-EC091854F1A1}" dt="2022-05-18T07:25:48.309" v="163"/>
          <ac:picMkLst>
            <pc:docMk/>
            <pc:sldMk cId="3525671827" sldId="345"/>
            <ac:picMk id="23" creationId="{3305AD71-7C69-4D01-BDA8-A2787765AB32}"/>
          </ac:picMkLst>
        </pc:picChg>
        <pc:picChg chg="mod">
          <ac:chgData name="Hughes, Ffion" userId="b2b1aaa3-abdb-4362-bdd1-c2a453b42c86" providerId="ADAL" clId="{532B861E-7F35-48A0-A205-EC091854F1A1}" dt="2022-05-18T07:25:48.309" v="163"/>
          <ac:picMkLst>
            <pc:docMk/>
            <pc:sldMk cId="3525671827" sldId="345"/>
            <ac:picMk id="24" creationId="{07D5AE95-5AB1-4253-A5E2-C7E75675CD2D}"/>
          </ac:picMkLst>
        </pc:picChg>
      </pc:sldChg>
      <pc:sldChg chg="addSp delSp modSp mod ord">
        <pc:chgData name="Hughes, Ffion" userId="b2b1aaa3-abdb-4362-bdd1-c2a453b42c86" providerId="ADAL" clId="{532B861E-7F35-48A0-A205-EC091854F1A1}" dt="2022-05-18T08:49:57.237" v="848" actId="14100"/>
        <pc:sldMkLst>
          <pc:docMk/>
          <pc:sldMk cId="835786161" sldId="346"/>
        </pc:sldMkLst>
        <pc:spChg chg="mod">
          <ac:chgData name="Hughes, Ffion" userId="b2b1aaa3-abdb-4362-bdd1-c2a453b42c86" providerId="ADAL" clId="{532B861E-7F35-48A0-A205-EC091854F1A1}" dt="2022-05-18T08:49:57.237" v="848" actId="14100"/>
          <ac:spMkLst>
            <pc:docMk/>
            <pc:sldMk cId="835786161" sldId="346"/>
            <ac:spMk id="5" creationId="{E05884CA-E2BE-4FCF-BDB5-EA0F57F785F0}"/>
          </ac:spMkLst>
        </pc:spChg>
        <pc:spChg chg="add mod">
          <ac:chgData name="Hughes, Ffion" userId="b2b1aaa3-abdb-4362-bdd1-c2a453b42c86" providerId="ADAL" clId="{532B861E-7F35-48A0-A205-EC091854F1A1}" dt="2022-05-18T07:23:38.079" v="98"/>
          <ac:spMkLst>
            <pc:docMk/>
            <pc:sldMk cId="835786161" sldId="346"/>
            <ac:spMk id="18" creationId="{2DB30CCA-DD40-40AD-A1F8-93DACC35F207}"/>
          </ac:spMkLst>
        </pc:spChg>
        <pc:spChg chg="del">
          <ac:chgData name="Hughes, Ffion" userId="b2b1aaa3-abdb-4362-bdd1-c2a453b42c86" providerId="ADAL" clId="{532B861E-7F35-48A0-A205-EC091854F1A1}" dt="2022-05-18T07:23:37.863" v="97" actId="478"/>
          <ac:spMkLst>
            <pc:docMk/>
            <pc:sldMk cId="835786161" sldId="346"/>
            <ac:spMk id="25" creationId="{03616E43-1312-486C-BE2A-67AF2FBF1AAD}"/>
          </ac:spMkLst>
        </pc:spChg>
        <pc:grpChg chg="del">
          <ac:chgData name="Hughes, Ffion" userId="b2b1aaa3-abdb-4362-bdd1-c2a453b42c86" providerId="ADAL" clId="{532B861E-7F35-48A0-A205-EC091854F1A1}" dt="2022-05-18T07:25:51.552" v="164" actId="478"/>
          <ac:grpSpMkLst>
            <pc:docMk/>
            <pc:sldMk cId="835786161" sldId="346"/>
            <ac:grpSpMk id="12" creationId="{3A257670-F7C2-4B3C-B2A1-393549A3A2D4}"/>
          </ac:grpSpMkLst>
        </pc:grpChg>
        <pc:grpChg chg="add mod">
          <ac:chgData name="Hughes, Ffion" userId="b2b1aaa3-abdb-4362-bdd1-c2a453b42c86" providerId="ADAL" clId="{532B861E-7F35-48A0-A205-EC091854F1A1}" dt="2022-05-18T07:25:51.701" v="165"/>
          <ac:grpSpMkLst>
            <pc:docMk/>
            <pc:sldMk cId="835786161" sldId="346"/>
            <ac:grpSpMk id="19" creationId="{756BDEDE-2B32-4FFA-96BC-A3A1D79739DF}"/>
          </ac:grpSpMkLst>
        </pc:grpChg>
        <pc:picChg chg="del">
          <ac:chgData name="Hughes, Ffion" userId="b2b1aaa3-abdb-4362-bdd1-c2a453b42c86" providerId="ADAL" clId="{532B861E-7F35-48A0-A205-EC091854F1A1}" dt="2022-05-18T08:15:28.825" v="305" actId="478"/>
          <ac:picMkLst>
            <pc:docMk/>
            <pc:sldMk cId="835786161" sldId="346"/>
            <ac:picMk id="8" creationId="{7828FADA-F945-4AC7-99DB-37BD16731A37}"/>
          </ac:picMkLst>
        </pc:picChg>
        <pc:picChg chg="mod">
          <ac:chgData name="Hughes, Ffion" userId="b2b1aaa3-abdb-4362-bdd1-c2a453b42c86" providerId="ADAL" clId="{532B861E-7F35-48A0-A205-EC091854F1A1}" dt="2022-05-18T07:25:51.701" v="165"/>
          <ac:picMkLst>
            <pc:docMk/>
            <pc:sldMk cId="835786161" sldId="346"/>
            <ac:picMk id="22" creationId="{77DF8333-7313-49AA-BB05-ABFA95F2DEAE}"/>
          </ac:picMkLst>
        </pc:picChg>
        <pc:picChg chg="mod">
          <ac:chgData name="Hughes, Ffion" userId="b2b1aaa3-abdb-4362-bdd1-c2a453b42c86" providerId="ADAL" clId="{532B861E-7F35-48A0-A205-EC091854F1A1}" dt="2022-05-18T07:25:51.701" v="165"/>
          <ac:picMkLst>
            <pc:docMk/>
            <pc:sldMk cId="835786161" sldId="346"/>
            <ac:picMk id="23" creationId="{62904843-0FD3-48F9-BC67-E27732D0D13F}"/>
          </ac:picMkLst>
        </pc:picChg>
        <pc:picChg chg="add mod">
          <ac:chgData name="Hughes, Ffion" userId="b2b1aaa3-abdb-4362-bdd1-c2a453b42c86" providerId="ADAL" clId="{532B861E-7F35-48A0-A205-EC091854F1A1}" dt="2022-05-18T08:15:29.129" v="306"/>
          <ac:picMkLst>
            <pc:docMk/>
            <pc:sldMk cId="835786161" sldId="346"/>
            <ac:picMk id="24" creationId="{0334296B-5E97-44F5-8401-8BFC42F95D1E}"/>
          </ac:picMkLst>
        </pc:picChg>
      </pc:sldChg>
      <pc:sldChg chg="addSp delSp modSp mod">
        <pc:chgData name="Hughes, Ffion" userId="b2b1aaa3-abdb-4362-bdd1-c2a453b42c86" providerId="ADAL" clId="{532B861E-7F35-48A0-A205-EC091854F1A1}" dt="2022-05-18T08:50:17.106" v="856" actId="20577"/>
        <pc:sldMkLst>
          <pc:docMk/>
          <pc:sldMk cId="3812791195" sldId="347"/>
        </pc:sldMkLst>
        <pc:spChg chg="mod">
          <ac:chgData name="Hughes, Ffion" userId="b2b1aaa3-abdb-4362-bdd1-c2a453b42c86" providerId="ADAL" clId="{532B861E-7F35-48A0-A205-EC091854F1A1}" dt="2022-05-18T08:50:17.106" v="856" actId="20577"/>
          <ac:spMkLst>
            <pc:docMk/>
            <pc:sldMk cId="3812791195" sldId="347"/>
            <ac:spMk id="12" creationId="{3F21284E-9864-4092-8CC0-1A30F76A14C3}"/>
          </ac:spMkLst>
        </pc:spChg>
        <pc:spChg chg="add mod">
          <ac:chgData name="Hughes, Ffion" userId="b2b1aaa3-abdb-4362-bdd1-c2a453b42c86" providerId="ADAL" clId="{532B861E-7F35-48A0-A205-EC091854F1A1}" dt="2022-05-18T07:23:42.344" v="100"/>
          <ac:spMkLst>
            <pc:docMk/>
            <pc:sldMk cId="3812791195" sldId="347"/>
            <ac:spMk id="18" creationId="{94FC87E3-5844-4297-82FF-D26E8213CBF0}"/>
          </ac:spMkLst>
        </pc:spChg>
        <pc:spChg chg="del">
          <ac:chgData name="Hughes, Ffion" userId="b2b1aaa3-abdb-4362-bdd1-c2a453b42c86" providerId="ADAL" clId="{532B861E-7F35-48A0-A205-EC091854F1A1}" dt="2022-05-18T07:23:42.152" v="99" actId="478"/>
          <ac:spMkLst>
            <pc:docMk/>
            <pc:sldMk cId="3812791195" sldId="347"/>
            <ac:spMk id="25" creationId="{18442A79-A106-4A99-90FA-79E714D411F1}"/>
          </ac:spMkLst>
        </pc:spChg>
        <pc:grpChg chg="del">
          <ac:chgData name="Hughes, Ffion" userId="b2b1aaa3-abdb-4362-bdd1-c2a453b42c86" providerId="ADAL" clId="{532B861E-7F35-48A0-A205-EC091854F1A1}" dt="2022-05-18T07:25:55.696" v="166" actId="478"/>
          <ac:grpSpMkLst>
            <pc:docMk/>
            <pc:sldMk cId="3812791195" sldId="347"/>
            <ac:grpSpMk id="11" creationId="{9822EA14-E3F4-4D55-8888-9E8699358418}"/>
          </ac:grpSpMkLst>
        </pc:grpChg>
        <pc:grpChg chg="add mod">
          <ac:chgData name="Hughes, Ffion" userId="b2b1aaa3-abdb-4362-bdd1-c2a453b42c86" providerId="ADAL" clId="{532B861E-7F35-48A0-A205-EC091854F1A1}" dt="2022-05-18T07:25:55.863" v="167"/>
          <ac:grpSpMkLst>
            <pc:docMk/>
            <pc:sldMk cId="3812791195" sldId="347"/>
            <ac:grpSpMk id="19" creationId="{D2426227-29B1-43CC-93A0-E75820F541CA}"/>
          </ac:grpSpMkLst>
        </pc:grpChg>
        <pc:picChg chg="del">
          <ac:chgData name="Hughes, Ffion" userId="b2b1aaa3-abdb-4362-bdd1-c2a453b42c86" providerId="ADAL" clId="{532B861E-7F35-48A0-A205-EC091854F1A1}" dt="2022-05-18T08:15:39.120" v="307" actId="478"/>
          <ac:picMkLst>
            <pc:docMk/>
            <pc:sldMk cId="3812791195" sldId="347"/>
            <ac:picMk id="7" creationId="{9B12D1A7-B6C9-4768-A389-BF4D2B9EDAF9}"/>
          </ac:picMkLst>
        </pc:picChg>
        <pc:picChg chg="mod">
          <ac:chgData name="Hughes, Ffion" userId="b2b1aaa3-abdb-4362-bdd1-c2a453b42c86" providerId="ADAL" clId="{532B861E-7F35-48A0-A205-EC091854F1A1}" dt="2022-05-18T07:25:55.863" v="167"/>
          <ac:picMkLst>
            <pc:docMk/>
            <pc:sldMk cId="3812791195" sldId="347"/>
            <ac:picMk id="22" creationId="{632648BB-FD9A-4C53-A645-B6241EF2CF71}"/>
          </ac:picMkLst>
        </pc:picChg>
        <pc:picChg chg="mod">
          <ac:chgData name="Hughes, Ffion" userId="b2b1aaa3-abdb-4362-bdd1-c2a453b42c86" providerId="ADAL" clId="{532B861E-7F35-48A0-A205-EC091854F1A1}" dt="2022-05-18T07:25:55.863" v="167"/>
          <ac:picMkLst>
            <pc:docMk/>
            <pc:sldMk cId="3812791195" sldId="347"/>
            <ac:picMk id="23" creationId="{EDBBDE2A-9AF2-4522-B7E6-57B20858B5E8}"/>
          </ac:picMkLst>
        </pc:picChg>
        <pc:picChg chg="add mod">
          <ac:chgData name="Hughes, Ffion" userId="b2b1aaa3-abdb-4362-bdd1-c2a453b42c86" providerId="ADAL" clId="{532B861E-7F35-48A0-A205-EC091854F1A1}" dt="2022-05-18T08:15:39.319" v="308"/>
          <ac:picMkLst>
            <pc:docMk/>
            <pc:sldMk cId="3812791195" sldId="347"/>
            <ac:picMk id="26" creationId="{E5ED5A57-7DB2-407E-8CDF-3FFA9186179D}"/>
          </ac:picMkLst>
        </pc:picChg>
      </pc:sldChg>
      <pc:sldChg chg="addSp delSp modSp del mod">
        <pc:chgData name="Hughes, Ffion" userId="b2b1aaa3-abdb-4362-bdd1-c2a453b42c86" providerId="ADAL" clId="{532B861E-7F35-48A0-A205-EC091854F1A1}" dt="2022-05-18T08:13:29.639" v="288" actId="47"/>
        <pc:sldMkLst>
          <pc:docMk/>
          <pc:sldMk cId="1431697934" sldId="348"/>
        </pc:sldMkLst>
        <pc:spChg chg="del">
          <ac:chgData name="Hughes, Ffion" userId="b2b1aaa3-abdb-4362-bdd1-c2a453b42c86" providerId="ADAL" clId="{532B861E-7F35-48A0-A205-EC091854F1A1}" dt="2022-05-18T07:22:52.464" v="79" actId="478"/>
          <ac:spMkLst>
            <pc:docMk/>
            <pc:sldMk cId="1431697934" sldId="348"/>
            <ac:spMk id="16" creationId="{B03261EE-46C4-4653-A188-BCF79D2CF006}"/>
          </ac:spMkLst>
        </pc:spChg>
        <pc:spChg chg="add mod">
          <ac:chgData name="Hughes, Ffion" userId="b2b1aaa3-abdb-4362-bdd1-c2a453b42c86" providerId="ADAL" clId="{532B861E-7F35-48A0-A205-EC091854F1A1}" dt="2022-05-18T07:22:52.670" v="80"/>
          <ac:spMkLst>
            <pc:docMk/>
            <pc:sldMk cId="1431697934" sldId="348"/>
            <ac:spMk id="17" creationId="{B825C364-D1BC-4889-923E-8995B15C1A2D}"/>
          </ac:spMkLst>
        </pc:spChg>
        <pc:grpChg chg="del">
          <ac:chgData name="Hughes, Ffion" userId="b2b1aaa3-abdb-4362-bdd1-c2a453b42c86" providerId="ADAL" clId="{532B861E-7F35-48A0-A205-EC091854F1A1}" dt="2022-05-18T07:25:20.464" v="146" actId="478"/>
          <ac:grpSpMkLst>
            <pc:docMk/>
            <pc:sldMk cId="1431697934" sldId="348"/>
            <ac:grpSpMk id="14" creationId="{933C60B1-957E-4136-9553-196D26E666DB}"/>
          </ac:grpSpMkLst>
        </pc:grpChg>
        <pc:grpChg chg="add mod">
          <ac:chgData name="Hughes, Ffion" userId="b2b1aaa3-abdb-4362-bdd1-c2a453b42c86" providerId="ADAL" clId="{532B861E-7F35-48A0-A205-EC091854F1A1}" dt="2022-05-18T07:25:24.343" v="147" actId="1076"/>
          <ac:grpSpMkLst>
            <pc:docMk/>
            <pc:sldMk cId="1431697934" sldId="348"/>
            <ac:grpSpMk id="21" creationId="{91B33691-C8D8-4DBF-B60A-6561C8A8AB35}"/>
          </ac:grpSpMkLst>
        </pc:grpChg>
        <pc:picChg chg="mod">
          <ac:chgData name="Hughes, Ffion" userId="b2b1aaa3-abdb-4362-bdd1-c2a453b42c86" providerId="ADAL" clId="{532B861E-7F35-48A0-A205-EC091854F1A1}" dt="2022-05-18T07:25:16.878" v="144"/>
          <ac:picMkLst>
            <pc:docMk/>
            <pc:sldMk cId="1431697934" sldId="348"/>
            <ac:picMk id="29" creationId="{B90238A5-790B-46F5-903A-5F89E2B378B0}"/>
          </ac:picMkLst>
        </pc:picChg>
        <pc:picChg chg="mod">
          <ac:chgData name="Hughes, Ffion" userId="b2b1aaa3-abdb-4362-bdd1-c2a453b42c86" providerId="ADAL" clId="{532B861E-7F35-48A0-A205-EC091854F1A1}" dt="2022-05-18T07:25:16.878" v="144"/>
          <ac:picMkLst>
            <pc:docMk/>
            <pc:sldMk cId="1431697934" sldId="348"/>
            <ac:picMk id="30" creationId="{D1ABB779-6F67-40AB-87F9-397304F83010}"/>
          </ac:picMkLst>
        </pc:picChg>
      </pc:sldChg>
      <pc:sldChg chg="addSp delSp modSp mod modAnim">
        <pc:chgData name="Hughes, Ffion" userId="b2b1aaa3-abdb-4362-bdd1-c2a453b42c86" providerId="ADAL" clId="{532B861E-7F35-48A0-A205-EC091854F1A1}" dt="2022-05-18T08:53:38.137" v="867" actId="14100"/>
        <pc:sldMkLst>
          <pc:docMk/>
          <pc:sldMk cId="2045788459" sldId="349"/>
        </pc:sldMkLst>
        <pc:spChg chg="mod">
          <ac:chgData name="Hughes, Ffion" userId="b2b1aaa3-abdb-4362-bdd1-c2a453b42c86" providerId="ADAL" clId="{532B861E-7F35-48A0-A205-EC091854F1A1}" dt="2022-05-18T08:53:19.764" v="866" actId="403"/>
          <ac:spMkLst>
            <pc:docMk/>
            <pc:sldMk cId="2045788459" sldId="349"/>
            <ac:spMk id="3" creationId="{3DA8D287-8211-4D38-9D7E-DEA48ABF3882}"/>
          </ac:spMkLst>
        </pc:spChg>
        <pc:spChg chg="del">
          <ac:chgData name="Hughes, Ffion" userId="b2b1aaa3-abdb-4362-bdd1-c2a453b42c86" providerId="ADAL" clId="{532B861E-7F35-48A0-A205-EC091854F1A1}" dt="2022-05-18T07:23:12.727" v="87" actId="478"/>
          <ac:spMkLst>
            <pc:docMk/>
            <pc:sldMk cId="2045788459" sldId="349"/>
            <ac:spMk id="15" creationId="{C812BCEB-14B0-414F-B2B1-A804B70408D3}"/>
          </ac:spMkLst>
        </pc:spChg>
        <pc:spChg chg="add mod">
          <ac:chgData name="Hughes, Ffion" userId="b2b1aaa3-abdb-4362-bdd1-c2a453b42c86" providerId="ADAL" clId="{532B861E-7F35-48A0-A205-EC091854F1A1}" dt="2022-05-18T07:23:12.926" v="88"/>
          <ac:spMkLst>
            <pc:docMk/>
            <pc:sldMk cId="2045788459" sldId="349"/>
            <ac:spMk id="16" creationId="{E930ABA5-3E99-4A02-86E6-A36E425C8855}"/>
          </ac:spMkLst>
        </pc:spChg>
        <pc:spChg chg="mod">
          <ac:chgData name="Hughes, Ffion" userId="b2b1aaa3-abdb-4362-bdd1-c2a453b42c86" providerId="ADAL" clId="{532B861E-7F35-48A0-A205-EC091854F1A1}" dt="2022-05-18T08:39:15.912" v="642" actId="1076"/>
          <ac:spMkLst>
            <pc:docMk/>
            <pc:sldMk cId="2045788459" sldId="349"/>
            <ac:spMk id="20" creationId="{F849C836-82EA-4199-8EA5-E43AEB4C5AC2}"/>
          </ac:spMkLst>
        </pc:spChg>
        <pc:grpChg chg="del">
          <ac:chgData name="Hughes, Ffion" userId="b2b1aaa3-abdb-4362-bdd1-c2a453b42c86" providerId="ADAL" clId="{532B861E-7F35-48A0-A205-EC091854F1A1}" dt="2022-05-18T07:25:37.111" v="154" actId="478"/>
          <ac:grpSpMkLst>
            <pc:docMk/>
            <pc:sldMk cId="2045788459" sldId="349"/>
            <ac:grpSpMk id="12" creationId="{A34DE7F9-BF1B-467E-B26C-E082D9E54E76}"/>
          </ac:grpSpMkLst>
        </pc:grpChg>
        <pc:grpChg chg="add mod">
          <ac:chgData name="Hughes, Ffion" userId="b2b1aaa3-abdb-4362-bdd1-c2a453b42c86" providerId="ADAL" clId="{532B861E-7F35-48A0-A205-EC091854F1A1}" dt="2022-05-18T07:25:37.303" v="155"/>
          <ac:grpSpMkLst>
            <pc:docMk/>
            <pc:sldMk cId="2045788459" sldId="349"/>
            <ac:grpSpMk id="17" creationId="{0B018457-8D13-47F7-8562-B283B6EBCBD4}"/>
          </ac:grpSpMkLst>
        </pc:grpChg>
        <pc:picChg chg="mod">
          <ac:chgData name="Hughes, Ffion" userId="b2b1aaa3-abdb-4362-bdd1-c2a453b42c86" providerId="ADAL" clId="{532B861E-7F35-48A0-A205-EC091854F1A1}" dt="2022-05-18T08:53:38.137" v="867" actId="14100"/>
          <ac:picMkLst>
            <pc:docMk/>
            <pc:sldMk cId="2045788459" sldId="349"/>
            <ac:picMk id="21" creationId="{B2CBBB84-C725-41A9-8074-EA229D6F33BE}"/>
          </ac:picMkLst>
        </pc:picChg>
        <pc:picChg chg="mod">
          <ac:chgData name="Hughes, Ffion" userId="b2b1aaa3-abdb-4362-bdd1-c2a453b42c86" providerId="ADAL" clId="{532B861E-7F35-48A0-A205-EC091854F1A1}" dt="2022-05-18T07:25:37.303" v="155"/>
          <ac:picMkLst>
            <pc:docMk/>
            <pc:sldMk cId="2045788459" sldId="349"/>
            <ac:picMk id="26" creationId="{1D9BBD13-2587-4097-86CB-30590C380C19}"/>
          </ac:picMkLst>
        </pc:picChg>
        <pc:picChg chg="add mod">
          <ac:chgData name="Hughes, Ffion" userId="b2b1aaa3-abdb-4362-bdd1-c2a453b42c86" providerId="ADAL" clId="{532B861E-7F35-48A0-A205-EC091854F1A1}" dt="2022-05-18T08:42:06.352" v="735" actId="1076"/>
          <ac:picMkLst>
            <pc:docMk/>
            <pc:sldMk cId="2045788459" sldId="349"/>
            <ac:picMk id="27" creationId="{BE7B9FA9-DCE5-494C-B1D8-4A4799393235}"/>
          </ac:picMkLst>
        </pc:picChg>
        <pc:picChg chg="del">
          <ac:chgData name="Hughes, Ffion" userId="b2b1aaa3-abdb-4362-bdd1-c2a453b42c86" providerId="ADAL" clId="{532B861E-7F35-48A0-A205-EC091854F1A1}" dt="2022-05-18T08:14:34.209" v="297" actId="478"/>
          <ac:picMkLst>
            <pc:docMk/>
            <pc:sldMk cId="2045788459" sldId="349"/>
            <ac:picMk id="3074" creationId="{00DB909F-2FC5-4930-A716-039386E2E358}"/>
          </ac:picMkLst>
        </pc:picChg>
      </pc:sldChg>
      <pc:sldChg chg="addSp delSp modSp mod delAnim modAnim">
        <pc:chgData name="Hughes, Ffion" userId="b2b1aaa3-abdb-4362-bdd1-c2a453b42c86" providerId="ADAL" clId="{532B861E-7F35-48A0-A205-EC091854F1A1}" dt="2022-05-18T08:47:52.003" v="818" actId="20577"/>
        <pc:sldMkLst>
          <pc:docMk/>
          <pc:sldMk cId="1130052629" sldId="350"/>
        </pc:sldMkLst>
        <pc:spChg chg="del mod">
          <ac:chgData name="Hughes, Ffion" userId="b2b1aaa3-abdb-4362-bdd1-c2a453b42c86" providerId="ADAL" clId="{532B861E-7F35-48A0-A205-EC091854F1A1}" dt="2022-05-18T08:47:13.076" v="799" actId="21"/>
          <ac:spMkLst>
            <pc:docMk/>
            <pc:sldMk cId="1130052629" sldId="350"/>
            <ac:spMk id="3" creationId="{3DA8D287-8211-4D38-9D7E-DEA48ABF3882}"/>
          </ac:spMkLst>
        </pc:spChg>
        <pc:spChg chg="del">
          <ac:chgData name="Hughes, Ffion" userId="b2b1aaa3-abdb-4362-bdd1-c2a453b42c86" providerId="ADAL" clId="{532B861E-7F35-48A0-A205-EC091854F1A1}" dt="2022-05-18T07:23:16.552" v="89" actId="478"/>
          <ac:spMkLst>
            <pc:docMk/>
            <pc:sldMk cId="1130052629" sldId="350"/>
            <ac:spMk id="15" creationId="{115282CF-1BA1-42A3-B915-4A6869FC7E68}"/>
          </ac:spMkLst>
        </pc:spChg>
        <pc:spChg chg="add mod">
          <ac:chgData name="Hughes, Ffion" userId="b2b1aaa3-abdb-4362-bdd1-c2a453b42c86" providerId="ADAL" clId="{532B861E-7F35-48A0-A205-EC091854F1A1}" dt="2022-05-18T07:23:16.762" v="90"/>
          <ac:spMkLst>
            <pc:docMk/>
            <pc:sldMk cId="1130052629" sldId="350"/>
            <ac:spMk id="16" creationId="{B041CDF6-DF8D-4FCF-868E-EABAC67A867B}"/>
          </ac:spMkLst>
        </pc:spChg>
        <pc:spChg chg="del">
          <ac:chgData name="Hughes, Ffion" userId="b2b1aaa3-abdb-4362-bdd1-c2a453b42c86" providerId="ADAL" clId="{532B861E-7F35-48A0-A205-EC091854F1A1}" dt="2022-05-18T08:42:42.705" v="736" actId="478"/>
          <ac:spMkLst>
            <pc:docMk/>
            <pc:sldMk cId="1130052629" sldId="350"/>
            <ac:spMk id="20" creationId="{EA2F9868-02CF-4802-B562-7E4E20F9A761}"/>
          </ac:spMkLst>
        </pc:spChg>
        <pc:spChg chg="add mod">
          <ac:chgData name="Hughes, Ffion" userId="b2b1aaa3-abdb-4362-bdd1-c2a453b42c86" providerId="ADAL" clId="{532B861E-7F35-48A0-A205-EC091854F1A1}" dt="2022-05-18T08:43:10.952" v="745" actId="1076"/>
          <ac:spMkLst>
            <pc:docMk/>
            <pc:sldMk cId="1130052629" sldId="350"/>
            <ac:spMk id="27" creationId="{8521ACD9-7CDF-4932-A29B-DF4F92EA5EF6}"/>
          </ac:spMkLst>
        </pc:spChg>
        <pc:spChg chg="add mod">
          <ac:chgData name="Hughes, Ffion" userId="b2b1aaa3-abdb-4362-bdd1-c2a453b42c86" providerId="ADAL" clId="{532B861E-7F35-48A0-A205-EC091854F1A1}" dt="2022-05-18T08:47:52.003" v="818" actId="20577"/>
          <ac:spMkLst>
            <pc:docMk/>
            <pc:sldMk cId="1130052629" sldId="350"/>
            <ac:spMk id="29" creationId="{BA8AD389-4F03-49CE-825C-6D209FD0F7DA}"/>
          </ac:spMkLst>
        </pc:spChg>
        <pc:grpChg chg="del">
          <ac:chgData name="Hughes, Ffion" userId="b2b1aaa3-abdb-4362-bdd1-c2a453b42c86" providerId="ADAL" clId="{532B861E-7F35-48A0-A205-EC091854F1A1}" dt="2022-05-18T07:25:39.751" v="156" actId="478"/>
          <ac:grpSpMkLst>
            <pc:docMk/>
            <pc:sldMk cId="1130052629" sldId="350"/>
            <ac:grpSpMk id="12" creationId="{A34DE7F9-BF1B-467E-B26C-E082D9E54E76}"/>
          </ac:grpSpMkLst>
        </pc:grpChg>
        <pc:grpChg chg="add mod">
          <ac:chgData name="Hughes, Ffion" userId="b2b1aaa3-abdb-4362-bdd1-c2a453b42c86" providerId="ADAL" clId="{532B861E-7F35-48A0-A205-EC091854F1A1}" dt="2022-05-18T07:25:39.957" v="157"/>
          <ac:grpSpMkLst>
            <pc:docMk/>
            <pc:sldMk cId="1130052629" sldId="350"/>
            <ac:grpSpMk id="17" creationId="{B956D3AE-D6DC-4C04-86AB-387A29E80835}"/>
          </ac:grpSpMkLst>
        </pc:grpChg>
        <pc:picChg chg="del">
          <ac:chgData name="Hughes, Ffion" userId="b2b1aaa3-abdb-4362-bdd1-c2a453b42c86" providerId="ADAL" clId="{532B861E-7F35-48A0-A205-EC091854F1A1}" dt="2022-05-18T08:46:30.306" v="786" actId="478"/>
          <ac:picMkLst>
            <pc:docMk/>
            <pc:sldMk cId="1130052629" sldId="350"/>
            <ac:picMk id="6" creationId="{8137D331-4A51-4B5D-9AA2-58422E0C0BEC}"/>
          </ac:picMkLst>
        </pc:picChg>
        <pc:picChg chg="mod">
          <ac:chgData name="Hughes, Ffion" userId="b2b1aaa3-abdb-4362-bdd1-c2a453b42c86" providerId="ADAL" clId="{532B861E-7F35-48A0-A205-EC091854F1A1}" dt="2022-05-18T07:25:39.957" v="157"/>
          <ac:picMkLst>
            <pc:docMk/>
            <pc:sldMk cId="1130052629" sldId="350"/>
            <ac:picMk id="21" creationId="{95675397-0861-4585-ACA2-61667C21BB7C}"/>
          </ac:picMkLst>
        </pc:picChg>
        <pc:picChg chg="mod">
          <ac:chgData name="Hughes, Ffion" userId="b2b1aaa3-abdb-4362-bdd1-c2a453b42c86" providerId="ADAL" clId="{532B861E-7F35-48A0-A205-EC091854F1A1}" dt="2022-05-18T07:25:39.957" v="157"/>
          <ac:picMkLst>
            <pc:docMk/>
            <pc:sldMk cId="1130052629" sldId="350"/>
            <ac:picMk id="26" creationId="{1D2A9C04-EF62-4CEB-9F66-858844CBB581}"/>
          </ac:picMkLst>
        </pc:picChg>
        <pc:picChg chg="add mod">
          <ac:chgData name="Hughes, Ffion" userId="b2b1aaa3-abdb-4362-bdd1-c2a453b42c86" providerId="ADAL" clId="{532B861E-7F35-48A0-A205-EC091854F1A1}" dt="2022-05-18T08:46:35.600" v="789" actId="1076"/>
          <ac:picMkLst>
            <pc:docMk/>
            <pc:sldMk cId="1130052629" sldId="350"/>
            <ac:picMk id="28" creationId="{F553025E-EC0A-412B-8B95-088AD3DABE73}"/>
          </ac:picMkLst>
        </pc:picChg>
      </pc:sldChg>
      <pc:sldChg chg="addSp delSp modSp add mod">
        <pc:chgData name="Hughes, Ffion" userId="b2b1aaa3-abdb-4362-bdd1-c2a453b42c86" providerId="ADAL" clId="{532B861E-7F35-48A0-A205-EC091854F1A1}" dt="2022-05-18T08:34:24.944" v="563"/>
        <pc:sldMkLst>
          <pc:docMk/>
          <pc:sldMk cId="2808208091" sldId="351"/>
        </pc:sldMkLst>
        <pc:spChg chg="add mod">
          <ac:chgData name="Hughes, Ffion" userId="b2b1aaa3-abdb-4362-bdd1-c2a453b42c86" providerId="ADAL" clId="{532B861E-7F35-48A0-A205-EC091854F1A1}" dt="2022-05-18T08:34:24.944" v="563"/>
          <ac:spMkLst>
            <pc:docMk/>
            <pc:sldMk cId="2808208091" sldId="351"/>
            <ac:spMk id="10" creationId="{E63B7C06-3BBE-45DC-9893-21DFC313B858}"/>
          </ac:spMkLst>
        </pc:spChg>
        <pc:spChg chg="del">
          <ac:chgData name="Hughes, Ffion" userId="b2b1aaa3-abdb-4362-bdd1-c2a453b42c86" providerId="ADAL" clId="{532B861E-7F35-48A0-A205-EC091854F1A1}" dt="2022-05-18T08:34:24.698" v="562" actId="478"/>
          <ac:spMkLst>
            <pc:docMk/>
            <pc:sldMk cId="2808208091" sldId="351"/>
            <ac:spMk id="17" creationId="{62C0B05A-6CB9-48B3-9117-1D986F4A0F48}"/>
          </ac:spMkLst>
        </pc:spChg>
      </pc:sldChg>
      <pc:sldChg chg="addSp delSp modSp new del mod modAnim">
        <pc:chgData name="Hughes, Ffion" userId="b2b1aaa3-abdb-4362-bdd1-c2a453b42c86" providerId="ADAL" clId="{532B861E-7F35-48A0-A205-EC091854F1A1}" dt="2022-05-18T08:50:13.339" v="850" actId="47"/>
        <pc:sldMkLst>
          <pc:docMk/>
          <pc:sldMk cId="1103824785" sldId="352"/>
        </pc:sldMkLst>
        <pc:spChg chg="add">
          <ac:chgData name="Hughes, Ffion" userId="b2b1aaa3-abdb-4362-bdd1-c2a453b42c86" providerId="ADAL" clId="{532B861E-7F35-48A0-A205-EC091854F1A1}" dt="2022-05-18T08:36:15.619" v="605" actId="22"/>
          <ac:spMkLst>
            <pc:docMk/>
            <pc:sldMk cId="1103824785" sldId="352"/>
            <ac:spMk id="7" creationId="{88FB3779-6FD5-4CF4-8AAA-0DBEA5D57DB1}"/>
          </ac:spMkLst>
        </pc:spChg>
        <pc:spChg chg="add del mod">
          <ac:chgData name="Hughes, Ffion" userId="b2b1aaa3-abdb-4362-bdd1-c2a453b42c86" providerId="ADAL" clId="{532B861E-7F35-48A0-A205-EC091854F1A1}" dt="2022-05-18T08:46:53.352" v="794" actId="21"/>
          <ac:spMkLst>
            <pc:docMk/>
            <pc:sldMk cId="1103824785" sldId="352"/>
            <ac:spMk id="9" creationId="{98C356AA-DC6D-4092-91E9-4AE5C99ED63E}"/>
          </ac:spMkLst>
        </pc:spChg>
        <pc:spChg chg="add mod">
          <ac:chgData name="Hughes, Ffion" userId="b2b1aaa3-abdb-4362-bdd1-c2a453b42c86" providerId="ADAL" clId="{532B861E-7F35-48A0-A205-EC091854F1A1}" dt="2022-05-18T08:46:50.217" v="792" actId="1076"/>
          <ac:spMkLst>
            <pc:docMk/>
            <pc:sldMk cId="1103824785" sldId="352"/>
            <ac:spMk id="11" creationId="{1D430496-79A3-4F48-87A0-9A7F71AECD72}"/>
          </ac:spMkLst>
        </pc:spChg>
        <pc:spChg chg="add mod">
          <ac:chgData name="Hughes, Ffion" userId="b2b1aaa3-abdb-4362-bdd1-c2a453b42c86" providerId="ADAL" clId="{532B861E-7F35-48A0-A205-EC091854F1A1}" dt="2022-05-18T08:47:14.106" v="800"/>
          <ac:spMkLst>
            <pc:docMk/>
            <pc:sldMk cId="1103824785" sldId="352"/>
            <ac:spMk id="12" creationId="{B84C7850-D1E6-4AEA-B3F8-35794A5670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B435F0E6-AC5D-4E26-8358-3D56013EF103}" type="datetimeFigureOut">
              <a:rPr lang="en-GB" smtClean="0"/>
              <a:t>18/05/2022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AA83DDEC-5940-4676-957C-C087F04EA5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250825"/>
            <a:ext cx="5919787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2617" y="3688984"/>
            <a:ext cx="5388610" cy="3884861"/>
          </a:xfrm>
        </p:spPr>
        <p:txBody>
          <a:bodyPr/>
          <a:lstStyle/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6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3359"/>
            <a:ext cx="103632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6557"/>
            <a:ext cx="85344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DCDBC02-9943-49FF-A0D1-4F00BD0C1C3F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799" y="1989138"/>
            <a:ext cx="8760884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89138"/>
            <a:ext cx="2453216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39EA17D-8D9E-4EB6-84B1-9E4D449F7DD4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89138"/>
            <a:ext cx="113284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3E550A6-C34D-488C-8EA7-47D2180A892F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4" y="1844824"/>
            <a:ext cx="2453216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48681"/>
            <a:ext cx="8583084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F1D39EB-7674-44A5-9BF1-C70C70B7AABD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16832"/>
            <a:ext cx="113284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8528" y="54067"/>
            <a:ext cx="28448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966A99A1-9008-4511-8FB6-E965C2837795}" type="datetime3">
              <a:rPr lang="en-US" smtClean="0"/>
              <a:t>18 May 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9099" y="107107"/>
            <a:ext cx="2451100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r>
              <a:rPr lang="en-GB"/>
              <a:t>Campaigning for nature - Running a social media campaign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07086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689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0D7B1C5-73BA-46DB-93B4-1EA20B4F108D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55584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495" y="1916833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B6C9C2A-D0A5-45BB-B48A-CD9B74BC8DCA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2BA7-D16C-44CF-B13A-60E0E863C93B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1"/>
            <a:ext cx="113284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1801" y="4293096"/>
            <a:ext cx="11318495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9151E7E3-A88B-485C-823D-00C0282FEB5A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64E7CB8-62B6-414C-9D03-760544A90226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E0F4A07-ADFE-45EA-9076-6CE769AC88B1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916833"/>
            <a:ext cx="8760884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78026"/>
            <a:ext cx="2453216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25A399-E245-4805-A480-D070ACF0FC9E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581026"/>
            <a:ext cx="220768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16833"/>
            <a:ext cx="1115060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528" y="6359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800EF893-2058-4191-8B09-42915BE587AE}" type="datetime3">
              <a:rPr lang="en-US" smtClean="0">
                <a:solidFill>
                  <a:srgbClr val="3C3C41"/>
                </a:solidFill>
              </a:rPr>
              <a:t>18 May 2022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9099" y="116632"/>
            <a:ext cx="2451100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3C3C41"/>
                </a:solidFill>
              </a:rPr>
              <a:t>Campaigning for nature - Running a social media campaign</a:t>
            </a:r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500" y="6413501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309101" y="428625"/>
            <a:ext cx="24511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431801" y="428625"/>
            <a:ext cx="87757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RFljJpo3QD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4023"/>
            <a:ext cx="12192000" cy="2374977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sz="4000" dirty="0"/>
            </a:br>
            <a: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</a:t>
            </a:r>
            <a:b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Llwybr Arfordir Cymru: </a:t>
            </a:r>
            <a:b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y-GB" sz="4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br>
              <a:rPr lang="en-GB" sz="4800" dirty="0">
                <a:solidFill>
                  <a:srgbClr val="227122"/>
                </a:solidFill>
              </a:rPr>
            </a:br>
            <a:br>
              <a:rPr lang="en-GB" sz="4000" dirty="0">
                <a:solidFill>
                  <a:srgbClr val="227122"/>
                </a:solidFill>
              </a:rPr>
            </a:br>
            <a:r>
              <a:rPr lang="en-GB" sz="4000" dirty="0"/>
              <a:t> </a:t>
            </a:r>
            <a:br>
              <a:rPr lang="en-GB" dirty="0"/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89E3BED-368D-4C5E-B976-483B6827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38B23-7BCF-4A9D-A432-72932E1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>
                <a:solidFill>
                  <a:srgbClr val="3C3C41"/>
                </a:solidFill>
              </a:rPr>
              <a:pPr/>
              <a:t>1</a:t>
            </a:fld>
            <a:endParaRPr lang="en-GB" dirty="0">
              <a:solidFill>
                <a:srgbClr val="3C3C4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A2A72FB-BAAD-42DF-8E96-8D994D58E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1" y="498056"/>
            <a:ext cx="1478228" cy="12647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44533BB-1A3C-4B19-BA73-BAADA82667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26" y="3805923"/>
            <a:ext cx="1342228" cy="13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baseline="0" dirty="0" err="1">
                <a:latin typeface="+mn-lt"/>
              </a:rPr>
              <a:t>Pwy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yw’r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gynulleidfa</a:t>
            </a:r>
            <a:r>
              <a:rPr lang="en-GB" b="1" i="0" u="none" strike="noStrike" baseline="0" dirty="0">
                <a:latin typeface="+mn-lt"/>
              </a:rPr>
              <a:t> </a:t>
            </a:r>
            <a:r>
              <a:rPr lang="en-GB" b="1" i="0" u="none" strike="noStrike" baseline="0" dirty="0" err="1">
                <a:latin typeface="+mn-lt"/>
              </a:rPr>
              <a:t>darged</a:t>
            </a:r>
            <a:r>
              <a:rPr lang="en-GB" b="1" i="0" u="none" strike="noStrike" baseline="0" dirty="0">
                <a:latin typeface="+mn-lt"/>
              </a:rPr>
              <a:t>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45393"/>
            <a:ext cx="3459976" cy="4536356"/>
          </a:xfrm>
        </p:spPr>
        <p:txBody>
          <a:bodyPr/>
          <a:lstStyle/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Cynulleidfa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darged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grŵp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penodol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ydych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cyrraedd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gyda’u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deunyddiau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marchnata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Nhw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fwyaf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tebygol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o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â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diddordeb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cynnwys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62162-3A11-4DA4-AC83-09D788B3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75" y="1836744"/>
            <a:ext cx="6198381" cy="39584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BC0FE29A-E02B-49EC-8700-8C16DE60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0518EF-A90E-4AF7-A8D4-8CA371D7B91D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4" name="Picture 23" descr="Logo, company name&#10;&#10;Description automatically generated">
              <a:extLst>
                <a:ext uri="{FF2B5EF4-FFF2-40B4-BE49-F238E27FC236}">
                  <a16:creationId xmlns:a16="http://schemas.microsoft.com/office/drawing/2014/main" id="{43C71766-1E2A-47C5-AEF3-818EA1825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AA0FC0A3-EFB6-4388-A786-FB5180734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8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3149"/>
            <a:ext cx="9324941" cy="1223963"/>
          </a:xfrm>
        </p:spPr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yn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Cymru…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70" y="2038161"/>
            <a:ext cx="5768277" cy="4536356"/>
          </a:xfrm>
        </p:spPr>
        <p:txBody>
          <a:bodyPr/>
          <a:lstStyle/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hargraffiadau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cyntaf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Nodwch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sylwadau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i="0" u="none" strike="noStrike" baseline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Crëwch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gwmwl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geiriau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hatgoffa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honno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Beth am </a:t>
            </a:r>
            <a:r>
              <a:rPr lang="en-GB" b="0" dirty="0" err="1">
                <a:solidFill>
                  <a:schemeClr val="tx1"/>
                </a:solidFill>
              </a:rPr>
              <a:t>baratoi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holiadur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cy-GB" b="0" dirty="0">
                <a:solidFill>
                  <a:schemeClr val="tx1"/>
                </a:solidFill>
              </a:rPr>
              <a:t>gasglu gwybodaeth ynghylch pam mae defnyddwyr yn ymweld â’r llwybr.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1CF51-56AC-4EE9-95BF-C3E238936227}"/>
              </a:ext>
            </a:extLst>
          </p:cNvPr>
          <p:cNvSpPr txBox="1"/>
          <p:nvPr/>
        </p:nvSpPr>
        <p:spPr>
          <a:xfrm>
            <a:off x="431800" y="1215454"/>
            <a:ext cx="986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1A5"/>
                </a:solidFill>
              </a:rPr>
              <a:t>….</a:t>
            </a:r>
            <a:r>
              <a:rPr lang="en-GB" sz="2400" b="1" dirty="0" err="1">
                <a:solidFill>
                  <a:srgbClr val="0091A5"/>
                </a:solidFill>
              </a:rPr>
              <a:t>efallai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bydd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cyfleoedd</a:t>
            </a:r>
            <a:r>
              <a:rPr lang="en-GB" sz="2400" b="1" dirty="0">
                <a:solidFill>
                  <a:srgbClr val="0091A5"/>
                </a:solidFill>
              </a:rPr>
              <a:t> i </a:t>
            </a:r>
            <a:r>
              <a:rPr lang="en-GB" sz="2400" b="1" dirty="0" err="1">
                <a:solidFill>
                  <a:srgbClr val="0091A5"/>
                </a:solidFill>
              </a:rPr>
              <a:t>wneud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rhywfaint</a:t>
            </a:r>
            <a:r>
              <a:rPr lang="en-GB" sz="2400" b="1" dirty="0">
                <a:solidFill>
                  <a:srgbClr val="0091A5"/>
                </a:solidFill>
              </a:rPr>
              <a:t> o </a:t>
            </a:r>
            <a:r>
              <a:rPr lang="en-GB" sz="2400" b="1" dirty="0" err="1">
                <a:solidFill>
                  <a:srgbClr val="0091A5"/>
                </a:solidFill>
              </a:rPr>
              <a:t>ymchwil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i’r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farchnad</a:t>
            </a:r>
            <a:r>
              <a:rPr lang="en-GB" sz="2400" b="1" dirty="0">
                <a:solidFill>
                  <a:srgbClr val="0091A5"/>
                </a:solidFill>
              </a:rPr>
              <a:t> ac </a:t>
            </a:r>
            <a:r>
              <a:rPr lang="en-GB" sz="2400" b="1" dirty="0" err="1">
                <a:solidFill>
                  <a:srgbClr val="0091A5"/>
                </a:solidFill>
              </a:rPr>
              <a:t>ymchwilio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ar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safle</a:t>
            </a:r>
            <a:r>
              <a:rPr lang="en-GB" sz="2400" b="1" dirty="0">
                <a:solidFill>
                  <a:srgbClr val="0091A5"/>
                </a:solidFill>
              </a:rPr>
              <a:t>.</a:t>
            </a:r>
            <a:endParaRPr lang="en-GB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A518E11D-C1CF-4A87-BC70-BE1B4CC7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CF9CE0-2DD4-478C-89B5-47E75DA470C7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10B6F8F1-3E5C-4B38-8674-3D1703BF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E6DD7362-3287-4991-8C7C-DABB47185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7" name="Picture 26" descr="A group of people walking on a dirt path in a grassy field&#10;&#10;Description automatically generated with low confidence">
            <a:extLst>
              <a:ext uri="{FF2B5EF4-FFF2-40B4-BE49-F238E27FC236}">
                <a16:creationId xmlns:a16="http://schemas.microsoft.com/office/drawing/2014/main" id="{6B71FD96-AA27-4789-B286-CF77F087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02" y="2079008"/>
            <a:ext cx="4876800" cy="365379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2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63149"/>
            <a:ext cx="10126220" cy="1223963"/>
          </a:xfrm>
        </p:spPr>
        <p:txBody>
          <a:bodyPr/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yn </a:t>
            </a:r>
            <a:r>
              <a:rPr lang="en-GB" dirty="0" err="1"/>
              <a:t>ymweld</a:t>
            </a:r>
            <a:r>
              <a:rPr lang="en-GB" dirty="0"/>
              <a:t> â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Cymru…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321644"/>
            <a:ext cx="6080511" cy="4536356"/>
          </a:xfrm>
        </p:spPr>
        <p:txBody>
          <a:bodyPr/>
          <a:lstStyle/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Oes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modd</a:t>
            </a:r>
            <a:r>
              <a:rPr lang="en-GB" b="0" dirty="0">
                <a:solidFill>
                  <a:schemeClr val="tx1"/>
                </a:solidFill>
              </a:rPr>
              <a:t> i chi </a:t>
            </a:r>
            <a:r>
              <a:rPr lang="en-GB" b="0" dirty="0" err="1">
                <a:solidFill>
                  <a:schemeClr val="tx1"/>
                </a:solidFill>
              </a:rPr>
              <a:t>greu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casglu</a:t>
            </a:r>
            <a:r>
              <a:rPr lang="en-GB" b="0" dirty="0">
                <a:solidFill>
                  <a:schemeClr val="tx1"/>
                </a:solidFill>
              </a:rPr>
              <a:t> data </a:t>
            </a:r>
            <a:r>
              <a:rPr lang="en-GB" b="0" dirty="0" err="1">
                <a:solidFill>
                  <a:schemeClr val="tx1"/>
                </a:solidFill>
              </a:rPr>
              <a:t>syml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gofnodi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nifer</a:t>
            </a:r>
            <a:r>
              <a:rPr lang="en-GB" b="0" dirty="0">
                <a:solidFill>
                  <a:schemeClr val="tx1"/>
                </a:solidFill>
              </a:rPr>
              <a:t> y </a:t>
            </a:r>
            <a:r>
              <a:rPr lang="en-GB" b="0" dirty="0" err="1">
                <a:solidFill>
                  <a:schemeClr val="tx1"/>
                </a:solidFill>
              </a:rPr>
              <a:t>defnyddwyr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ymweld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â’r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benodol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honno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Tynnwch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luniau</a:t>
            </a:r>
            <a:r>
              <a:rPr lang="en-GB" b="0" dirty="0">
                <a:solidFill>
                  <a:schemeClr val="tx1"/>
                </a:solidFill>
              </a:rPr>
              <a:t> - </a:t>
            </a:r>
            <a:r>
              <a:rPr lang="en-GB" b="0" dirty="0" err="1">
                <a:solidFill>
                  <a:schemeClr val="tx1"/>
                </a:solidFill>
              </a:rPr>
              <a:t>gallai'r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rhain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ymddangos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gwefan</a:t>
            </a:r>
            <a:r>
              <a:rPr lang="en-GB" b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431801" y="1310693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1A5"/>
                </a:solidFill>
              </a:rPr>
              <a:t>….</a:t>
            </a:r>
            <a:r>
              <a:rPr lang="en-GB" sz="2400" b="1" dirty="0" err="1">
                <a:solidFill>
                  <a:srgbClr val="0091A5"/>
                </a:solidFill>
              </a:rPr>
              <a:t>efallai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bydd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cyfleoedd</a:t>
            </a:r>
            <a:r>
              <a:rPr lang="en-GB" sz="2400" b="1" dirty="0">
                <a:solidFill>
                  <a:srgbClr val="0091A5"/>
                </a:solidFill>
              </a:rPr>
              <a:t> i </a:t>
            </a:r>
            <a:r>
              <a:rPr lang="en-GB" sz="2400" b="1" dirty="0" err="1">
                <a:solidFill>
                  <a:srgbClr val="0091A5"/>
                </a:solidFill>
              </a:rPr>
              <a:t>wneud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rhywfaint</a:t>
            </a:r>
            <a:r>
              <a:rPr lang="en-GB" sz="2400" b="1" dirty="0">
                <a:solidFill>
                  <a:srgbClr val="0091A5"/>
                </a:solidFill>
              </a:rPr>
              <a:t> o </a:t>
            </a:r>
            <a:r>
              <a:rPr lang="en-GB" sz="2400" b="1" dirty="0" err="1">
                <a:solidFill>
                  <a:srgbClr val="0091A5"/>
                </a:solidFill>
              </a:rPr>
              <a:t>ymchwil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i’r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farchnad</a:t>
            </a:r>
            <a:r>
              <a:rPr lang="en-GB" sz="2400" b="1" dirty="0">
                <a:solidFill>
                  <a:srgbClr val="0091A5"/>
                </a:solidFill>
              </a:rPr>
              <a:t> ac </a:t>
            </a:r>
            <a:r>
              <a:rPr lang="en-GB" sz="2400" b="1" dirty="0" err="1">
                <a:solidFill>
                  <a:srgbClr val="0091A5"/>
                </a:solidFill>
              </a:rPr>
              <a:t>ymchwilio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ar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safle</a:t>
            </a:r>
            <a:r>
              <a:rPr lang="en-GB" sz="2400" b="1" dirty="0">
                <a:solidFill>
                  <a:srgbClr val="0091A5"/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16" name="Picture 15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5EF7708A-6DCE-4350-80F4-C5424535B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40" y="2278061"/>
            <a:ext cx="4876800" cy="29946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E605BABF-B5C4-4720-9C99-A2A32C44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C27311-61FE-4916-BA6B-EE7AEAA4EDE3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C8154579-9E15-422C-8929-648C41AC5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10E5C20A-0324-4FFD-91A7-A17338E2C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6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95866"/>
            <a:ext cx="8775700" cy="1223963"/>
          </a:xfrm>
        </p:spPr>
        <p:txBody>
          <a:bodyPr/>
          <a:lstStyle/>
          <a:p>
            <a:r>
              <a:rPr lang="en-GB" b="1" i="0" u="none" strike="noStrike" baseline="0" dirty="0" err="1"/>
              <a:t>Cynllunio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rhannu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syniadau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ar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gyfer</a:t>
            </a:r>
            <a:r>
              <a:rPr lang="en-GB" b="1" i="0" u="none" strike="noStrike" baseline="0" dirty="0"/>
              <a:t> </a:t>
            </a:r>
            <a:r>
              <a:rPr lang="en-GB" b="1" i="0" u="none" strike="noStrike" baseline="0" dirty="0" err="1"/>
              <a:t>eich</a:t>
            </a:r>
            <a:r>
              <a:rPr lang="en-GB" b="1" i="0" u="none" strike="noStrike" baseline="0" dirty="0"/>
              <a:t> poster </a:t>
            </a:r>
            <a:r>
              <a:rPr lang="en-GB" b="1" i="0" u="none" strike="noStrike" baseline="0" dirty="0" err="1"/>
              <a:t>hyrwyddo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2611386"/>
            <a:ext cx="7387534" cy="4536356"/>
          </a:xfrm>
        </p:spPr>
        <p:txBody>
          <a:bodyPr/>
          <a:lstStyle/>
          <a:p>
            <a:r>
              <a:rPr lang="en-GB" b="0" dirty="0">
                <a:solidFill>
                  <a:schemeClr val="tx1"/>
                </a:solidFill>
              </a:rPr>
              <a:t>Mae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gweithio</a:t>
            </a:r>
            <a:r>
              <a:rPr lang="en-GB" b="0" dirty="0">
                <a:solidFill>
                  <a:schemeClr val="tx1"/>
                </a:solidFill>
              </a:rPr>
              <a:t> yn y </a:t>
            </a:r>
            <a:r>
              <a:rPr lang="en-GB" b="0" dirty="0" err="1">
                <a:solidFill>
                  <a:schemeClr val="tx1"/>
                </a:solidFill>
              </a:rPr>
              <a:t>diwydiant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siarad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gwneud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cynnig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nhw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wahanol</a:t>
            </a:r>
            <a:r>
              <a:rPr lang="en-GB" b="0" dirty="0">
                <a:solidFill>
                  <a:schemeClr val="tx1"/>
                </a:solidFill>
              </a:rPr>
              <a:t> a/</a:t>
            </a:r>
            <a:r>
              <a:rPr lang="en-GB" b="0" dirty="0" err="1">
                <a:solidFill>
                  <a:schemeClr val="tx1"/>
                </a:solidFill>
              </a:rPr>
              <a:t>neu’n</a:t>
            </a:r>
            <a:r>
              <a:rPr lang="en-GB" b="0" dirty="0">
                <a:solidFill>
                  <a:schemeClr val="tx1"/>
                </a:solidFill>
              </a:rPr>
              <a:t> well </a:t>
            </a:r>
            <a:r>
              <a:rPr lang="en-GB" b="0" dirty="0" err="1">
                <a:solidFill>
                  <a:schemeClr val="tx1"/>
                </a:solidFill>
              </a:rPr>
              <a:t>na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eraill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Pa rai o </a:t>
            </a:r>
            <a:r>
              <a:rPr lang="en-GB" b="0" dirty="0" err="1">
                <a:solidFill>
                  <a:schemeClr val="tx1"/>
                </a:solidFill>
              </a:rPr>
              <a:t>bwyntiau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gwerthu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unigryw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 </a:t>
            </a:r>
            <a:r>
              <a:rPr lang="en-GB" b="0" dirty="0" err="1">
                <a:solidFill>
                  <a:schemeClr val="tx1"/>
                </a:solidFill>
              </a:rPr>
              <a:t>ydych</a:t>
            </a:r>
            <a:r>
              <a:rPr lang="en-GB" b="0" dirty="0">
                <a:solidFill>
                  <a:schemeClr val="tx1"/>
                </a:solidFill>
              </a:rPr>
              <a:t> chi am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Cofnodwch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Meddyliwch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resymau</a:t>
            </a:r>
            <a:r>
              <a:rPr lang="en-GB" b="0" dirty="0">
                <a:solidFill>
                  <a:schemeClr val="tx1"/>
                </a:solidFill>
              </a:rPr>
              <a:t>, neu ‘</a:t>
            </a:r>
            <a:r>
              <a:rPr lang="en-GB" b="0" dirty="0" err="1">
                <a:solidFill>
                  <a:schemeClr val="tx1"/>
                </a:solidFill>
              </a:rPr>
              <a:t>fachau</a:t>
            </a:r>
            <a:r>
              <a:rPr lang="en-GB" b="0" dirty="0">
                <a:solidFill>
                  <a:schemeClr val="tx1"/>
                </a:solidFill>
              </a:rPr>
              <a:t>’, </a:t>
            </a:r>
            <a:r>
              <a:rPr lang="en-GB" b="0" dirty="0" err="1">
                <a:solidFill>
                  <a:schemeClr val="tx1"/>
                </a:solidFill>
              </a:rPr>
              <a:t>i’w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cyfleu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313010" y="1387423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Beth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yw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pwyntiau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gwerthu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unigryw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eich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adran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ddewisol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Lwybr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Arfordir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Cymru?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83ED8819-1E0C-458C-90AB-6952DA48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6AF7C5-CD25-4EEB-9042-2A731265CCFA}"/>
              </a:ext>
            </a:extLst>
          </p:cNvPr>
          <p:cNvGrpSpPr/>
          <p:nvPr/>
        </p:nvGrpSpPr>
        <p:grpSpPr>
          <a:xfrm>
            <a:off x="139701" y="6001634"/>
            <a:ext cx="11787756" cy="837316"/>
            <a:chOff x="139701" y="6001634"/>
            <a:chExt cx="11787756" cy="837316"/>
          </a:xfrm>
        </p:grpSpPr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F5B79648-024B-4110-8980-4921D7686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1" y="6088566"/>
              <a:ext cx="877038" cy="750384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0F455123-EE77-4B3F-964A-B42B5265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6" name="Picture 25" descr="A group of people riding bikes on a path by the water&#10;&#10;Description automatically generated with medium confidence">
            <a:extLst>
              <a:ext uri="{FF2B5EF4-FFF2-40B4-BE49-F238E27FC236}">
                <a16:creationId xmlns:a16="http://schemas.microsoft.com/office/drawing/2014/main" id="{B447B064-DCC4-4629-9268-043290EE9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98" y="2978196"/>
            <a:ext cx="3824493" cy="237536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65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1BF2-7831-42E4-9AAB-55ED0CD3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84547"/>
            <a:ext cx="8775700" cy="1223963"/>
          </a:xfrm>
        </p:spPr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Rhannu eich syniadau cychwynnol gyda’r cleient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017-5F1A-4F1D-A601-9916B495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439593"/>
            <a:ext cx="11572567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Gallwch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gyflwyno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i’r</a:t>
            </a:r>
            <a:r>
              <a:rPr lang="en-GB" b="0" dirty="0">
                <a:solidFill>
                  <a:schemeClr val="tx1"/>
                </a:solidFill>
              </a:rPr>
              <a:t> ‘</a:t>
            </a:r>
            <a:r>
              <a:rPr lang="en-GB" b="0" dirty="0" err="1">
                <a:solidFill>
                  <a:schemeClr val="tx1"/>
                </a:solidFill>
              </a:rPr>
              <a:t>cleient</a:t>
            </a:r>
            <a:r>
              <a:rPr lang="en-GB" b="0" dirty="0">
                <a:solidFill>
                  <a:schemeClr val="tx1"/>
                </a:solidFill>
              </a:rPr>
              <a:t>’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ffurf</a:t>
            </a:r>
            <a:r>
              <a:rPr lang="en-GB" b="0" dirty="0">
                <a:solidFill>
                  <a:schemeClr val="tx1"/>
                </a:solidFill>
              </a:rPr>
              <a:t>: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Cyflwyniad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grŵp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–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Microsoft PowerPoint neu Google Slides.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Sgwrs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grŵp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dwy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funud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– yn </a:t>
            </a:r>
            <a:r>
              <a:rPr lang="en-GB" b="0" dirty="0" err="1">
                <a:solidFill>
                  <a:schemeClr val="tx1"/>
                </a:solidFill>
              </a:rPr>
              <a:t>egluro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prif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 am y </a:t>
            </a:r>
            <a:r>
              <a:rPr lang="en-GB" b="0" dirty="0" err="1">
                <a:solidFill>
                  <a:schemeClr val="tx1"/>
                </a:solidFill>
              </a:rPr>
              <a:t>daflen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gan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iaith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berswadiol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dirty="0">
                <a:solidFill>
                  <a:schemeClr val="tx1"/>
                </a:solidFill>
              </a:rPr>
              <a:t>Bwrdd naws </a:t>
            </a:r>
            <a:r>
              <a:rPr lang="en-GB" b="0" dirty="0">
                <a:solidFill>
                  <a:schemeClr val="tx1"/>
                </a:solidFill>
              </a:rPr>
              <a:t>-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bwrdd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naws</a:t>
            </a:r>
            <a:r>
              <a:rPr lang="en-GB" b="0" dirty="0">
                <a:solidFill>
                  <a:schemeClr val="tx1"/>
                </a:solidFill>
              </a:rPr>
              <a:t> (</a:t>
            </a:r>
            <a:r>
              <a:rPr lang="en-GB" b="0" dirty="0" err="1">
                <a:solidFill>
                  <a:schemeClr val="tx1"/>
                </a:solidFill>
              </a:rPr>
              <a:t>digidol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bapur</a:t>
            </a:r>
            <a:r>
              <a:rPr lang="en-GB" b="0" dirty="0">
                <a:solidFill>
                  <a:schemeClr val="tx1"/>
                </a:solidFill>
              </a:rPr>
              <a:t>) yn collage </a:t>
            </a:r>
            <a:r>
              <a:rPr lang="en-GB" b="0" dirty="0" err="1">
                <a:solidFill>
                  <a:schemeClr val="tx1"/>
                </a:solidFill>
              </a:rPr>
              <a:t>darluniadol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syniadau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B851-C4DA-477F-8BB4-0AEBD9A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3214-10A1-44E2-869B-644270DF9FBB}"/>
              </a:ext>
            </a:extLst>
          </p:cNvPr>
          <p:cNvSpPr txBox="1"/>
          <p:nvPr/>
        </p:nvSpPr>
        <p:spPr>
          <a:xfrm>
            <a:off x="355586" y="1196528"/>
            <a:ext cx="986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Gofynnwch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am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adborth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a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chaniatâd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gan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cleient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cyn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bwrw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ymlaen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â’ch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syniadau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E3822-1284-4DBB-ACF3-C7694747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87" y="5277497"/>
            <a:ext cx="1939613" cy="1184637"/>
          </a:xfrm>
          <a:prstGeom prst="rect">
            <a:avLst/>
          </a:prstGeom>
        </p:spPr>
      </p:pic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610BD21B-F7DB-44CD-986F-87D13817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38FEEE-EF90-4DF3-9B08-5DEEBF96630B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A95A4F97-BD7E-4510-BAEC-9C63D4822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B47D46AF-9B72-4BE2-9B71-9F610D928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6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Amcanion CAMPUS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99" y="1442497"/>
            <a:ext cx="11328400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  <a:r>
              <a:rPr lang="en-GB" dirty="0">
                <a:solidFill>
                  <a:schemeClr val="tx1"/>
                </a:solidFill>
              </a:rPr>
              <a:t>
</a:t>
            </a:r>
          </a:p>
          <a:p>
            <a:r>
              <a:rPr lang="cy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Cyraeddadwy</a:t>
            </a:r>
            <a:endParaRPr lang="en-GB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y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Amser wedi ei bennu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Mesuradwy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Penodol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Uchelgeisiol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cy-GB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Synhwyrol </a:t>
            </a:r>
            <a:endParaRPr lang="cy-GB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C4D7-91E2-4C84-BD7B-D43F905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FEEE6DDA-63C2-40ED-942F-AB1A3BC5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5B69D5-9962-4905-91D2-80412DF24A65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95B38FB7-8681-4572-986A-31F6A896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61B37043-803A-4A0C-9D91-CB6B4EAB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6" name="Picture 25" descr="A person draw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2C21B7AF-C754-4E54-81DE-F1F200310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64" y="1438276"/>
            <a:ext cx="3442823" cy="515778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297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Amcanion CAMPUS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536569"/>
            <a:ext cx="11328400" cy="4916619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</a:p>
          <a:p>
            <a:r>
              <a:rPr lang="en-GB" dirty="0">
                <a:solidFill>
                  <a:schemeClr val="accent1"/>
                </a:solidFill>
              </a:rPr>
              <a:t>
</a:t>
            </a:r>
            <a:r>
              <a:rPr lang="cy-GB" dirty="0">
                <a:solidFill>
                  <a:schemeClr val="tx1"/>
                </a:solidFill>
              </a:rPr>
              <a:t>C – Cyraeddadwy</a:t>
            </a:r>
            <a:r>
              <a:rPr lang="cy-GB" b="0" dirty="0">
                <a:solidFill>
                  <a:schemeClr val="tx1"/>
                </a:solidFill>
              </a:rPr>
              <a:t> - Does dim pwynt ceisio cael cynnydd o 2 filiwn o bobl yn ymweld â Llwybr Arfordir Cymru os mai dim ond tair wythnos sydd gennych i gyflawni hyn. </a:t>
            </a:r>
          </a:p>
          <a:p>
            <a:endParaRPr lang="cy-GB" sz="1000" b="0" dirty="0">
              <a:solidFill>
                <a:schemeClr val="tx1"/>
              </a:solidFill>
            </a:endParaRPr>
          </a:p>
          <a:p>
            <a:r>
              <a:rPr lang="cy-GB" dirty="0">
                <a:solidFill>
                  <a:schemeClr val="tx1"/>
                </a:solidFill>
              </a:rPr>
              <a:t>A - Amser wedi ei bennu </a:t>
            </a:r>
            <a:r>
              <a:rPr lang="cy-GB" b="0" dirty="0">
                <a:solidFill>
                  <a:schemeClr val="tx1"/>
                </a:solidFill>
              </a:rPr>
              <a:t>- A yw’r hyn yr ydych wedi’i gynllunio yn ymarferol o fewn yr amser sydd ar gael? Gosodwch derfynau amser ar gyfer cwblhau tasgau. </a:t>
            </a:r>
          </a:p>
          <a:p>
            <a:endParaRPr lang="cy-GB" sz="1000" b="0" dirty="0">
              <a:solidFill>
                <a:schemeClr val="tx1"/>
              </a:solidFill>
            </a:endParaRPr>
          </a:p>
          <a:p>
            <a:r>
              <a:rPr lang="cy-GB" dirty="0">
                <a:solidFill>
                  <a:schemeClr val="tx1"/>
                </a:solidFill>
              </a:rPr>
              <a:t>M – Mesuradwy </a:t>
            </a:r>
            <a:r>
              <a:rPr lang="cy-GB" b="0" dirty="0">
                <a:solidFill>
                  <a:schemeClr val="tx1"/>
                </a:solidFill>
              </a:rPr>
              <a:t>– Rydym eisiau gweld cynnydd o 5% yn y nifer sy’n ymweld â rhan benodol o Lwybr Arfordir Cymru.</a:t>
            </a:r>
            <a:endParaRPr lang="en-GB" b="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D5AE-3E81-4F0C-A16C-8F193AC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3C9A30EC-AB6A-4598-AE40-DEADAAAC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78670B-2F7E-421B-9D0A-FE87FEABE7B7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3C8F38AE-3EE9-4BEA-9B54-4847A8D83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FA7BEB92-0122-4889-8EFD-2D1AA210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4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2BA2-111A-4FB9-829D-40C01502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44" y="196456"/>
            <a:ext cx="8775700" cy="1223963"/>
          </a:xfrm>
        </p:spPr>
        <p:txBody>
          <a:bodyPr/>
          <a:lstStyle/>
          <a:p>
            <a:r>
              <a:rPr lang="en-GB" dirty="0" err="1">
                <a:latin typeface="+mn-lt"/>
              </a:rPr>
              <a:t>Amcanion</a:t>
            </a:r>
            <a:r>
              <a:rPr lang="en-GB" dirty="0">
                <a:latin typeface="+mn-lt"/>
              </a:rPr>
              <a:t>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D326-C6F4-4086-980E-9BD3D12E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44" y="1400424"/>
            <a:ext cx="11328400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Gwnewch</a:t>
            </a:r>
            <a:r>
              <a:rPr lang="en-GB" dirty="0">
                <a:solidFill>
                  <a:schemeClr val="accent1"/>
                </a:solidFill>
              </a:rPr>
              <a:t> yn </a:t>
            </a:r>
            <a:r>
              <a:rPr lang="en-GB" dirty="0" err="1">
                <a:solidFill>
                  <a:schemeClr val="accent1"/>
                </a:solidFill>
              </a:rPr>
              <a:t>siŵr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amcanion</a:t>
            </a:r>
            <a:r>
              <a:rPr lang="en-GB" dirty="0">
                <a:solidFill>
                  <a:schemeClr val="accent1"/>
                </a:solidFill>
              </a:rPr>
              <a:t> yn: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 – </a:t>
            </a:r>
            <a:r>
              <a:rPr lang="en-GB" dirty="0" err="1">
                <a:solidFill>
                  <a:schemeClr val="tx1"/>
                </a:solidFill>
              </a:rPr>
              <a:t>Penodol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ac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U - </a:t>
            </a:r>
            <a:r>
              <a:rPr lang="en-GB" dirty="0" err="1">
                <a:solidFill>
                  <a:schemeClr val="tx1"/>
                </a:solidFill>
              </a:rPr>
              <a:t>Uchelgeisiol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Rydym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eisiau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creu</a:t>
            </a:r>
            <a:r>
              <a:rPr lang="en-GB" b="0" dirty="0">
                <a:solidFill>
                  <a:schemeClr val="tx1"/>
                </a:solidFill>
              </a:rPr>
              <a:t> poster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godi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 i </a:t>
            </a:r>
            <a:r>
              <a:rPr lang="en-GB" b="0" dirty="0" err="1">
                <a:solidFill>
                  <a:schemeClr val="tx1"/>
                </a:solidFill>
              </a:rPr>
              <a:t>annog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ymweld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 – </a:t>
            </a:r>
            <a:r>
              <a:rPr lang="en-GB" dirty="0" err="1">
                <a:solidFill>
                  <a:schemeClr val="tx1"/>
                </a:solidFill>
              </a:rPr>
              <a:t>Synhwyrol</a:t>
            </a:r>
            <a:r>
              <a:rPr lang="en-GB" b="0" dirty="0">
                <a:solidFill>
                  <a:schemeClr val="tx1"/>
                </a:solidFill>
              </a:rPr>
              <a:t> – </a:t>
            </a:r>
            <a:r>
              <a:rPr lang="en-GB" b="0" dirty="0" err="1">
                <a:solidFill>
                  <a:schemeClr val="tx1"/>
                </a:solidFill>
              </a:rPr>
              <a:t>Diben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poster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chynyddu’r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defnydd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Cymru. </a:t>
            </a:r>
            <a:r>
              <a:rPr lang="en-GB" b="0" dirty="0" err="1">
                <a:solidFill>
                  <a:schemeClr val="tx1"/>
                </a:solidFill>
              </a:rPr>
              <a:t>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cynllun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drywydd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arall</a:t>
            </a:r>
            <a:r>
              <a:rPr lang="en-GB" b="0" dirty="0">
                <a:solidFill>
                  <a:schemeClr val="tx1"/>
                </a:solidFill>
              </a:rPr>
              <a:t> ac yn </a:t>
            </a:r>
            <a:r>
              <a:rPr lang="en-GB" b="0" dirty="0" err="1">
                <a:solidFill>
                  <a:schemeClr val="tx1"/>
                </a:solidFill>
              </a:rPr>
              <a:t>codi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ymwybyddiaeth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garej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newydd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wedi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agor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ardal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yna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nid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berthnasol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184C-3732-44A6-97CD-7C290839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 descr="A picture containing water, outdoor, sky, nature&#10;&#10;Description automatically generated">
            <a:extLst>
              <a:ext uri="{FF2B5EF4-FFF2-40B4-BE49-F238E27FC236}">
                <a16:creationId xmlns:a16="http://schemas.microsoft.com/office/drawing/2014/main" id="{85A4FAE0-F01C-4B0F-A662-F4208EDE6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3" y="4346079"/>
            <a:ext cx="3793473" cy="237092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Footer Placeholder 11">
            <a:extLst>
              <a:ext uri="{FF2B5EF4-FFF2-40B4-BE49-F238E27FC236}">
                <a16:creationId xmlns:a16="http://schemas.microsoft.com/office/drawing/2014/main" id="{0594BA47-FFB7-46D3-82CB-F9571C34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05EE45-D6EB-4BF8-BE6F-CFB4F21E7CC2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095178AA-516B-4A4A-86F5-E0B9FE20D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653176EC-DB71-4BC6-8066-B2932CF30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7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BE61-90DB-487D-B112-9F6FA3CA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45" y="382108"/>
            <a:ext cx="8775700" cy="90768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Risgiau/Heriau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5A73-67D9-48D6-B3BC-9B3467A6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EF9A-3E57-4B40-871F-B8506EDE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5" y="1289797"/>
            <a:ext cx="7907738" cy="4536356"/>
          </a:xfrm>
        </p:spPr>
        <p:txBody>
          <a:bodyPr/>
          <a:lstStyle/>
          <a:p>
            <a:r>
              <a:rPr lang="en-GB" b="0" dirty="0" err="1">
                <a:solidFill>
                  <a:schemeClr val="tx1"/>
                </a:solidFill>
              </a:rPr>
              <a:t>Efallai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nad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dylunio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chreu</a:t>
            </a:r>
            <a:r>
              <a:rPr lang="en-GB" b="0" dirty="0">
                <a:solidFill>
                  <a:schemeClr val="tx1"/>
                </a:solidFill>
              </a:rPr>
              <a:t> poster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ymddangos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petai’n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cynnwys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llawer</a:t>
            </a:r>
            <a:r>
              <a:rPr lang="en-GB" b="0" dirty="0">
                <a:solidFill>
                  <a:schemeClr val="tx1"/>
                </a:solidFill>
              </a:rPr>
              <a:t> o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ystyried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ymhellach</a:t>
            </a:r>
            <a:r>
              <a:rPr lang="en-GB" b="0" dirty="0">
                <a:solidFill>
                  <a:schemeClr val="tx1"/>
                </a:solidFill>
              </a:rPr>
              <a:t>,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meddwl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hanfodol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wrth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gyfathrebu</a:t>
            </a:r>
            <a:r>
              <a:rPr lang="en-GB" b="0" dirty="0">
                <a:solidFill>
                  <a:schemeClr val="tx1"/>
                </a:solidFill>
              </a:rPr>
              <a:t>. </a:t>
            </a:r>
          </a:p>
          <a:p>
            <a:endParaRPr lang="en-GB" sz="1200" b="0" dirty="0">
              <a:solidFill>
                <a:schemeClr val="tx1"/>
              </a:solidFill>
            </a:endParaRPr>
          </a:p>
          <a:p>
            <a:pPr algn="l"/>
            <a:r>
              <a:rPr lang="en-GB" i="0" u="none" strike="noStrike" baseline="0" dirty="0" err="1">
                <a:solidFill>
                  <a:schemeClr val="tx1"/>
                </a:solidFill>
              </a:rPr>
              <a:t>Ystyriwch</a:t>
            </a:r>
            <a:r>
              <a:rPr lang="en-GB" i="0" u="none" strike="noStrike" baseline="0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en-GB" sz="1200" i="0" u="none" strike="noStrike" baseline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allai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 pan </a:t>
            </a:r>
            <a:r>
              <a:rPr lang="en-GB" b="0" dirty="0" err="1">
                <a:solidFill>
                  <a:schemeClr val="tx1"/>
                </a:solidFill>
              </a:rPr>
              <a:t>fyddwch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chi’n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creu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eich</a:t>
            </a:r>
            <a:r>
              <a:rPr lang="en-GB" b="0" dirty="0">
                <a:solidFill>
                  <a:schemeClr val="tx1"/>
                </a:solidFill>
              </a:rPr>
              <a:t> poster </a:t>
            </a:r>
            <a:r>
              <a:rPr lang="en-GB" b="0" dirty="0" err="1">
                <a:solidFill>
                  <a:schemeClr val="tx1"/>
                </a:solidFill>
              </a:rPr>
              <a:t>hyrwyddo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sz="10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tebygolrwydd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effaith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rhywbeth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mynd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o’i</a:t>
            </a:r>
            <a:r>
              <a:rPr lang="en-GB" b="0" dirty="0">
                <a:solidFill>
                  <a:schemeClr val="tx1"/>
                </a:solidFill>
              </a:rPr>
              <a:t> le?</a:t>
            </a:r>
          </a:p>
          <a:p>
            <a:pPr marL="457200" indent="-457200">
              <a:buFont typeface="+mj-lt"/>
              <a:buAutoNum type="arabicPeriod"/>
            </a:pPr>
            <a:endParaRPr lang="en-GB" sz="1000" b="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leihau’r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risg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A49E4FF5-7367-468C-8DAF-CC9897B7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C059C1-C1FF-42C0-95A1-35C11070DD24}"/>
              </a:ext>
            </a:extLst>
          </p:cNvPr>
          <p:cNvGrpSpPr/>
          <p:nvPr/>
        </p:nvGrpSpPr>
        <p:grpSpPr>
          <a:xfrm>
            <a:off x="139700" y="6001634"/>
            <a:ext cx="11787757" cy="837316"/>
            <a:chOff x="139700" y="6001634"/>
            <a:chExt cx="11787757" cy="837316"/>
          </a:xfrm>
        </p:grpSpPr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92D8813F-C149-41F2-AAAD-4016F2ED0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6078721"/>
              <a:ext cx="888545" cy="760229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A9E1A8A4-8643-4997-BD6B-B3585D7A5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68C2DADD-9189-4DE9-9E14-28CAACF9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86" y="3242146"/>
            <a:ext cx="3250569" cy="243792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poster </a:t>
            </a:r>
            <a:r>
              <a:rPr lang="en-GB" dirty="0" err="1"/>
              <a:t>hyrwyddo</a:t>
            </a:r>
            <a:r>
              <a:rPr lang="en-GB" dirty="0"/>
              <a:t>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Cymru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5A0205-A336-4757-A75D-8BF3688D5B12}"/>
              </a:ext>
            </a:extLst>
          </p:cNvPr>
          <p:cNvSpPr txBox="1"/>
          <p:nvPr/>
        </p:nvSpPr>
        <p:spPr>
          <a:xfrm>
            <a:off x="431801" y="1557659"/>
            <a:ext cx="9764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i="0" u="none" strike="noStrike" baseline="0" dirty="0" err="1">
                <a:solidFill>
                  <a:schemeClr val="accent1"/>
                </a:solidFill>
                <a:latin typeface="+mj-lt"/>
              </a:rPr>
              <a:t>Posteri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: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B2003-A172-4EED-8BE9-C5B275BA1A5F}"/>
              </a:ext>
            </a:extLst>
          </p:cNvPr>
          <p:cNvSpPr txBox="1"/>
          <p:nvPr/>
        </p:nvSpPr>
        <p:spPr>
          <a:xfrm>
            <a:off x="453207" y="2365337"/>
            <a:ext cx="6100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Mae </a:t>
            </a:r>
            <a:r>
              <a:rPr lang="en-GB" sz="2400" dirty="0" err="1"/>
              <a:t>posteri</a:t>
            </a:r>
            <a:r>
              <a:rPr lang="en-GB" sz="2400" dirty="0"/>
              <a:t> yn </a:t>
            </a:r>
            <a:r>
              <a:rPr lang="en-GB" sz="2400" dirty="0" err="1"/>
              <a:t>ffordd</a:t>
            </a:r>
            <a:r>
              <a:rPr lang="en-GB" sz="2400" dirty="0"/>
              <a:t> wych o </a:t>
            </a:r>
            <a:r>
              <a:rPr lang="en-GB" sz="2400" dirty="0" err="1"/>
              <a:t>hyrwyddo</a:t>
            </a:r>
            <a:r>
              <a:rPr lang="en-GB" sz="2400" dirty="0"/>
              <a:t> </a:t>
            </a:r>
            <a:r>
              <a:rPr lang="en-GB" sz="2400" dirty="0" err="1"/>
              <a:t>safle</a:t>
            </a:r>
            <a:r>
              <a:rPr lang="en-GB" sz="2400" dirty="0"/>
              <a:t> neu </a:t>
            </a:r>
            <a:r>
              <a:rPr lang="en-GB" sz="2400" dirty="0" err="1"/>
              <a:t>gynefin</a:t>
            </a:r>
            <a:r>
              <a:rPr lang="en-GB" sz="2400" dirty="0"/>
              <a:t> a </a:t>
            </a:r>
            <a:r>
              <a:rPr lang="en-GB" sz="2400" dirty="0" err="1"/>
              <a:t>gallwch</a:t>
            </a:r>
            <a:r>
              <a:rPr lang="en-GB" sz="2400" dirty="0"/>
              <a:t> </a:t>
            </a:r>
            <a:r>
              <a:rPr lang="en-GB" sz="2400" dirty="0" err="1"/>
              <a:t>rannu</a:t>
            </a:r>
            <a:r>
              <a:rPr lang="en-GB" sz="2400" dirty="0"/>
              <a:t> </a:t>
            </a:r>
            <a:r>
              <a:rPr lang="en-GB" sz="2400" dirty="0" err="1"/>
              <a:t>neges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</a:t>
            </a:r>
            <a:r>
              <a:rPr lang="en-GB" sz="2400" dirty="0" err="1"/>
              <a:t>ffordd</a:t>
            </a:r>
            <a:r>
              <a:rPr lang="en-GB" sz="2400" dirty="0"/>
              <a:t> </a:t>
            </a:r>
            <a:r>
              <a:rPr lang="en-GB" sz="2400" dirty="0" err="1"/>
              <a:t>greadigol</a:t>
            </a:r>
            <a:r>
              <a:rPr lang="en-GB" sz="2400" dirty="0"/>
              <a:t> a </a:t>
            </a:r>
            <a:r>
              <a:rPr lang="en-GB" sz="2400" dirty="0" err="1"/>
              <a:t>hwyliog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Gall </a:t>
            </a:r>
            <a:r>
              <a:rPr lang="en-GB" sz="2400" dirty="0" err="1"/>
              <a:t>posteri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yn </a:t>
            </a:r>
            <a:r>
              <a:rPr lang="en-GB" sz="2400" dirty="0" err="1"/>
              <a:t>fanwl</a:t>
            </a:r>
            <a:r>
              <a:rPr lang="en-GB" sz="2400" dirty="0"/>
              <a:t> </a:t>
            </a:r>
            <a:r>
              <a:rPr lang="en-GB" sz="2400" dirty="0" err="1"/>
              <a:t>neu’n</a:t>
            </a:r>
            <a:r>
              <a:rPr lang="en-GB" sz="2400" dirty="0"/>
              <a:t> </a:t>
            </a:r>
            <a:r>
              <a:rPr lang="en-GB" sz="2400" dirty="0" err="1"/>
              <a:t>syml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Gyda </a:t>
            </a:r>
            <a:r>
              <a:rPr lang="en-GB" sz="2400" dirty="0" err="1"/>
              <a:t>dyluniad</a:t>
            </a:r>
            <a:r>
              <a:rPr lang="en-GB" sz="2400" dirty="0"/>
              <a:t> </a:t>
            </a:r>
            <a:r>
              <a:rPr lang="en-GB" sz="2400" dirty="0" err="1"/>
              <a:t>trawiadol</a:t>
            </a:r>
            <a:r>
              <a:rPr lang="en-GB" sz="2400" dirty="0"/>
              <a:t>, </a:t>
            </a:r>
            <a:r>
              <a:rPr lang="en-GB" sz="2400" dirty="0" err="1"/>
              <a:t>ffont</a:t>
            </a:r>
            <a:r>
              <a:rPr lang="en-GB" sz="2400" dirty="0"/>
              <a:t> </a:t>
            </a:r>
            <a:r>
              <a:rPr lang="en-GB" sz="2400" dirty="0" err="1"/>
              <a:t>ffynci</a:t>
            </a:r>
            <a:r>
              <a:rPr lang="en-GB" sz="2400" dirty="0"/>
              <a:t> neu </a:t>
            </a:r>
            <a:r>
              <a:rPr lang="en-GB" sz="2400" dirty="0" err="1"/>
              <a:t>ddelwedd</a:t>
            </a:r>
            <a:r>
              <a:rPr lang="en-GB" sz="2400" dirty="0"/>
              <a:t> </a:t>
            </a:r>
            <a:r>
              <a:rPr lang="en-GB" sz="2400" dirty="0" err="1"/>
              <a:t>gyffrous</a:t>
            </a:r>
            <a:r>
              <a:rPr lang="en-GB" sz="2400" dirty="0"/>
              <a:t> –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posteri</a:t>
            </a:r>
            <a:r>
              <a:rPr lang="en-GB" sz="2400" dirty="0"/>
              <a:t> yn </a:t>
            </a:r>
            <a:r>
              <a:rPr lang="en-GB" sz="2400" dirty="0" err="1"/>
              <a:t>adnodd</a:t>
            </a:r>
            <a:r>
              <a:rPr lang="en-GB" sz="2400" dirty="0"/>
              <a:t> </a:t>
            </a:r>
            <a:r>
              <a:rPr lang="en-GB" sz="2400" dirty="0" err="1"/>
              <a:t>gwych</a:t>
            </a:r>
            <a:r>
              <a:rPr lang="en-GB" sz="2400" dirty="0"/>
              <a:t> i </a:t>
            </a:r>
            <a:r>
              <a:rPr lang="en-GB" sz="2400" dirty="0" err="1"/>
              <a:t>ddenu</a:t>
            </a:r>
            <a:r>
              <a:rPr lang="en-GB" sz="2400" dirty="0"/>
              <a:t> ac </a:t>
            </a:r>
            <a:r>
              <a:rPr lang="en-GB" sz="2400" dirty="0" err="1"/>
              <a:t>ymgysylltu</a:t>
            </a:r>
            <a:r>
              <a:rPr lang="en-GB" sz="2400" dirty="0"/>
              <a:t> â </a:t>
            </a:r>
            <a:r>
              <a:rPr lang="en-GB" sz="2400" dirty="0" err="1"/>
              <a:t>darpar</a:t>
            </a:r>
            <a:r>
              <a:rPr lang="en-GB" sz="2400" dirty="0"/>
              <a:t> </a:t>
            </a:r>
            <a:r>
              <a:rPr lang="en-GB" sz="2400" dirty="0" err="1"/>
              <a:t>ddefnyddwyr</a:t>
            </a:r>
            <a:r>
              <a:rPr lang="en-GB" sz="2400" dirty="0"/>
              <a:t> y </a:t>
            </a:r>
            <a:r>
              <a:rPr lang="en-GB" sz="2400" dirty="0" err="1"/>
              <a:t>Llwybr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Gellir</a:t>
            </a:r>
            <a:r>
              <a:rPr lang="en-GB" sz="2400" dirty="0"/>
              <a:t> </a:t>
            </a:r>
            <a:r>
              <a:rPr lang="en-GB" sz="2400" dirty="0" err="1"/>
              <a:t>creu</a:t>
            </a:r>
            <a:r>
              <a:rPr lang="en-GB" sz="2400" dirty="0"/>
              <a:t> poster yn </a:t>
            </a:r>
            <a:r>
              <a:rPr lang="en-GB" sz="2400" dirty="0" err="1"/>
              <a:t>ddigidol</a:t>
            </a:r>
            <a:r>
              <a:rPr lang="en-GB" sz="2400" dirty="0"/>
              <a:t> neu â </a:t>
            </a:r>
            <a:r>
              <a:rPr lang="en-GB" sz="2400" dirty="0" err="1"/>
              <a:t>llaw</a:t>
            </a:r>
            <a:r>
              <a:rPr lang="en-GB" sz="2400" dirty="0"/>
              <a:t>. </a:t>
            </a:r>
            <a:endParaRPr lang="en-GB" sz="2400" dirty="0">
              <a:solidFill>
                <a:srgbClr val="585757"/>
              </a:solidFill>
            </a:endParaRPr>
          </a:p>
          <a:p>
            <a:endParaRPr lang="en-GB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160196-F387-4C4E-BE8F-448F3B8E46CE}"/>
              </a:ext>
            </a:extLst>
          </p:cNvPr>
          <p:cNvGrpSpPr/>
          <p:nvPr/>
        </p:nvGrpSpPr>
        <p:grpSpPr>
          <a:xfrm>
            <a:off x="138952" y="5847074"/>
            <a:ext cx="11632003" cy="917585"/>
            <a:chOff x="138952" y="5847074"/>
            <a:chExt cx="11632003" cy="917585"/>
          </a:xfrm>
        </p:grpSpPr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4C330C32-47BB-488A-AE0D-5392CB19A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2" y="5847074"/>
              <a:ext cx="1068739" cy="91440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9140F608-F8D8-490D-8308-CE0CE340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844" y="5924548"/>
              <a:ext cx="840111" cy="840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BE111F-3217-4EAE-AAC7-F916F2479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630" y="1612397"/>
            <a:ext cx="3431120" cy="485009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A1436662-B2F8-4FB6-B510-CB8EF3A4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085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19C83-01F1-406A-8D53-B261FC72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CF1F75-6014-458E-B52F-B1D3AE0CA526}"/>
              </a:ext>
            </a:extLst>
          </p:cNvPr>
          <p:cNvSpPr txBox="1">
            <a:spLocks/>
          </p:cNvSpPr>
          <p:nvPr/>
        </p:nvSpPr>
        <p:spPr>
          <a:xfrm>
            <a:off x="431800" y="389559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Cefndir – Beth yw Llwybr Arfordir Cymru?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125AE2-8771-4E81-92F8-EEFED8E1BF45}"/>
              </a:ext>
            </a:extLst>
          </p:cNvPr>
          <p:cNvSpPr txBox="1">
            <a:spLocks/>
          </p:cNvSpPr>
          <p:nvPr/>
        </p:nvSpPr>
        <p:spPr>
          <a:xfrm>
            <a:off x="6565187" y="2054574"/>
            <a:ext cx="5487113" cy="4536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0091A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b="0">
                <a:solidFill>
                  <a:schemeClr val="tx1"/>
                </a:solidFill>
              </a:rPr>
              <a:t>Llwybr troed arfordirol di-dor, 870 milltir o hyd, sy’n ymestyn ar hyd arfordir Cymru gyfan.</a:t>
            </a:r>
            <a:endParaRPr lang="en-GB" b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tx1"/>
                </a:solidFill>
              </a:rPr>
              <a:t>Mae’r llwybr cyfan yn hygyrch i gerddwyr ac mae rhai rhannau sy’n addas i feicwyr, teuluoedd â chadeiriau gwthio, pobl â symudedd cyfyngedig, a phobl ar gefn ceffyl.</a:t>
            </a:r>
            <a:endParaRPr lang="en-GB" sz="1000" b="0">
              <a:solidFill>
                <a:schemeClr val="tx1"/>
              </a:solidFill>
              <a:latin typeface="+mj-lt"/>
            </a:endParaRPr>
          </a:p>
          <a:p>
            <a:endParaRPr lang="en-GB" sz="1000" b="0" dirty="0">
              <a:solidFill>
                <a:srgbClr val="3C3C41"/>
              </a:solidFill>
              <a:latin typeface="+mj-lt"/>
            </a:endParaRPr>
          </a:p>
        </p:txBody>
      </p:sp>
      <p:pic>
        <p:nvPicPr>
          <p:cNvPr id="16" name="Picture 15" descr="A group of people walking on a grassy hill by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1B242FA7-A74D-4EAE-A0FB-4E8D90B0B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2122565"/>
            <a:ext cx="5876996" cy="32507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E84BF6FA-3264-4284-893B-FA9EBFA3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4A0E1A-5759-4E23-98B9-126E004750C2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95FF477B-1080-419A-A958-27B6DFFF3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7A872001-C319-490F-A4F7-3EF1D25C9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5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dirty="0"/>
              <a:t>Pa </a:t>
            </a:r>
            <a:r>
              <a:rPr lang="en-GB" dirty="0" err="1"/>
              <a:t>wersi</a:t>
            </a:r>
            <a:r>
              <a:rPr lang="en-GB" dirty="0"/>
              <a:t> </a:t>
            </a:r>
            <a:r>
              <a:rPr lang="en-GB" dirty="0" err="1"/>
              <a:t>allwch</a:t>
            </a:r>
            <a:r>
              <a:rPr lang="en-GB" dirty="0"/>
              <a:t> chi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23385" y="1632384"/>
            <a:ext cx="11868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Fel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grŵp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astudiwch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amrywiaeth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bosteri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hyrwyddo</a:t>
            </a:r>
            <a:r>
              <a:rPr lang="en-GB" sz="2400" b="1" i="0" u="none" strike="noStrike" baseline="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 err="1"/>
              <a:t>Trafodwch</a:t>
            </a:r>
            <a:r>
              <a:rPr lang="en-GB" sz="2400" b="0" i="0" u="none" strike="noStrike" baseline="0" dirty="0"/>
              <a:t>, </a:t>
            </a:r>
            <a:r>
              <a:rPr lang="cy-GB" sz="2400" dirty="0"/>
              <a:t>beth yw manteision ac anfanteision pob poster?</a:t>
            </a:r>
          </a:p>
          <a:p>
            <a:r>
              <a:rPr lang="en-GB" sz="2400" b="0" i="0" u="none" strike="noStrike" baseline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 </a:t>
            </a:r>
            <a:r>
              <a:rPr lang="en-GB" sz="2400" dirty="0" err="1"/>
              <a:t>wersi</a:t>
            </a:r>
            <a:r>
              <a:rPr lang="en-GB" sz="2400" dirty="0"/>
              <a:t> a </a:t>
            </a:r>
            <a:r>
              <a:rPr lang="en-GB" sz="2400" dirty="0" err="1"/>
              <a:t>ddysgwyd</a:t>
            </a:r>
            <a:r>
              <a:rPr lang="en-GB" sz="2400" dirty="0"/>
              <a:t> y </a:t>
            </a:r>
            <a:r>
              <a:rPr lang="en-GB" sz="2400" dirty="0" err="1"/>
              <a:t>gellir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trosglwyddo</a:t>
            </a:r>
            <a:r>
              <a:rPr lang="en-GB" sz="2400" dirty="0"/>
              <a:t> </a:t>
            </a:r>
            <a:r>
              <a:rPr lang="en-GB" sz="2400" dirty="0" err="1"/>
              <a:t>i’ch</a:t>
            </a:r>
            <a:r>
              <a:rPr lang="en-GB" sz="2400" dirty="0"/>
              <a:t> poster?</a:t>
            </a:r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8C6064BE-1E91-4AD7-9A5D-2E026203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C65099-E766-4A12-A957-A0A009884796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5" name="Picture 24" descr="Logo, company name&#10;&#10;Description automatically generated">
              <a:extLst>
                <a:ext uri="{FF2B5EF4-FFF2-40B4-BE49-F238E27FC236}">
                  <a16:creationId xmlns:a16="http://schemas.microsoft.com/office/drawing/2014/main" id="{276690CA-51EE-48DC-A45A-00FA9E45A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51D8E635-9837-4C63-991A-F69611A7B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7" name="Picture 2" descr="Free illustrations of Balloon">
            <a:extLst>
              <a:ext uri="{FF2B5EF4-FFF2-40B4-BE49-F238E27FC236}">
                <a16:creationId xmlns:a16="http://schemas.microsoft.com/office/drawing/2014/main" id="{10A63B26-2DCE-4942-AF79-460D8D8F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67" y="3655759"/>
            <a:ext cx="4344573" cy="306835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dirty="0" err="1"/>
              <a:t>Dylai</a:t>
            </a:r>
            <a:r>
              <a:rPr lang="en-GB" dirty="0"/>
              <a:t> poster: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32813" y="1843117"/>
            <a:ext cx="5763187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Ddal</a:t>
            </a:r>
            <a:r>
              <a:rPr lang="en-GB" sz="2400" dirty="0"/>
              <a:t> </a:t>
            </a:r>
            <a:r>
              <a:rPr lang="en-GB" sz="2400" dirty="0" err="1"/>
              <a:t>sylw’r</a:t>
            </a:r>
            <a:r>
              <a:rPr lang="en-GB" sz="2400" dirty="0"/>
              <a:t> </a:t>
            </a:r>
            <a:r>
              <a:rPr lang="en-GB" sz="2400" dirty="0" err="1"/>
              <a:t>darllenydd</a:t>
            </a:r>
            <a:r>
              <a:rPr lang="en-GB" sz="2400" dirty="0"/>
              <a:t>. 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Bod yn </a:t>
            </a:r>
            <a:r>
              <a:rPr lang="en-GB" sz="2400" dirty="0" err="1"/>
              <a:t>ddeniadol</a:t>
            </a:r>
            <a:r>
              <a:rPr lang="en-GB" sz="2400" dirty="0"/>
              <a:t> yn </a:t>
            </a:r>
            <a:r>
              <a:rPr lang="en-GB" sz="2400" dirty="0" err="1"/>
              <a:t>weledol</a:t>
            </a:r>
            <a:r>
              <a:rPr lang="en-GB" sz="2400" dirty="0"/>
              <a:t>. 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Cynnig</a:t>
            </a:r>
            <a:r>
              <a:rPr lang="en-GB" sz="2400" dirty="0"/>
              <a:t> </a:t>
            </a:r>
            <a:r>
              <a:rPr lang="en-GB" sz="2400" dirty="0" err="1"/>
              <a:t>rhywbeth</a:t>
            </a:r>
            <a:r>
              <a:rPr lang="en-GB" sz="2400" dirty="0"/>
              <a:t> </a:t>
            </a:r>
            <a:r>
              <a:rPr lang="en-GB" sz="2400" dirty="0" err="1"/>
              <a:t>newydd</a:t>
            </a:r>
            <a:r>
              <a:rPr lang="en-GB" sz="2400" dirty="0"/>
              <a:t> neu </a:t>
            </a:r>
            <a:r>
              <a:rPr lang="en-GB" sz="2400" dirty="0" err="1"/>
              <a:t>ongl</a:t>
            </a:r>
            <a:r>
              <a:rPr lang="en-GB" sz="2400" dirty="0"/>
              <a:t>/</a:t>
            </a:r>
            <a:r>
              <a:rPr lang="en-GB" sz="2400" dirty="0" err="1"/>
              <a:t>syniad</a:t>
            </a:r>
            <a:r>
              <a:rPr lang="en-GB" sz="2400" dirty="0"/>
              <a:t> </a:t>
            </a:r>
            <a:r>
              <a:rPr lang="en-GB" sz="2400" dirty="0" err="1"/>
              <a:t>newydd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y </a:t>
            </a:r>
            <a:r>
              <a:rPr lang="en-GB" sz="2400" dirty="0" err="1"/>
              <a:t>pwnc</a:t>
            </a:r>
            <a:r>
              <a:rPr lang="en-GB" sz="2400" dirty="0"/>
              <a:t>. 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Bod yn </a:t>
            </a:r>
            <a:r>
              <a:rPr lang="en-GB" sz="2400" dirty="0" err="1"/>
              <a:t>gyffrous</a:t>
            </a:r>
            <a:r>
              <a:rPr lang="en-GB" sz="2400" dirty="0"/>
              <a:t> </a:t>
            </a:r>
            <a:r>
              <a:rPr lang="en-GB" sz="2400" dirty="0" err="1"/>
              <a:t>neu’n</a:t>
            </a:r>
            <a:r>
              <a:rPr lang="en-GB" sz="2400" dirty="0"/>
              <a:t> </a:t>
            </a:r>
            <a:r>
              <a:rPr lang="en-GB" sz="2400" dirty="0" err="1"/>
              <a:t>ddoniol</a:t>
            </a:r>
            <a:r>
              <a:rPr lang="en-GB" sz="2400" dirty="0"/>
              <a:t>. 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Cyflawni’r</a:t>
            </a:r>
            <a:r>
              <a:rPr lang="en-GB" sz="2400" dirty="0"/>
              <a:t> </a:t>
            </a:r>
            <a:r>
              <a:rPr lang="en-GB" sz="2400" dirty="0" err="1"/>
              <a:t>amcanion</a:t>
            </a:r>
            <a:r>
              <a:rPr lang="en-GB" sz="2400" dirty="0"/>
              <a:t> a </a:t>
            </a:r>
            <a:r>
              <a:rPr lang="en-GB" sz="2400" dirty="0" err="1"/>
              <a:t>osodwyd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y </a:t>
            </a:r>
            <a:r>
              <a:rPr lang="en-GB" sz="2400" dirty="0" err="1"/>
              <a:t>dechrau</a:t>
            </a:r>
            <a:r>
              <a:rPr lang="en-GB" sz="2400" dirty="0"/>
              <a:t>.</a:t>
            </a:r>
            <a:endParaRPr lang="en-GB" sz="2400" b="1" i="0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D8AF55-E41C-4E1E-B096-843E1B316E99}"/>
              </a:ext>
            </a:extLst>
          </p:cNvPr>
          <p:cNvGrpSpPr/>
          <p:nvPr/>
        </p:nvGrpSpPr>
        <p:grpSpPr>
          <a:xfrm>
            <a:off x="138952" y="5847074"/>
            <a:ext cx="11632003" cy="917585"/>
            <a:chOff x="138952" y="5847074"/>
            <a:chExt cx="11632003" cy="917585"/>
          </a:xfrm>
        </p:grpSpPr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5938E33A-EEDB-40EB-B17B-56A89B56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2" y="5847074"/>
              <a:ext cx="1068739" cy="91440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9961BAF9-4EC6-4A32-A338-DBD99BA93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844" y="5924548"/>
              <a:ext cx="840111" cy="840111"/>
            </a:xfrm>
            <a:prstGeom prst="rect">
              <a:avLst/>
            </a:prstGeom>
          </p:spPr>
        </p:pic>
      </p:grpSp>
      <p:pic>
        <p:nvPicPr>
          <p:cNvPr id="7" name="Picture 6" descr="A person and a child walking on a beach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1DD5C0ED-15CA-48A9-B6AF-B326B58D2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19" y="1843117"/>
            <a:ext cx="5450636" cy="33342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E63B7C06-3BBE-45DC-9893-21DFC313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082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365056" y="1263373"/>
            <a:ext cx="8348614" cy="484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Eich</a:t>
            </a:r>
            <a:r>
              <a:rPr lang="en-GB" sz="2400" b="1" dirty="0"/>
              <a:t> bod </a:t>
            </a:r>
            <a:r>
              <a:rPr lang="en-GB" sz="2400" b="1" dirty="0" err="1"/>
              <a:t>chi’n</a:t>
            </a:r>
            <a:r>
              <a:rPr lang="en-GB" sz="2400" b="1" dirty="0"/>
              <a:t> </a:t>
            </a:r>
            <a:r>
              <a:rPr lang="en-GB" sz="2400" b="1" dirty="0" err="1"/>
              <a:t>meddwl</a:t>
            </a:r>
            <a:r>
              <a:rPr lang="en-GB" sz="2400" b="1" dirty="0"/>
              <a:t> am faint a </a:t>
            </a:r>
            <a:r>
              <a:rPr lang="en-GB" sz="2400" b="1" dirty="0" err="1"/>
              <a:t>lleoliad</a:t>
            </a:r>
            <a:r>
              <a:rPr lang="en-GB" sz="2400" dirty="0"/>
              <a:t> </a:t>
            </a:r>
            <a:endParaRPr lang="cy-GB" sz="2400" b="1" dirty="0"/>
          </a:p>
          <a:p>
            <a:r>
              <a:rPr lang="en-GB" sz="2400" dirty="0" err="1"/>
              <a:t>Ble</a:t>
            </a:r>
            <a:r>
              <a:rPr lang="en-GB" sz="2400" dirty="0"/>
              <a:t> </a:t>
            </a:r>
            <a:r>
              <a:rPr lang="en-GB" sz="2400" dirty="0" err="1"/>
              <a:t>bydd</a:t>
            </a:r>
            <a:r>
              <a:rPr lang="en-GB" sz="2400" dirty="0"/>
              <a:t> y poster yn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arddangos</a:t>
            </a:r>
            <a:r>
              <a:rPr lang="en-GB" sz="2400" dirty="0"/>
              <a:t>? Faint o le </a:t>
            </a:r>
            <a:r>
              <a:rPr lang="en-GB" sz="2400" dirty="0" err="1"/>
              <a:t>sydd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gael</a:t>
            </a:r>
            <a:r>
              <a:rPr lang="en-GB" sz="2400" dirty="0"/>
              <a:t>? A </a:t>
            </a:r>
            <a:r>
              <a:rPr lang="en-GB" sz="2400" dirty="0" err="1"/>
              <a:t>fydd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poster yn un </a:t>
            </a:r>
            <a:r>
              <a:rPr lang="en-GB" sz="2400" dirty="0" err="1"/>
              <a:t>maint</a:t>
            </a:r>
            <a:r>
              <a:rPr lang="en-GB" sz="2400" dirty="0"/>
              <a:t> A3 neu A4?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Bod y poster yn </a:t>
            </a:r>
            <a:r>
              <a:rPr lang="en-GB" sz="2400" b="1" dirty="0" err="1"/>
              <a:t>dangos</a:t>
            </a:r>
            <a:r>
              <a:rPr lang="en-GB" sz="2400" b="1" dirty="0"/>
              <a:t> </a:t>
            </a:r>
            <a:r>
              <a:rPr lang="en-GB" sz="2400" b="1" dirty="0" err="1"/>
              <a:t>yr</a:t>
            </a:r>
            <a:r>
              <a:rPr lang="en-GB" sz="2400" b="1" dirty="0"/>
              <a:t> </a:t>
            </a:r>
            <a:r>
              <a:rPr lang="en-GB" sz="2400" b="1" dirty="0" err="1"/>
              <a:t>hyn</a:t>
            </a:r>
            <a:r>
              <a:rPr lang="en-GB" sz="2400" b="1" dirty="0"/>
              <a:t> </a:t>
            </a:r>
            <a:r>
              <a:rPr lang="en-GB" sz="2400" b="1" dirty="0" err="1"/>
              <a:t>sy’n</a:t>
            </a:r>
            <a:r>
              <a:rPr lang="en-GB" sz="2400" b="1" dirty="0"/>
              <a:t> </a:t>
            </a:r>
            <a:r>
              <a:rPr lang="en-GB" sz="2400" b="1" dirty="0" err="1"/>
              <a:t>cael</a:t>
            </a:r>
            <a:r>
              <a:rPr lang="en-GB" sz="2400" b="1" dirty="0"/>
              <a:t> </a:t>
            </a:r>
            <a:r>
              <a:rPr lang="en-GB" sz="2400" b="1" dirty="0" err="1"/>
              <a:t>ei</a:t>
            </a:r>
            <a:r>
              <a:rPr lang="en-GB" sz="2400" b="1" dirty="0"/>
              <a:t> </a:t>
            </a:r>
            <a:r>
              <a:rPr lang="en-GB" sz="2400" b="1" dirty="0" err="1"/>
              <a:t>hyrwyddo</a:t>
            </a:r>
            <a:r>
              <a:rPr lang="en-GB" sz="2400" b="1" dirty="0"/>
              <a:t> yn </a:t>
            </a:r>
            <a:r>
              <a:rPr lang="en-GB" sz="2400" b="1" dirty="0" err="1"/>
              <a:t>amlwg</a:t>
            </a:r>
            <a:r>
              <a:rPr lang="en-GB" sz="2400" b="1" dirty="0"/>
              <a:t> </a:t>
            </a:r>
          </a:p>
          <a:p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amrantiad</a:t>
            </a:r>
            <a:r>
              <a:rPr lang="en-GB" sz="2400" dirty="0"/>
              <a:t>, </a:t>
            </a:r>
            <a:r>
              <a:rPr lang="en-GB" sz="2400" dirty="0" err="1"/>
              <a:t>ydy’r</a:t>
            </a:r>
            <a:r>
              <a:rPr lang="en-GB" sz="2400" dirty="0"/>
              <a:t> </a:t>
            </a:r>
            <a:r>
              <a:rPr lang="en-GB" sz="2400" dirty="0" err="1"/>
              <a:t>gynulleidfa’n</a:t>
            </a:r>
            <a:r>
              <a:rPr lang="en-GB" sz="2400" dirty="0"/>
              <a:t> </a:t>
            </a:r>
            <a:r>
              <a:rPr lang="en-GB" sz="2400" dirty="0" err="1"/>
              <a:t>gallu</a:t>
            </a:r>
            <a:r>
              <a:rPr lang="en-GB" sz="2400" dirty="0"/>
              <a:t> </a:t>
            </a:r>
            <a:r>
              <a:rPr lang="en-GB" sz="2400" dirty="0" err="1"/>
              <a:t>dehongli</a:t>
            </a:r>
            <a:r>
              <a:rPr lang="en-GB" sz="2400" dirty="0"/>
              <a:t> </a:t>
            </a:r>
            <a:r>
              <a:rPr lang="en-GB" sz="2400" dirty="0" err="1"/>
              <a:t>pwrpas</a:t>
            </a:r>
            <a:r>
              <a:rPr lang="en-GB" sz="2400" dirty="0"/>
              <a:t> y </a:t>
            </a:r>
            <a:r>
              <a:rPr lang="en-GB" sz="2400" dirty="0" err="1"/>
              <a:t>cynnwys</a:t>
            </a:r>
            <a:r>
              <a:rPr lang="en-GB" sz="2400" dirty="0"/>
              <a:t>? </a:t>
            </a:r>
            <a:endParaRPr lang="cy-GB" sz="2400" b="1" dirty="0"/>
          </a:p>
          <a:p>
            <a:pPr>
              <a:spcAft>
                <a:spcPts val="1000"/>
              </a:spcAft>
            </a:pPr>
            <a:endParaRPr lang="en-GB" sz="1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Bod y poster yn </a:t>
            </a:r>
            <a:r>
              <a:rPr lang="en-GB" sz="2400" b="1" dirty="0" err="1"/>
              <a:t>tynnu</a:t>
            </a:r>
            <a:r>
              <a:rPr lang="en-GB" sz="2400" b="1" dirty="0"/>
              <a:t> </a:t>
            </a:r>
            <a:r>
              <a:rPr lang="en-GB" sz="2400" b="1" dirty="0" err="1"/>
              <a:t>sylw</a:t>
            </a:r>
            <a:r>
              <a:rPr lang="en-GB" sz="2400" b="1" dirty="0"/>
              <a:t> </a:t>
            </a:r>
          </a:p>
          <a:p>
            <a:pPr>
              <a:spcAft>
                <a:spcPts val="1000"/>
              </a:spcAft>
            </a:pPr>
            <a:r>
              <a:rPr lang="en-GB" sz="2400" dirty="0" err="1"/>
              <a:t>Prif</a:t>
            </a:r>
            <a:r>
              <a:rPr lang="en-GB" sz="2400" dirty="0"/>
              <a:t> </a:t>
            </a:r>
            <a:r>
              <a:rPr lang="en-GB" sz="2400" dirty="0" err="1"/>
              <a:t>bwrpas</a:t>
            </a:r>
            <a:r>
              <a:rPr lang="en-GB" sz="2400" dirty="0"/>
              <a:t> poster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yn </a:t>
            </a:r>
            <a:r>
              <a:rPr lang="en-GB" sz="2400" dirty="0" err="1"/>
              <a:t>denu’r</a:t>
            </a:r>
            <a:r>
              <a:rPr lang="en-GB" sz="2400" dirty="0"/>
              <a:t> </a:t>
            </a:r>
            <a:r>
              <a:rPr lang="en-GB" sz="2400" dirty="0" err="1"/>
              <a:t>llygaid</a:t>
            </a:r>
            <a:r>
              <a:rPr lang="en-GB" sz="2400" dirty="0"/>
              <a:t>. </a:t>
            </a:r>
            <a:r>
              <a:rPr lang="en-GB" sz="2400" dirty="0" err="1"/>
              <a:t>Dylai</a:t>
            </a:r>
            <a:r>
              <a:rPr lang="en-GB" sz="2400" dirty="0"/>
              <a:t> </a:t>
            </a:r>
            <a:r>
              <a:rPr lang="en-GB" sz="2400" dirty="0" err="1"/>
              <a:t>pobl</a:t>
            </a:r>
            <a:r>
              <a:rPr lang="en-GB" sz="2400" dirty="0"/>
              <a:t> </a:t>
            </a:r>
            <a:r>
              <a:rPr lang="en-GB" sz="2400" dirty="0" err="1"/>
              <a:t>allu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weld o bell </a:t>
            </a:r>
            <a:r>
              <a:rPr lang="en-GB" sz="2400" dirty="0" err="1"/>
              <a:t>heb</a:t>
            </a:r>
            <a:r>
              <a:rPr lang="en-GB" sz="2400" dirty="0"/>
              <a:t> </a:t>
            </a:r>
            <a:r>
              <a:rPr lang="en-GB" sz="2400" dirty="0" err="1"/>
              <a:t>orfod</a:t>
            </a:r>
            <a:r>
              <a:rPr lang="en-GB" sz="2400" dirty="0"/>
              <a:t> </a:t>
            </a:r>
            <a:r>
              <a:rPr lang="en-GB" sz="2400" dirty="0" err="1"/>
              <a:t>craffu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gorfod</a:t>
            </a:r>
            <a:r>
              <a:rPr lang="en-GB" sz="2400" dirty="0"/>
              <a:t> </a:t>
            </a:r>
            <a:r>
              <a:rPr lang="en-GB" sz="2400" dirty="0" err="1"/>
              <a:t>sefyll</a:t>
            </a:r>
            <a:r>
              <a:rPr lang="en-GB" sz="2400" dirty="0"/>
              <a:t> </a:t>
            </a:r>
            <a:r>
              <a:rPr lang="en-GB" sz="2400" dirty="0" err="1"/>
              <a:t>hyd</a:t>
            </a:r>
            <a:r>
              <a:rPr lang="en-GB" sz="2400" dirty="0"/>
              <a:t> </a:t>
            </a:r>
            <a:r>
              <a:rPr lang="en-GB" sz="2400" dirty="0" err="1"/>
              <a:t>trwyn</a:t>
            </a:r>
            <a:r>
              <a:rPr lang="en-GB" sz="2400" dirty="0"/>
              <a:t> </a:t>
            </a:r>
            <a:r>
              <a:rPr lang="en-GB" sz="2400" dirty="0" err="1"/>
              <a:t>oddi</a:t>
            </a:r>
            <a:r>
              <a:rPr lang="en-GB" sz="2400" dirty="0"/>
              <a:t> </a:t>
            </a:r>
            <a:r>
              <a:rPr lang="en-GB" sz="2400" dirty="0" err="1"/>
              <a:t>wrtho</a:t>
            </a:r>
            <a:r>
              <a:rPr lang="en-GB" sz="2400" dirty="0"/>
              <a:t>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49C836-82EA-4199-8EA5-E43AEB4C5AC2}"/>
              </a:ext>
            </a:extLst>
          </p:cNvPr>
          <p:cNvSpPr txBox="1">
            <a:spLocks/>
          </p:cNvSpPr>
          <p:nvPr/>
        </p:nvSpPr>
        <p:spPr>
          <a:xfrm>
            <a:off x="365056" y="670757"/>
            <a:ext cx="8775700" cy="6995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greu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poster, </a:t>
            </a:r>
            <a:r>
              <a:rPr lang="en-GB" dirty="0" err="1"/>
              <a:t>sicrhewch</a:t>
            </a:r>
            <a:r>
              <a:rPr lang="en-GB" dirty="0"/>
              <a:t>:</a:t>
            </a:r>
          </a:p>
          <a:p>
            <a:endParaRPr lang="en-GB" dirty="0"/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E930ABA5-3E99-4A02-86E6-A36E425C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018457-8D13-47F7-8562-B283B6EBCBD4}"/>
              </a:ext>
            </a:extLst>
          </p:cNvPr>
          <p:cNvGrpSpPr/>
          <p:nvPr/>
        </p:nvGrpSpPr>
        <p:grpSpPr>
          <a:xfrm>
            <a:off x="139700" y="6001634"/>
            <a:ext cx="11787757" cy="837316"/>
            <a:chOff x="139700" y="6001634"/>
            <a:chExt cx="11787757" cy="837316"/>
          </a:xfrm>
        </p:grpSpPr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B2CBBB84-C725-41A9-8074-EA229D6F3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6001634"/>
              <a:ext cx="978643" cy="837316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D9BBD13-2587-4097-86CB-30590C38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7" name="Picture 2" descr="Free Top view crop anonymous female showing square blank canvas placed on wooden surface Stock Photo">
            <a:extLst>
              <a:ext uri="{FF2B5EF4-FFF2-40B4-BE49-F238E27FC236}">
                <a16:creationId xmlns:a16="http://schemas.microsoft.com/office/drawing/2014/main" id="{BE7B9FA9-DCE5-494C-B1D8-4A479939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558" y="1888493"/>
            <a:ext cx="2512386" cy="376857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0" y="1175196"/>
            <a:ext cx="80465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Nad</a:t>
            </a:r>
            <a:r>
              <a:rPr lang="en-GB" sz="2400" b="1" dirty="0"/>
              <a:t> </a:t>
            </a:r>
            <a:r>
              <a:rPr lang="en-GB" sz="2400" b="1" dirty="0" err="1"/>
              <a:t>yw’r</a:t>
            </a:r>
            <a:r>
              <a:rPr lang="en-GB" sz="2400" b="1" dirty="0"/>
              <a:t> poster yn </a:t>
            </a:r>
            <a:r>
              <a:rPr lang="en-GB" sz="2400" b="1" dirty="0" err="1"/>
              <a:t>mynd</a:t>
            </a:r>
            <a:r>
              <a:rPr lang="en-GB" sz="2400" b="1" dirty="0"/>
              <a:t> i </a:t>
            </a:r>
            <a:r>
              <a:rPr lang="en-GB" sz="2400" b="1" dirty="0" err="1"/>
              <a:t>roi</a:t>
            </a:r>
            <a:r>
              <a:rPr lang="en-GB" sz="2400" b="1" dirty="0"/>
              <a:t> cur pen </a:t>
            </a:r>
            <a:r>
              <a:rPr lang="en-GB" sz="2400" b="1" dirty="0" err="1"/>
              <a:t>i’r</a:t>
            </a:r>
            <a:r>
              <a:rPr lang="en-GB" sz="2400" b="1" dirty="0"/>
              <a:t> </a:t>
            </a:r>
            <a:r>
              <a:rPr lang="en-GB" sz="2400" b="1" dirty="0" err="1"/>
              <a:t>darllenydd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/>
              <a:t>Mae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poster </a:t>
            </a:r>
            <a:r>
              <a:rPr lang="en-GB" sz="2400" dirty="0" err="1"/>
              <a:t>edrych</a:t>
            </a:r>
            <a:r>
              <a:rPr lang="en-GB" sz="2400" dirty="0"/>
              <a:t> yn </a:t>
            </a:r>
            <a:r>
              <a:rPr lang="en-GB" sz="2400" dirty="0" err="1"/>
              <a:t>broffesiynol</a:t>
            </a:r>
            <a:r>
              <a:rPr lang="en-GB" sz="2400" dirty="0"/>
              <a:t> ac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ddylai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yn </a:t>
            </a:r>
            <a:r>
              <a:rPr lang="en-GB" sz="2400" dirty="0" err="1"/>
              <a:t>fôr</a:t>
            </a:r>
            <a:r>
              <a:rPr lang="en-GB" sz="2400" dirty="0"/>
              <a:t> o </a:t>
            </a:r>
            <a:r>
              <a:rPr lang="en-GB" sz="2400" dirty="0" err="1"/>
              <a:t>liwiau</a:t>
            </a:r>
            <a:r>
              <a:rPr lang="en-GB" sz="2400" dirty="0"/>
              <a:t>. </a:t>
            </a:r>
            <a:r>
              <a:rPr lang="en-GB" sz="2400" dirty="0" err="1"/>
              <a:t>Awgrymir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bod yn </a:t>
            </a:r>
            <a:r>
              <a:rPr lang="en-GB" sz="2400" dirty="0" err="1"/>
              <a:t>defnyddio</a:t>
            </a:r>
            <a:r>
              <a:rPr lang="en-GB" sz="2400" dirty="0"/>
              <a:t> 3 i 5 </a:t>
            </a:r>
            <a:r>
              <a:rPr lang="en-GB" sz="2400" dirty="0" err="1"/>
              <a:t>lliw</a:t>
            </a:r>
            <a:r>
              <a:rPr lang="en-GB" sz="2400" dirty="0"/>
              <a:t> yn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palet</a:t>
            </a:r>
            <a:r>
              <a:rPr lang="en-GB" sz="2400" dirty="0"/>
              <a:t>. </a:t>
            </a:r>
          </a:p>
          <a:p>
            <a:pPr>
              <a:spcAft>
                <a:spcPts val="1000"/>
              </a:spcAft>
            </a:pPr>
            <a:endParaRPr lang="en-GB" sz="14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Eich</a:t>
            </a:r>
            <a:r>
              <a:rPr lang="en-GB" sz="2400" b="1" dirty="0"/>
              <a:t> bod </a:t>
            </a:r>
            <a:r>
              <a:rPr lang="en-GB" sz="2400" b="1" dirty="0" err="1"/>
              <a:t>yn</a:t>
            </a:r>
            <a:r>
              <a:rPr lang="en-GB" sz="2400" b="1" dirty="0"/>
              <a:t> </a:t>
            </a:r>
            <a:r>
              <a:rPr lang="en-GB" sz="2400" b="1" dirty="0" err="1"/>
              <a:t>defnyddio</a:t>
            </a:r>
            <a:r>
              <a:rPr lang="en-GB" sz="2400" b="1" dirty="0"/>
              <a:t> </a:t>
            </a:r>
            <a:r>
              <a:rPr lang="en-GB" sz="2400" b="1" dirty="0" err="1"/>
              <a:t>cyn</a:t>
            </a:r>
            <a:r>
              <a:rPr lang="en-GB" sz="2400" b="1" dirty="0"/>
              <a:t> </a:t>
            </a:r>
            <a:r>
              <a:rPr lang="en-GB" sz="2400" b="1" dirty="0" err="1"/>
              <a:t>lleied</a:t>
            </a:r>
            <a:r>
              <a:rPr lang="en-GB" sz="2400" b="1" dirty="0"/>
              <a:t> o </a:t>
            </a:r>
            <a:r>
              <a:rPr lang="en-GB" sz="2400" b="1" dirty="0" err="1"/>
              <a:t>eiriau</a:t>
            </a:r>
            <a:r>
              <a:rPr lang="en-GB" sz="2400" b="1" dirty="0"/>
              <a:t> â </a:t>
            </a:r>
            <a:r>
              <a:rPr lang="en-GB" sz="2400" b="1" dirty="0" err="1"/>
              <a:t>phosibl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 err="1"/>
              <a:t>Bydd</a:t>
            </a:r>
            <a:r>
              <a:rPr lang="en-GB" sz="2400" dirty="0"/>
              <a:t> bloc o </a:t>
            </a:r>
            <a:r>
              <a:rPr lang="en-GB" sz="2400" dirty="0" err="1"/>
              <a:t>destun</a:t>
            </a:r>
            <a:r>
              <a:rPr lang="en-GB" sz="2400" dirty="0"/>
              <a:t> yn peri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darllenydd</a:t>
            </a:r>
            <a:r>
              <a:rPr lang="en-GB" sz="2400" dirty="0"/>
              <a:t> golli </a:t>
            </a:r>
            <a:r>
              <a:rPr lang="en-GB" sz="2400" dirty="0" err="1"/>
              <a:t>diddordeb</a:t>
            </a:r>
            <a:r>
              <a:rPr lang="en-GB" sz="2400" dirty="0"/>
              <a:t>. </a:t>
            </a:r>
            <a:r>
              <a:rPr lang="en-GB" sz="2400" dirty="0" err="1"/>
              <a:t>Dylai’r</a:t>
            </a:r>
            <a:r>
              <a:rPr lang="en-GB" sz="2400" dirty="0"/>
              <a:t> poster </a:t>
            </a:r>
            <a:r>
              <a:rPr lang="en-GB" sz="2400" dirty="0" err="1"/>
              <a:t>gynnwys</a:t>
            </a:r>
            <a:r>
              <a:rPr lang="en-GB" sz="2400" dirty="0"/>
              <a:t> dim </a:t>
            </a:r>
            <a:r>
              <a:rPr lang="en-GB" sz="2400" dirty="0" err="1"/>
              <a:t>ond</a:t>
            </a:r>
            <a:r>
              <a:rPr lang="en-GB" sz="2400" dirty="0"/>
              <a:t> </a:t>
            </a:r>
            <a:r>
              <a:rPr lang="en-GB" sz="2400" dirty="0" err="1"/>
              <a:t>digon</a:t>
            </a:r>
            <a:r>
              <a:rPr lang="en-GB" sz="2400" dirty="0"/>
              <a:t> o </a:t>
            </a:r>
            <a:r>
              <a:rPr lang="en-GB" sz="2400" dirty="0" err="1"/>
              <a:t>wybodaeth</a:t>
            </a:r>
            <a:r>
              <a:rPr lang="en-GB" sz="2400" dirty="0"/>
              <a:t> i </a:t>
            </a:r>
            <a:r>
              <a:rPr lang="en-GB" sz="2400" dirty="0" err="1"/>
              <a:t>gyfleu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prif</a:t>
            </a:r>
            <a:r>
              <a:rPr lang="en-GB" sz="2400" dirty="0"/>
              <a:t> </a:t>
            </a:r>
            <a:r>
              <a:rPr lang="en-GB" sz="2400" dirty="0" err="1"/>
              <a:t>neges</a:t>
            </a:r>
            <a:r>
              <a:rPr lang="en-GB" sz="2400" dirty="0"/>
              <a:t>. </a:t>
            </a: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bydd</a:t>
            </a:r>
            <a:r>
              <a:rPr lang="en-GB" sz="2400" dirty="0"/>
              <a:t> </a:t>
            </a:r>
            <a:r>
              <a:rPr lang="en-GB" sz="2400" dirty="0" err="1"/>
              <a:t>rhywun</a:t>
            </a:r>
            <a:r>
              <a:rPr lang="en-GB" sz="2400" dirty="0"/>
              <a:t> </a:t>
            </a:r>
            <a:r>
              <a:rPr lang="en-GB" sz="2400" dirty="0" err="1"/>
              <a:t>eisiau</a:t>
            </a:r>
            <a:r>
              <a:rPr lang="en-GB" sz="2400" dirty="0"/>
              <a:t> </a:t>
            </a:r>
            <a:r>
              <a:rPr lang="en-GB" sz="2400" dirty="0" err="1"/>
              <a:t>gwybod</a:t>
            </a:r>
            <a:r>
              <a:rPr lang="en-GB" sz="2400" dirty="0"/>
              <a:t> </a:t>
            </a:r>
            <a:r>
              <a:rPr lang="en-GB" sz="2400" dirty="0" err="1"/>
              <a:t>mwy</a:t>
            </a:r>
            <a:r>
              <a:rPr lang="en-GB" sz="2400" dirty="0"/>
              <a:t>, </a:t>
            </a:r>
            <a:r>
              <a:rPr lang="en-GB" sz="2400" dirty="0" err="1"/>
              <a:t>gallan</a:t>
            </a:r>
            <a:r>
              <a:rPr lang="en-GB" sz="2400" dirty="0"/>
              <a:t> </a:t>
            </a:r>
            <a:r>
              <a:rPr lang="en-GB" sz="2400" dirty="0" err="1"/>
              <a:t>nhw</a:t>
            </a:r>
            <a:r>
              <a:rPr lang="en-GB" sz="2400" dirty="0"/>
              <a:t> </a:t>
            </a:r>
            <a:r>
              <a:rPr lang="en-GB" sz="2400" dirty="0" err="1"/>
              <a:t>gysylltu</a:t>
            </a:r>
            <a:r>
              <a:rPr lang="en-GB" sz="2400" dirty="0"/>
              <a:t> neu </a:t>
            </a:r>
            <a:r>
              <a:rPr lang="en-GB" sz="2400" dirty="0" err="1"/>
              <a:t>godi</a:t>
            </a:r>
            <a:r>
              <a:rPr lang="en-GB" sz="2400" dirty="0"/>
              <a:t> </a:t>
            </a:r>
            <a:r>
              <a:rPr lang="en-GB" sz="2400" dirty="0" err="1"/>
              <a:t>taflen</a:t>
            </a:r>
            <a:r>
              <a:rPr lang="en-GB" sz="2400" dirty="0"/>
              <a:t>.</a:t>
            </a:r>
            <a:endParaRPr lang="en-GB" sz="2400" b="1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" dirty="0"/>
          </a:p>
          <a:p>
            <a:pPr>
              <a:spcAft>
                <a:spcPts val="1000"/>
              </a:spcAft>
            </a:pPr>
            <a:endParaRPr lang="en-GB" sz="2400" b="1" dirty="0"/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BC14333E-93FB-4A4D-9F8F-47BAB621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225685-74AC-466C-BE69-EED463AE7F5A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0CFEEE76-D0C7-4A3C-99FD-2DDB05B95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E49BD6E0-3480-497D-B183-06301E2F7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31" name="Picture 2" descr="Free photos of Sad">
            <a:extLst>
              <a:ext uri="{FF2B5EF4-FFF2-40B4-BE49-F238E27FC236}">
                <a16:creationId xmlns:a16="http://schemas.microsoft.com/office/drawing/2014/main" id="{FA5642EA-8C04-4E8D-B783-8C5DE9F1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12" y="2475572"/>
            <a:ext cx="3557347" cy="237156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0DF8FC6-3657-4CFB-87FE-D0BA2FE57CA9}"/>
              </a:ext>
            </a:extLst>
          </p:cNvPr>
          <p:cNvSpPr txBox="1">
            <a:spLocks/>
          </p:cNvSpPr>
          <p:nvPr/>
        </p:nvSpPr>
        <p:spPr>
          <a:xfrm>
            <a:off x="365056" y="670757"/>
            <a:ext cx="8775700" cy="6995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greu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poster, </a:t>
            </a:r>
            <a:r>
              <a:rPr lang="en-GB" dirty="0" err="1"/>
              <a:t>sicrhewch</a:t>
            </a:r>
            <a:r>
              <a:rPr lang="en-GB" dirty="0"/>
              <a:t>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1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B041CDF6-DF8D-4FCF-868E-EABAC67A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56D3AE-D6DC-4C04-86AB-387A29E80835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95675397-0861-4585-ACA2-61667C21B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D2A9C04-EF62-4CEB-9F66-858844CBB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21ACD9-7CDF-4932-A29B-DF4F92EA5EF6}"/>
              </a:ext>
            </a:extLst>
          </p:cNvPr>
          <p:cNvSpPr txBox="1"/>
          <p:nvPr/>
        </p:nvSpPr>
        <p:spPr>
          <a:xfrm>
            <a:off x="331439" y="487175"/>
            <a:ext cx="8489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Wrth greu eich poster, sicrhewch:</a:t>
            </a:r>
          </a:p>
        </p:txBody>
      </p:sp>
      <p:pic>
        <p:nvPicPr>
          <p:cNvPr id="28" name="Picture 4" descr="Office, Notes, Notepad, Entrepreneur, Hand, Secretary">
            <a:extLst>
              <a:ext uri="{FF2B5EF4-FFF2-40B4-BE49-F238E27FC236}">
                <a16:creationId xmlns:a16="http://schemas.microsoft.com/office/drawing/2014/main" id="{F553025E-EC0A-412B-8B95-088AD3DA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92" y="2411888"/>
            <a:ext cx="3613281" cy="239756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8AD389-4F03-49CE-825C-6D209FD0F7DA}"/>
              </a:ext>
            </a:extLst>
          </p:cNvPr>
          <p:cNvSpPr txBox="1"/>
          <p:nvPr/>
        </p:nvSpPr>
        <p:spPr>
          <a:xfrm>
            <a:off x="331439" y="1597729"/>
            <a:ext cx="7941653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Ei</a:t>
            </a:r>
            <a:r>
              <a:rPr lang="en-GB" sz="2400" b="1" dirty="0"/>
              <a:t> </a:t>
            </a:r>
            <a:r>
              <a:rPr lang="en-GB" sz="2400" b="1" dirty="0" err="1"/>
              <a:t>fod</a:t>
            </a:r>
            <a:r>
              <a:rPr lang="en-GB" sz="2400" b="1" dirty="0"/>
              <a:t> yn </a:t>
            </a:r>
            <a:r>
              <a:rPr lang="en-GB" sz="2400" b="1" dirty="0" err="1"/>
              <a:t>lân</a:t>
            </a:r>
            <a:r>
              <a:rPr lang="en-GB" sz="2400" b="1" dirty="0"/>
              <a:t> ac yn </a:t>
            </a:r>
            <a:r>
              <a:rPr lang="en-GB" sz="2400" b="1" dirty="0" err="1"/>
              <a:t>syml</a:t>
            </a:r>
            <a:endParaRPr lang="en-GB" sz="2400" b="1" dirty="0"/>
          </a:p>
          <a:p>
            <a:pPr>
              <a:spcAft>
                <a:spcPts val="1000"/>
              </a:spcAft>
            </a:pPr>
            <a:r>
              <a:rPr lang="en-GB" sz="2400" dirty="0"/>
              <a:t>Does dim </a:t>
            </a:r>
            <a:r>
              <a:rPr lang="en-GB" sz="2400" dirty="0" err="1"/>
              <a:t>angen</a:t>
            </a:r>
            <a:r>
              <a:rPr lang="en-GB" sz="2400" dirty="0"/>
              <a:t> </a:t>
            </a:r>
            <a:r>
              <a:rPr lang="en-GB" sz="2400" dirty="0" err="1"/>
              <a:t>gormod</a:t>
            </a:r>
            <a:r>
              <a:rPr lang="en-GB" sz="2400" dirty="0"/>
              <a:t>. </a:t>
            </a:r>
            <a:r>
              <a:rPr lang="en-GB" sz="2400" dirty="0" err="1"/>
              <a:t>Mae'n</a:t>
            </a:r>
            <a:r>
              <a:rPr lang="en-GB" sz="2400" dirty="0"/>
              <a:t> </a:t>
            </a:r>
            <a:r>
              <a:rPr lang="en-GB" sz="2400" dirty="0" err="1"/>
              <a:t>iawn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rhywfaint</a:t>
            </a:r>
            <a:r>
              <a:rPr lang="en-GB" sz="2400" dirty="0"/>
              <a:t> o le </a:t>
            </a:r>
            <a:r>
              <a:rPr lang="en-GB" sz="2400" dirty="0" err="1"/>
              <a:t>gwag</a:t>
            </a:r>
            <a:r>
              <a:rPr lang="en-GB" sz="2400" dirty="0"/>
              <a:t>.</a:t>
            </a:r>
          </a:p>
          <a:p>
            <a:pPr>
              <a:spcAft>
                <a:spcPts val="1000"/>
              </a:spcAft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1" dirty="0"/>
              <a:t>Ei fod wedi’i frandio ac yn cynnwys logos perthnasol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cy-GB" sz="2400" dirty="0"/>
              <a:t>Pwy sydd wedi cymryd rhan? Mae’n bwysig sicrhau bod y poster yn dilyn canllawiau’r brand ac yn cydnabod partneriaid. A oes angen cynnwys logos penodol?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00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294040" y="1116144"/>
            <a:ext cx="1175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i="0" u="none" strike="noStrike" baseline="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/>
              <a:t>Gwnewch</a:t>
            </a:r>
            <a:r>
              <a:rPr lang="en-GB" sz="2400" b="1" dirty="0"/>
              <a:t> </a:t>
            </a:r>
            <a:r>
              <a:rPr lang="en-GB" sz="2400" b="1" dirty="0" err="1"/>
              <a:t>hi’n</a:t>
            </a:r>
            <a:r>
              <a:rPr lang="en-GB" sz="2400" b="1" dirty="0"/>
              <a:t> </a:t>
            </a:r>
            <a:r>
              <a:rPr lang="en-GB" sz="2400" b="1" dirty="0" err="1"/>
              <a:t>hawdd</a:t>
            </a:r>
            <a:r>
              <a:rPr lang="en-GB" sz="2400" b="1" dirty="0"/>
              <a:t> i </a:t>
            </a:r>
            <a:r>
              <a:rPr lang="en-GB" sz="2400" b="1" dirty="0" err="1"/>
              <a:t>ddefnyddwyr</a:t>
            </a:r>
            <a:r>
              <a:rPr lang="en-GB" sz="2400" b="1" dirty="0"/>
              <a:t> </a:t>
            </a:r>
            <a:r>
              <a:rPr lang="en-GB" sz="2400" b="1" dirty="0" err="1"/>
              <a:t>gysylltu</a:t>
            </a:r>
            <a:endParaRPr lang="en-GB" sz="2400" b="1" dirty="0"/>
          </a:p>
          <a:p>
            <a:r>
              <a:rPr lang="en-GB" sz="2400" dirty="0"/>
              <a:t>Sut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defnyddwyr</a:t>
            </a:r>
            <a:r>
              <a:rPr lang="en-GB" sz="2400" dirty="0"/>
              <a:t> yn </a:t>
            </a:r>
            <a:r>
              <a:rPr lang="en-GB" sz="2400" dirty="0" err="1"/>
              <a:t>cysylltu</a:t>
            </a:r>
            <a:r>
              <a:rPr lang="en-GB" sz="2400" dirty="0"/>
              <a:t> </a:t>
            </a: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ydyn</a:t>
            </a:r>
            <a:r>
              <a:rPr lang="en-GB" sz="2400" dirty="0"/>
              <a:t> </a:t>
            </a:r>
            <a:r>
              <a:rPr lang="en-GB" sz="2400" dirty="0" err="1"/>
              <a:t>nhw</a:t>
            </a:r>
            <a:r>
              <a:rPr lang="en-GB" sz="2400" dirty="0"/>
              <a:t> </a:t>
            </a:r>
            <a:r>
              <a:rPr lang="en-GB" sz="2400" dirty="0" err="1"/>
              <a:t>eisiau</a:t>
            </a:r>
            <a:r>
              <a:rPr lang="en-GB" sz="2400" dirty="0"/>
              <a:t> </a:t>
            </a:r>
            <a:r>
              <a:rPr lang="en-GB" sz="2400" dirty="0" err="1"/>
              <a:t>gwybod</a:t>
            </a:r>
            <a:r>
              <a:rPr lang="en-GB" sz="2400" dirty="0"/>
              <a:t> </a:t>
            </a:r>
            <a:r>
              <a:rPr lang="en-GB" sz="2400" dirty="0" err="1"/>
              <a:t>mwy</a:t>
            </a:r>
            <a:r>
              <a:rPr lang="en-GB" sz="2400" dirty="0"/>
              <a:t>? </a:t>
            </a:r>
            <a:r>
              <a:rPr lang="en-GB" sz="2400" dirty="0" err="1"/>
              <a:t>Dylech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bod </a:t>
            </a:r>
            <a:r>
              <a:rPr lang="en-GB" sz="2400" dirty="0" err="1"/>
              <a:t>manylion</a:t>
            </a:r>
            <a:r>
              <a:rPr lang="en-GB" sz="2400" dirty="0"/>
              <a:t> </a:t>
            </a:r>
            <a:r>
              <a:rPr lang="en-GB" sz="2400" dirty="0" err="1"/>
              <a:t>cyswllt</a:t>
            </a:r>
            <a:r>
              <a:rPr lang="en-GB" sz="2400" dirty="0"/>
              <a:t> </a:t>
            </a:r>
            <a:r>
              <a:rPr lang="en-GB" sz="2400" dirty="0" err="1"/>
              <a:t>mewn</a:t>
            </a:r>
            <a:r>
              <a:rPr lang="en-GB" sz="2400" dirty="0"/>
              <a:t> man </a:t>
            </a:r>
            <a:r>
              <a:rPr lang="en-GB" sz="2400" dirty="0" err="1"/>
              <a:t>amlwg</a:t>
            </a:r>
            <a:r>
              <a:rPr lang="en-GB" sz="2400" dirty="0"/>
              <a:t>. </a:t>
            </a:r>
            <a:endParaRPr lang="en-GB" sz="2400" b="1" dirty="0"/>
          </a:p>
        </p:txBody>
      </p:sp>
      <p:pic>
        <p:nvPicPr>
          <p:cNvPr id="33794" name="Picture 2" descr="Thirst, Water Bottle, Hydrate, Water, Bottle, Drink">
            <a:extLst>
              <a:ext uri="{FF2B5EF4-FFF2-40B4-BE49-F238E27FC236}">
                <a16:creationId xmlns:a16="http://schemas.microsoft.com/office/drawing/2014/main" id="{ECE9BA8A-EB70-4431-8AED-B4A37E93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2" y="4360985"/>
            <a:ext cx="3599515" cy="2388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7AA52-91F0-43E4-93B4-13FFA497D334}"/>
              </a:ext>
            </a:extLst>
          </p:cNvPr>
          <p:cNvSpPr txBox="1"/>
          <p:nvPr/>
        </p:nvSpPr>
        <p:spPr>
          <a:xfrm>
            <a:off x="294040" y="2898745"/>
            <a:ext cx="1160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Cofiwch</a:t>
            </a:r>
            <a:r>
              <a:rPr lang="en-GB" sz="2400" b="1" dirty="0"/>
              <a:t> </a:t>
            </a:r>
            <a:r>
              <a:rPr lang="en-GB" sz="2400" b="1" dirty="0" err="1"/>
              <a:t>gynnwys</a:t>
            </a:r>
            <a:r>
              <a:rPr lang="en-GB" sz="2400" b="1" dirty="0"/>
              <a:t> </a:t>
            </a:r>
            <a:r>
              <a:rPr lang="en-GB" sz="2400" b="1" dirty="0" err="1"/>
              <a:t>galwad</a:t>
            </a:r>
            <a:r>
              <a:rPr lang="en-GB" sz="2400" b="1" dirty="0"/>
              <a:t> i </a:t>
            </a:r>
            <a:r>
              <a:rPr lang="en-GB" sz="2400" b="1" dirty="0" err="1"/>
              <a:t>weithredu</a:t>
            </a:r>
            <a:endParaRPr lang="en-GB" sz="1000" b="1" dirty="0"/>
          </a:p>
          <a:p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ôl</a:t>
            </a:r>
            <a:r>
              <a:rPr lang="en-GB" sz="2400" dirty="0"/>
              <a:t> </a:t>
            </a:r>
            <a:r>
              <a:rPr lang="en-GB" sz="2400" dirty="0" err="1"/>
              <a:t>darllen</a:t>
            </a:r>
            <a:r>
              <a:rPr lang="en-GB" sz="2400" dirty="0"/>
              <a:t> </a:t>
            </a:r>
            <a:r>
              <a:rPr lang="en-GB" sz="2400" dirty="0" err="1"/>
              <a:t>cynnwys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poster, </a:t>
            </a:r>
            <a:r>
              <a:rPr lang="en-GB" sz="2400" dirty="0" err="1"/>
              <a:t>beth</a:t>
            </a:r>
            <a:r>
              <a:rPr lang="en-GB" sz="2400" dirty="0"/>
              <a:t> </a:t>
            </a:r>
            <a:r>
              <a:rPr lang="en-GB" sz="2400" dirty="0" err="1"/>
              <a:t>ydych</a:t>
            </a:r>
            <a:r>
              <a:rPr lang="en-GB" sz="2400" dirty="0"/>
              <a:t> </a:t>
            </a:r>
            <a:r>
              <a:rPr lang="en-GB" sz="2400" dirty="0" err="1"/>
              <a:t>eisiau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darllenydd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‘</a:t>
            </a:r>
            <a:r>
              <a:rPr lang="en-GB" sz="2400" dirty="0" err="1"/>
              <a:t>Archebwch</a:t>
            </a:r>
            <a:r>
              <a:rPr lang="en-GB" sz="2400" dirty="0"/>
              <a:t> </a:t>
            </a:r>
            <a:r>
              <a:rPr lang="en-GB" sz="2400" dirty="0" err="1"/>
              <a:t>heddiw</a:t>
            </a:r>
            <a:r>
              <a:rPr lang="en-GB" sz="2400" dirty="0"/>
              <a:t>!’, ‘Ail-</a:t>
            </a:r>
            <a:r>
              <a:rPr lang="en-GB" sz="2400" dirty="0" err="1"/>
              <a:t>lenwi</a:t>
            </a:r>
            <a:r>
              <a:rPr lang="en-GB" sz="2400" dirty="0"/>
              <a:t> </a:t>
            </a:r>
            <a:r>
              <a:rPr lang="en-GB" sz="2400" dirty="0" err="1"/>
              <a:t>yma</a:t>
            </a:r>
            <a:r>
              <a:rPr lang="en-GB" sz="2400" dirty="0"/>
              <a:t>’ neu ‘</a:t>
            </a:r>
            <a:r>
              <a:rPr lang="en-GB" sz="2400" dirty="0" err="1"/>
              <a:t>Ymwelwch</a:t>
            </a:r>
            <a:r>
              <a:rPr lang="en-GB" sz="2400" dirty="0"/>
              <a:t> yn </a:t>
            </a:r>
            <a:r>
              <a:rPr lang="en-GB" sz="2400" dirty="0" err="1"/>
              <a:t>fuan</a:t>
            </a:r>
            <a:r>
              <a:rPr lang="en-GB" sz="2400" dirty="0"/>
              <a:t>!’? </a:t>
            </a:r>
            <a:endParaRPr lang="en-GB" sz="2400" b="1" dirty="0"/>
          </a:p>
          <a:p>
            <a:endParaRPr lang="en-GB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F656569F-B36F-411C-99A5-5B650B73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AEDF93-EFA7-494C-8048-75BFE88D0E2D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3" name="Picture 22" descr="Logo, company name&#10;&#10;Description automatically generated">
              <a:extLst>
                <a:ext uri="{FF2B5EF4-FFF2-40B4-BE49-F238E27FC236}">
                  <a16:creationId xmlns:a16="http://schemas.microsoft.com/office/drawing/2014/main" id="{3305AD71-7C69-4D01-BDA8-A2787765A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07D5AE95-5AB1-4253-A5E2-C7E75675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1C8CA91-CFE2-404E-A611-1AEEC65C53DF}"/>
              </a:ext>
            </a:extLst>
          </p:cNvPr>
          <p:cNvSpPr txBox="1"/>
          <p:nvPr/>
        </p:nvSpPr>
        <p:spPr>
          <a:xfrm>
            <a:off x="331439" y="487175"/>
            <a:ext cx="8489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Wrth greu eich poster:</a:t>
            </a:r>
          </a:p>
        </p:txBody>
      </p:sp>
    </p:spTree>
    <p:extLst>
      <p:ext uri="{BB962C8B-B14F-4D97-AF65-F5344CB8AC3E}">
        <p14:creationId xmlns:p14="http://schemas.microsoft.com/office/powerpoint/2010/main" val="35256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594893"/>
          </a:xfrm>
        </p:spPr>
        <p:txBody>
          <a:bodyPr/>
          <a:lstStyle/>
          <a:p>
            <a:r>
              <a:rPr lang="en-GB" dirty="0" err="1"/>
              <a:t>Dewis</a:t>
            </a:r>
            <a:r>
              <a:rPr lang="en-GB" dirty="0"/>
              <a:t> y </a:t>
            </a:r>
            <a:r>
              <a:rPr lang="en-GB" dirty="0" err="1"/>
              <a:t>lluniau</a:t>
            </a:r>
            <a:r>
              <a:rPr lang="en-GB" dirty="0"/>
              <a:t> </a:t>
            </a:r>
            <a:r>
              <a:rPr lang="en-GB" dirty="0" err="1"/>
              <a:t>cywir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8D287-8211-4D38-9D7E-DEA48ABF3882}"/>
              </a:ext>
            </a:extLst>
          </p:cNvPr>
          <p:cNvSpPr txBox="1"/>
          <p:nvPr/>
        </p:nvSpPr>
        <p:spPr>
          <a:xfrm>
            <a:off x="431052" y="2055300"/>
            <a:ext cx="10975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0" u="none" strike="noStrike" baseline="0" dirty="0">
              <a:solidFill>
                <a:schemeClr val="accent1"/>
              </a:solidFill>
              <a:latin typeface="+mj-lt"/>
            </a:endParaRPr>
          </a:p>
          <a:p>
            <a:endParaRPr lang="en-GB" sz="2400" b="1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884CA-E2BE-4FCF-BDB5-EA0F57F785F0}"/>
              </a:ext>
            </a:extLst>
          </p:cNvPr>
          <p:cNvSpPr txBox="1"/>
          <p:nvPr/>
        </p:nvSpPr>
        <p:spPr>
          <a:xfrm>
            <a:off x="337267" y="1201743"/>
            <a:ext cx="782519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Wrth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ddewis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delweddau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gyfer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eich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poster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ystyriwch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endParaRPr lang="en-GB" sz="1000" b="1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yw’r</a:t>
            </a:r>
            <a:r>
              <a:rPr lang="en-GB" sz="2400" dirty="0"/>
              <a:t> </a:t>
            </a:r>
            <a:r>
              <a:rPr lang="en-GB" sz="2400" dirty="0" err="1"/>
              <a:t>lluniau’n</a:t>
            </a:r>
            <a:r>
              <a:rPr lang="en-GB" sz="2400" dirty="0"/>
              <a:t> </a:t>
            </a:r>
            <a:r>
              <a:rPr lang="en-GB" sz="2400" dirty="0" err="1"/>
              <a:t>helpu’r</a:t>
            </a:r>
            <a:r>
              <a:rPr lang="en-GB" sz="2400" dirty="0"/>
              <a:t> </a:t>
            </a:r>
            <a:r>
              <a:rPr lang="en-GB" sz="2400" dirty="0" err="1"/>
              <a:t>defnyddiwr</a:t>
            </a:r>
            <a:r>
              <a:rPr lang="en-GB" sz="2400" dirty="0"/>
              <a:t> i </a:t>
            </a:r>
            <a:r>
              <a:rPr lang="en-GB" sz="2400" dirty="0" err="1"/>
              <a:t>ddeall</a:t>
            </a:r>
            <a:r>
              <a:rPr lang="en-GB" sz="2400" dirty="0"/>
              <a:t> y </a:t>
            </a:r>
            <a:r>
              <a:rPr lang="en-GB" sz="2400" dirty="0" err="1"/>
              <a:t>pwynt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ydych</a:t>
            </a:r>
            <a:r>
              <a:rPr lang="en-GB" sz="2400" dirty="0"/>
              <a:t> yn </a:t>
            </a:r>
            <a:r>
              <a:rPr lang="en-GB" sz="2400" dirty="0" err="1"/>
              <a:t>ceisio’i</a:t>
            </a:r>
            <a:r>
              <a:rPr lang="en-GB" sz="2400" dirty="0"/>
              <a:t> </a:t>
            </a:r>
            <a:r>
              <a:rPr lang="en-GB" sz="2400" dirty="0" err="1"/>
              <a:t>gyfleu</a:t>
            </a:r>
            <a:r>
              <a:rPr lang="en-GB" sz="2400" dirty="0"/>
              <a:t>? </a:t>
            </a:r>
            <a:endParaRPr lang="en-GB" sz="1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y-GB" sz="2400" dirty="0"/>
              <a:t>A yw’r llun yn siarad â’r gynulleidfa darged? Er enghraifft, os ydych am  apelio at deuluoedd, llun o deulu allan yn cerdded fyddai orau.</a:t>
            </a:r>
            <a:endParaRPr lang="en-GB" sz="24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GB" sz="2400" dirty="0" err="1"/>
              <a:t>yw’r</a:t>
            </a:r>
            <a:r>
              <a:rPr lang="en-GB" sz="2400" dirty="0"/>
              <a:t> </a:t>
            </a:r>
            <a:r>
              <a:rPr lang="en-GB" sz="2400" dirty="0" err="1"/>
              <a:t>llun</a:t>
            </a:r>
            <a:r>
              <a:rPr lang="en-GB" sz="2400" dirty="0"/>
              <a:t> </a:t>
            </a:r>
            <a:r>
              <a:rPr lang="en-GB" sz="2400" dirty="0" err="1"/>
              <a:t>hwn</a:t>
            </a:r>
            <a:r>
              <a:rPr lang="en-GB" sz="2400" dirty="0"/>
              <a:t> yn </a:t>
            </a:r>
            <a:r>
              <a:rPr lang="en-GB" sz="2400" dirty="0" err="1"/>
              <a:t>creu</a:t>
            </a:r>
            <a:r>
              <a:rPr lang="en-GB" sz="2400" dirty="0"/>
              <a:t> </a:t>
            </a:r>
            <a:r>
              <a:rPr lang="en-GB" sz="2400" dirty="0" err="1"/>
              <a:t>apêl</a:t>
            </a:r>
            <a:r>
              <a:rPr lang="en-GB" sz="2400" dirty="0"/>
              <a:t> </a:t>
            </a:r>
            <a:r>
              <a:rPr lang="en-GB" sz="2400" dirty="0" err="1"/>
              <a:t>emosiynol</a:t>
            </a:r>
            <a:r>
              <a:rPr lang="en-GB" sz="2400" dirty="0"/>
              <a:t>? Er </a:t>
            </a:r>
            <a:r>
              <a:rPr lang="en-GB" sz="2400" dirty="0" err="1"/>
              <a:t>enghraifft</a:t>
            </a:r>
            <a:r>
              <a:rPr lang="en-GB" sz="2400" dirty="0"/>
              <a:t>, a </a:t>
            </a:r>
            <a:r>
              <a:rPr lang="en-GB" sz="2400" dirty="0" err="1"/>
              <a:t>yw’n</a:t>
            </a:r>
            <a:r>
              <a:rPr lang="en-GB" sz="2400" dirty="0"/>
              <a:t> </a:t>
            </a:r>
            <a:r>
              <a:rPr lang="en-GB" sz="2400" dirty="0" err="1"/>
              <a:t>annog</a:t>
            </a:r>
            <a:r>
              <a:rPr lang="en-GB" sz="2400" dirty="0"/>
              <a:t> y </a:t>
            </a:r>
            <a:r>
              <a:rPr lang="en-GB" sz="2400" dirty="0" err="1"/>
              <a:t>cwsmer</a:t>
            </a:r>
            <a:r>
              <a:rPr lang="en-GB" sz="2400" dirty="0"/>
              <a:t> i </a:t>
            </a:r>
            <a:r>
              <a:rPr lang="en-GB" sz="2400" dirty="0" err="1"/>
              <a:t>ymweld</a:t>
            </a:r>
            <a:r>
              <a:rPr lang="en-GB" sz="2400" dirty="0"/>
              <a:t> </a:t>
            </a:r>
            <a:r>
              <a:rPr lang="en-GB" sz="2400" dirty="0" err="1"/>
              <a:t>â’r</a:t>
            </a:r>
            <a:r>
              <a:rPr lang="en-GB" sz="2400" dirty="0"/>
              <a:t> </a:t>
            </a:r>
            <a:r>
              <a:rPr lang="en-GB" sz="2400" dirty="0" err="1"/>
              <a:t>safle</a:t>
            </a:r>
            <a:r>
              <a:rPr lang="en-GB" sz="2400" dirty="0"/>
              <a:t> a </a:t>
            </a:r>
            <a:r>
              <a:rPr lang="en-GB" sz="2400" dirty="0" err="1"/>
              <a:t>cherdded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hyd</a:t>
            </a:r>
            <a:r>
              <a:rPr lang="en-GB" sz="2400" dirty="0"/>
              <a:t> y </a:t>
            </a:r>
            <a:r>
              <a:rPr lang="en-GB" sz="2400" dirty="0" err="1"/>
              <a:t>traeth</a:t>
            </a:r>
            <a:r>
              <a:rPr lang="en-GB" sz="2400" dirty="0"/>
              <a:t> </a:t>
            </a:r>
            <a:r>
              <a:rPr lang="en-GB" sz="2400" dirty="0" err="1"/>
              <a:t>drosto’i</a:t>
            </a:r>
            <a:r>
              <a:rPr lang="en-GB" sz="2400" dirty="0"/>
              <a:t> </a:t>
            </a:r>
            <a:r>
              <a:rPr lang="en-GB" sz="2400" dirty="0" err="1"/>
              <a:t>hun</a:t>
            </a:r>
            <a:r>
              <a:rPr lang="en-GB" sz="2400" dirty="0"/>
              <a:t>?</a:t>
            </a:r>
            <a:endParaRPr lang="en-GB" sz="1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Mae </a:t>
            </a:r>
            <a:r>
              <a:rPr lang="en-GB" sz="2400" dirty="0" err="1"/>
              <a:t>lluniau</a:t>
            </a:r>
            <a:r>
              <a:rPr lang="en-GB" sz="2400" dirty="0"/>
              <a:t> o </a:t>
            </a:r>
            <a:r>
              <a:rPr lang="en-GB" sz="2400" dirty="0" err="1"/>
              <a:t>ansawdd</a:t>
            </a:r>
            <a:r>
              <a:rPr lang="en-GB" sz="2400" dirty="0"/>
              <a:t> </a:t>
            </a:r>
            <a:r>
              <a:rPr lang="en-GB" sz="2400" dirty="0" err="1"/>
              <a:t>uchel</a:t>
            </a:r>
            <a:r>
              <a:rPr lang="en-GB" sz="2400" dirty="0"/>
              <a:t> yn </a:t>
            </a:r>
            <a:r>
              <a:rPr lang="en-GB" sz="2400" dirty="0" err="1"/>
              <a:t>hanfodol</a:t>
            </a:r>
            <a:r>
              <a:rPr lang="en-GB" sz="2400" dirty="0"/>
              <a:t>!</a:t>
            </a:r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2DB30CCA-DD40-40AD-A1F8-93DACC35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6BDEDE-2B32-4FFA-96BC-A3A1D79739DF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77DF8333-7313-49AA-BB05-ABFA95F2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62904843-0FD3-48F9-BC67-E27732D0D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4" name="Picture 23" descr="A group of people walking on a path by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0334296B-5E97-44F5-8401-8BFC42F95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64" y="2306991"/>
            <a:ext cx="3889836" cy="24645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57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y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Adnabod llwyddiant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21284E-9864-4092-8CC0-1A30F76A14C3}"/>
              </a:ext>
            </a:extLst>
          </p:cNvPr>
          <p:cNvSpPr txBox="1"/>
          <p:nvPr/>
        </p:nvSpPr>
        <p:spPr>
          <a:xfrm>
            <a:off x="323386" y="1454384"/>
            <a:ext cx="939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Sut </a:t>
            </a:r>
            <a:r>
              <a:rPr lang="en-GB" sz="2400" b="1" dirty="0" err="1">
                <a:solidFill>
                  <a:schemeClr val="accent1"/>
                </a:solidFill>
              </a:rPr>
              <a:t>fyddwch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chi’n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gwybod</a:t>
            </a:r>
            <a:r>
              <a:rPr lang="en-GB" sz="2400" b="1" dirty="0">
                <a:solidFill>
                  <a:schemeClr val="accent1"/>
                </a:solidFill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</a:rPr>
              <a:t>yw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eich</a:t>
            </a:r>
            <a:r>
              <a:rPr lang="en-GB" sz="2400" b="1" dirty="0">
                <a:solidFill>
                  <a:schemeClr val="accent1"/>
                </a:solidFill>
              </a:rPr>
              <a:t> poster </a:t>
            </a:r>
            <a:r>
              <a:rPr lang="en-GB" sz="2400" b="1" dirty="0" err="1">
                <a:solidFill>
                  <a:schemeClr val="accent1"/>
                </a:solidFill>
              </a:rPr>
              <a:t>hyrwyddo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wedi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cael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effaith</a:t>
            </a:r>
            <a:r>
              <a:rPr lang="en-GB" sz="2400" b="1" dirty="0">
                <a:solidFill>
                  <a:schemeClr val="accent1"/>
                </a:solidFill>
              </a:rPr>
              <a:t> ac a </a:t>
            </a:r>
            <a:r>
              <a:rPr lang="en-GB" sz="2400" b="1" dirty="0" err="1">
                <a:solidFill>
                  <a:schemeClr val="accent1"/>
                </a:solidFill>
              </a:rPr>
              <a:t>ydych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wedi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bodloni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briff</a:t>
            </a:r>
            <a:r>
              <a:rPr lang="en-GB" sz="2400" b="1" dirty="0">
                <a:solidFill>
                  <a:schemeClr val="accent1"/>
                </a:solidFill>
              </a:rPr>
              <a:t> y ‘</a:t>
            </a:r>
            <a:r>
              <a:rPr lang="en-GB" sz="2400" b="1" dirty="0" err="1">
                <a:solidFill>
                  <a:schemeClr val="accent1"/>
                </a:solidFill>
              </a:rPr>
              <a:t>cleient</a:t>
            </a:r>
            <a:r>
              <a:rPr lang="en-GB" sz="2400" b="1" dirty="0">
                <a:solidFill>
                  <a:schemeClr val="accent1"/>
                </a:solidFill>
              </a:rPr>
              <a:t>’? </a:t>
            </a:r>
            <a:endParaRPr lang="en-GB" sz="2400" b="1" i="0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94FC87E3-5844-4297-82FF-D26E821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426227-29B1-43CC-93A0-E75820F541CA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632648BB-FD9A-4C53-A645-B6241EF2C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EDBBDE2A-9AF2-4522-B7E6-57B20858B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6" name="Picture 25" descr="A person sitting on a hill looking at the ocean&#10;&#10;Description automatically generated with medium confidence">
            <a:extLst>
              <a:ext uri="{FF2B5EF4-FFF2-40B4-BE49-F238E27FC236}">
                <a16:creationId xmlns:a16="http://schemas.microsoft.com/office/drawing/2014/main" id="{E5ED5A57-7DB2-407E-8CDF-3FFA91861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85" y="2663531"/>
            <a:ext cx="5882362" cy="368107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27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538D-D025-4B6F-A34C-A9E72ADA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012395"/>
          </a:xfrm>
        </p:spPr>
        <p:txBody>
          <a:bodyPr/>
          <a:lstStyle/>
          <a:p>
            <a:r>
              <a:rPr lang="en-GB" b="1" i="0" u="none" strike="noStrike" baseline="0" dirty="0" err="1"/>
              <a:t>Gwersi</a:t>
            </a:r>
            <a:r>
              <a:rPr lang="en-GB" b="1" i="0" u="none" strike="noStrike" baseline="0" dirty="0"/>
              <a:t> a </a:t>
            </a:r>
            <a:r>
              <a:rPr lang="en-GB" b="1" i="0" u="none" strike="noStrike" baseline="0" dirty="0" err="1"/>
              <a:t>ddysgwyd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48BD-C30A-4512-8ACA-BF1ECC66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7D87A-83A3-4F64-AD96-603354E8F177}"/>
              </a:ext>
            </a:extLst>
          </p:cNvPr>
          <p:cNvSpPr txBox="1"/>
          <p:nvPr/>
        </p:nvSpPr>
        <p:spPr>
          <a:xfrm>
            <a:off x="302847" y="1488645"/>
            <a:ext cx="11328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Beth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oedd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llwyddiannau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gwendidau'r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prosiect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?</a:t>
            </a:r>
          </a:p>
          <a:p>
            <a:endParaRPr lang="en-GB" sz="2400" b="1" dirty="0">
              <a:solidFill>
                <a:srgbClr val="585757"/>
              </a:solidFill>
              <a:latin typeface="+mj-lt"/>
            </a:endParaRPr>
          </a:p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Beth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sydd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angen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ei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wneud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sicrhau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bydd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pethau’n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mynd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yn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fwy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llyfn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tro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  <a:latin typeface="+mj-lt"/>
              </a:rPr>
              <a:t>nesaf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0267EC4-839E-4757-9773-EEAB51F3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DE316-DB9D-4363-BD84-7625484A26AF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EF66CF76-AEBD-45A4-AA99-A8116A19B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D41A4230-2B83-4E6C-A1E7-40E55715E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7" name="Picture 26" descr="A picture containing outdoor, water, ground, nature&#10;&#10;Description automatically generated">
            <a:extLst>
              <a:ext uri="{FF2B5EF4-FFF2-40B4-BE49-F238E27FC236}">
                <a16:creationId xmlns:a16="http://schemas.microsoft.com/office/drawing/2014/main" id="{4396F299-2CB3-4888-8E9B-F71D6F57B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85" y="2951323"/>
            <a:ext cx="5519032" cy="360030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91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57C59-DE62-478C-B872-DAF85B28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D6ED09-13A0-47ED-9E4E-1354645C29BD}"/>
              </a:ext>
            </a:extLst>
          </p:cNvPr>
          <p:cNvSpPr txBox="1">
            <a:spLocks/>
          </p:cNvSpPr>
          <p:nvPr/>
        </p:nvSpPr>
        <p:spPr>
          <a:xfrm>
            <a:off x="431053" y="281781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yw marchnata?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58B6A1A-17EE-40A6-AE6D-A1EAC7416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8" y="1327869"/>
            <a:ext cx="11328400" cy="4536356"/>
          </a:xfrm>
        </p:spPr>
        <p:txBody>
          <a:bodyPr/>
          <a:lstStyle/>
          <a:p>
            <a:r>
              <a:rPr lang="cy-GB" dirty="0"/>
              <a:t>Gan weithio mewn grwpiau bychain, trafodwch ac ysgrifennwch: </a:t>
            </a:r>
            <a:endParaRPr lang="en-GB" dirty="0"/>
          </a:p>
          <a:p>
            <a:pPr algn="l"/>
            <a:endParaRPr lang="en-GB" sz="1000" b="0" i="0" u="none" strike="noStrike" baseline="0" dirty="0">
              <a:solidFill>
                <a:srgbClr val="3C3C41"/>
              </a:solidFill>
            </a:endParaRP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1" i="0" u="none" strike="noStrike" baseline="0" dirty="0">
                <a:solidFill>
                  <a:srgbClr val="3C3C41"/>
                </a:solidFill>
              </a:rPr>
              <a:t>• </a:t>
            </a:r>
            <a:r>
              <a:rPr lang="en-GB" b="0" dirty="0">
                <a:solidFill>
                  <a:srgbClr val="3C3C41"/>
                </a:solidFill>
              </a:rPr>
              <a:t>	</a:t>
            </a:r>
            <a:r>
              <a:rPr lang="en-GB" b="0" dirty="0">
                <a:solidFill>
                  <a:schemeClr val="tx1"/>
                </a:solidFill>
              </a:rPr>
              <a:t>Beth </a:t>
            </a:r>
            <a:r>
              <a:rPr lang="en-GB" b="0" dirty="0" err="1">
                <a:solidFill>
                  <a:schemeClr val="tx1"/>
                </a:solidFill>
              </a:rPr>
              <a:t>mae’r</a:t>
            </a:r>
            <a:r>
              <a:rPr lang="en-GB" b="0" dirty="0">
                <a:solidFill>
                  <a:schemeClr val="tx1"/>
                </a:solidFill>
              </a:rPr>
              <a:t> term ‘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’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olygu</a:t>
            </a:r>
            <a:r>
              <a:rPr lang="en-GB" b="0" dirty="0">
                <a:solidFill>
                  <a:schemeClr val="tx1"/>
                </a:solidFill>
              </a:rPr>
              <a:t>? 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Beth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wneud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Pam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</a:t>
            </a:r>
            <a:r>
              <a:rPr lang="en-GB" b="0" dirty="0" err="1">
                <a:solidFill>
                  <a:schemeClr val="tx1"/>
                </a:solidFill>
              </a:rPr>
              <a:t>Pwy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defnyddio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 </a:t>
            </a:r>
            <a:r>
              <a:rPr lang="en-GB" b="0" dirty="0" err="1">
                <a:solidFill>
                  <a:schemeClr val="tx1"/>
                </a:solidFill>
              </a:rPr>
              <a:t>Allwch</a:t>
            </a:r>
            <a:r>
              <a:rPr lang="en-GB" b="0" dirty="0">
                <a:solidFill>
                  <a:schemeClr val="tx1"/>
                </a:solidFill>
              </a:rPr>
              <a:t> chi </a:t>
            </a:r>
            <a:r>
              <a:rPr lang="en-GB" b="0" dirty="0" err="1">
                <a:solidFill>
                  <a:schemeClr val="tx1"/>
                </a:solidFill>
              </a:rPr>
              <a:t>feddwl</a:t>
            </a:r>
            <a:r>
              <a:rPr lang="en-GB" b="0" dirty="0">
                <a:solidFill>
                  <a:schemeClr val="tx1"/>
                </a:solidFill>
              </a:rPr>
              <a:t> am </a:t>
            </a:r>
            <a:r>
              <a:rPr lang="en-GB" b="0" dirty="0" err="1">
                <a:solidFill>
                  <a:schemeClr val="tx1"/>
                </a:solidFill>
              </a:rPr>
              <a:t>unrhyw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gwmnïau</a:t>
            </a:r>
            <a:r>
              <a:rPr lang="en-GB" b="0" dirty="0">
                <a:solidFill>
                  <a:schemeClr val="tx1"/>
                </a:solidFill>
              </a:rPr>
              <a:t> neu </a:t>
            </a:r>
            <a:r>
              <a:rPr lang="en-GB" b="0" dirty="0" err="1">
                <a:solidFill>
                  <a:schemeClr val="tx1"/>
                </a:solidFill>
              </a:rPr>
              <a:t>sefydliadau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sy’n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marchnata’u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cynnyrch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</a:t>
            </a:r>
            <a:r>
              <a:rPr lang="en-GB" b="0" dirty="0" err="1">
                <a:solidFill>
                  <a:schemeClr val="tx1"/>
                </a:solidFill>
              </a:rPr>
              <a:t>Pryd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pethau’n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cael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?</a:t>
            </a:r>
          </a:p>
          <a:p>
            <a:pPr marL="631825" indent="-631825">
              <a:spcBef>
                <a:spcPts val="0"/>
              </a:spcBef>
              <a:spcAft>
                <a:spcPts val="1000"/>
              </a:spcAft>
            </a:pPr>
            <a:r>
              <a:rPr lang="en-GB" b="0" dirty="0">
                <a:solidFill>
                  <a:schemeClr val="tx1"/>
                </a:solidFill>
              </a:rPr>
              <a:t>•	Beth </a:t>
            </a:r>
            <a:r>
              <a:rPr lang="en-GB" b="0" dirty="0" err="1">
                <a:solidFill>
                  <a:schemeClr val="tx1"/>
                </a:solidFill>
              </a:rPr>
              <a:t>yw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manteision</a:t>
            </a:r>
            <a:r>
              <a:rPr lang="en-GB" b="0" dirty="0">
                <a:solidFill>
                  <a:schemeClr val="tx1"/>
                </a:solidFill>
              </a:rPr>
              <a:t> ac </a:t>
            </a:r>
            <a:r>
              <a:rPr lang="en-GB" b="0" dirty="0" err="1">
                <a:solidFill>
                  <a:schemeClr val="tx1"/>
                </a:solidFill>
              </a:rPr>
              <a:t>anfanteision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marchnata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sefydlia</a:t>
            </a:r>
            <a:r>
              <a:rPr lang="en-GB" b="0" dirty="0" err="1">
                <a:solidFill>
                  <a:srgbClr val="3C3C41"/>
                </a:solidFill>
              </a:rPr>
              <a:t>d</a:t>
            </a:r>
            <a:r>
              <a:rPr lang="en-GB" b="0" dirty="0">
                <a:solidFill>
                  <a:srgbClr val="3C3C41"/>
                </a:solidFill>
              </a:rPr>
              <a:t>?</a:t>
            </a:r>
          </a:p>
          <a:p>
            <a:pPr algn="l"/>
            <a:endParaRPr lang="en-GB" b="0" i="0" u="none" strike="noStrike" baseline="0" dirty="0">
              <a:solidFill>
                <a:srgbClr val="3C3C41"/>
              </a:solidFill>
            </a:endParaRP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3E686ECF-E57F-4D4B-B0B0-0D0991C7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ECB7AE-0056-4683-BB4B-0EB7542C15F5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C043F89A-A6E7-4995-B268-9881890E5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3DADD9D5-BDEE-4C6D-9CCC-360516981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6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1405-784D-41DB-93A8-691925D1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990" y="2481910"/>
            <a:ext cx="5287481" cy="4536356"/>
          </a:xfrm>
        </p:spPr>
        <p:txBody>
          <a:bodyPr/>
          <a:lstStyle/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Diben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marchnata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sicrhau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bod y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bobl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gywir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gwybod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sydd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gennych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chi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i’w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gynnig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perswadio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ddod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atoch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chi i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brynu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neu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fod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un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feddwl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â chi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ydych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gynnig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24EE4-23A6-4250-9E20-05931351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6" name="Picture 2" descr="Ecommerce, Selling Online, Online Sales, E-Commerce">
            <a:extLst>
              <a:ext uri="{FF2B5EF4-FFF2-40B4-BE49-F238E27FC236}">
                <a16:creationId xmlns:a16="http://schemas.microsoft.com/office/drawing/2014/main" id="{389A007C-2F82-486B-B6B5-D6E276E8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786904"/>
            <a:ext cx="5527211" cy="310905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5A706C6-AEEC-4867-9801-F04BE3D58FF7}"/>
              </a:ext>
            </a:extLst>
          </p:cNvPr>
          <p:cNvSpPr txBox="1">
            <a:spLocks/>
          </p:cNvSpPr>
          <p:nvPr/>
        </p:nvSpPr>
        <p:spPr>
          <a:xfrm>
            <a:off x="431801" y="487248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yw marchnata?</a:t>
            </a:r>
            <a:endParaRPr lang="en-GB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E1F0F025-6505-4B5D-85AA-725F45E1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28CA7B-296A-4F04-AA2E-7F8C2E893AE3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4AAE3351-A2F1-4232-8561-979C63063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DAB48E51-4EF4-4889-8352-6781F21A4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99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6A4B-12BE-4DBA-8264-EFD6014E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brîff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BFE4-6619-423E-AED5-EF26F3980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700213"/>
            <a:ext cx="6840369" cy="453635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Dychmygwch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eich</a:t>
            </a:r>
            <a:r>
              <a:rPr lang="en-GB" dirty="0">
                <a:solidFill>
                  <a:schemeClr val="accent1"/>
                </a:solidFill>
              </a:rPr>
              <a:t> bod </a:t>
            </a:r>
            <a:r>
              <a:rPr lang="en-GB" dirty="0" err="1">
                <a:solidFill>
                  <a:schemeClr val="accent1"/>
                </a:solidFill>
              </a:rPr>
              <a:t>chi’n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arbenigwyr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marchnata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  <a:p>
            <a:endParaRPr lang="en-GB" sz="1050" b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Mae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‘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cleient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’,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Cyfoeth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Naturiol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 (CNC),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eisiau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help i </a:t>
            </a:r>
            <a:r>
              <a:rPr lang="en-GB" b="0" dirty="0" err="1">
                <a:solidFill>
                  <a:schemeClr val="tx1"/>
                </a:solidFill>
              </a:rPr>
              <a:t>ddylunio</a:t>
            </a:r>
            <a:r>
              <a:rPr lang="en-GB" b="0" dirty="0">
                <a:solidFill>
                  <a:schemeClr val="tx1"/>
                </a:solidFill>
              </a:rPr>
              <a:t> poster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gyfer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Arfordir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Cymru. </a:t>
            </a:r>
          </a:p>
          <a:p>
            <a:pPr algn="l"/>
            <a:endParaRPr lang="en-GB" sz="1200" b="0" dirty="0">
              <a:solidFill>
                <a:schemeClr val="tx1"/>
              </a:solidFill>
            </a:endParaRPr>
          </a:p>
          <a:p>
            <a:pPr algn="l"/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Bydd eich poster</a:t>
            </a:r>
            <a:r>
              <a:rPr lang="en-GB" b="0" dirty="0">
                <a:solidFill>
                  <a:schemeClr val="tx1"/>
                </a:solidFill>
              </a:rPr>
              <a:t> yn </a:t>
            </a:r>
            <a:r>
              <a:rPr lang="en-GB" b="0" dirty="0" err="1">
                <a:solidFill>
                  <a:schemeClr val="tx1"/>
                </a:solidFill>
              </a:rPr>
              <a:t>cael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ei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osod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mewn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gwahanol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leoliadau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hyd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lled</a:t>
            </a:r>
            <a:r>
              <a:rPr lang="en-GB" b="0" dirty="0">
                <a:solidFill>
                  <a:schemeClr val="tx1"/>
                </a:solidFill>
              </a:rPr>
              <a:t> Cymru er </a:t>
            </a:r>
            <a:r>
              <a:rPr lang="en-GB" b="0" dirty="0" err="1">
                <a:solidFill>
                  <a:schemeClr val="tx1"/>
                </a:solidFill>
              </a:rPr>
              <a:t>mwyn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annog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pobl</a:t>
            </a:r>
            <a:r>
              <a:rPr lang="en-GB" b="0" dirty="0">
                <a:solidFill>
                  <a:schemeClr val="tx1"/>
                </a:solidFill>
              </a:rPr>
              <a:t> i </a:t>
            </a:r>
            <a:r>
              <a:rPr lang="en-GB" b="0" dirty="0" err="1">
                <a:solidFill>
                  <a:schemeClr val="tx1"/>
                </a:solidFill>
              </a:rPr>
              <a:t>ymweld</a:t>
            </a:r>
            <a:r>
              <a:rPr lang="en-GB" b="0" dirty="0">
                <a:solidFill>
                  <a:schemeClr val="tx1"/>
                </a:solidFill>
              </a:rPr>
              <a:t> a </a:t>
            </a:r>
            <a:r>
              <a:rPr lang="en-GB" b="0" dirty="0" err="1">
                <a:solidFill>
                  <a:schemeClr val="tx1"/>
                </a:solidFill>
              </a:rPr>
              <a:t>darganfod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Llwybr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Arfordir</a:t>
            </a:r>
            <a:r>
              <a:rPr lang="en-GB" b="0" dirty="0">
                <a:solidFill>
                  <a:schemeClr val="tx1"/>
                </a:solidFill>
              </a:rPr>
              <a:t> Cymru</a:t>
            </a:r>
            <a:r>
              <a:rPr lang="cy-GB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en-GB" sz="32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367EE-C079-46F7-B0E0-8DE920C3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2" name="Picture 2" descr="A small girl at the desk at school, writing. stock photo">
            <a:extLst>
              <a:ext uri="{FF2B5EF4-FFF2-40B4-BE49-F238E27FC236}">
                <a16:creationId xmlns:a16="http://schemas.microsoft.com/office/drawing/2014/main" id="{8F0840CA-CB5A-4FAE-B46C-BFACC4E5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63" y="2377153"/>
            <a:ext cx="4550750" cy="303383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0085B8F5-126F-4639-8392-84E70642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06DCD6-F969-4DC6-A6B8-54B75337532C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2B0763F0-2715-498C-8A53-B07134F0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B6C0CCE-372E-4BC0-B08B-10F1D509C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80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586B-E98B-46C3-AE77-DA1C344E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Tasg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7EDA-2498-48FF-9F98-ABDA1EDC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758785"/>
            <a:ext cx="5177263" cy="4536356"/>
          </a:xfrm>
        </p:spPr>
        <p:txBody>
          <a:bodyPr/>
          <a:lstStyle/>
          <a:p>
            <a:pPr algn="l"/>
            <a:r>
              <a:rPr lang="en-GB" i="0" u="none" strike="noStrike" baseline="0" dirty="0">
                <a:solidFill>
                  <a:schemeClr val="accent1"/>
                </a:solidFill>
              </a:rPr>
              <a:t>Gan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weithio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mewn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grwpiau</a:t>
            </a:r>
            <a:r>
              <a:rPr lang="en-GB" i="0" u="none" strike="noStrike" baseline="0" dirty="0">
                <a:solidFill>
                  <a:schemeClr val="accent1"/>
                </a:solidFill>
              </a:rPr>
              <a:t> </a:t>
            </a:r>
            <a:r>
              <a:rPr lang="en-GB" i="0" u="none" strike="noStrike" baseline="0" dirty="0" err="1">
                <a:solidFill>
                  <a:schemeClr val="accent1"/>
                </a:solidFill>
              </a:rPr>
              <a:t>bychain</a:t>
            </a:r>
            <a:r>
              <a:rPr lang="en-GB" dirty="0">
                <a:solidFill>
                  <a:schemeClr val="accent1"/>
                </a:solidFill>
              </a:rPr>
              <a:t>: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 err="1">
                <a:solidFill>
                  <a:schemeClr val="tx1"/>
                </a:solidFill>
              </a:rPr>
              <a:t>Trafodwch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oes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rhan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benodol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o’r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yr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hoffech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ei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</a:p>
          <a:p>
            <a:pPr algn="l"/>
            <a:endParaRPr lang="en-GB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en-GB" b="0" i="0" u="none" strike="noStrike" baseline="0" dirty="0">
                <a:solidFill>
                  <a:schemeClr val="tx1"/>
                </a:solidFill>
              </a:rPr>
              <a:t>Neu a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fyddwch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am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hyrwyddo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Llwybr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Arfordir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 Cymru yn </a:t>
            </a:r>
            <a:r>
              <a:rPr lang="en-GB" b="0" i="0" u="none" strike="noStrike" baseline="0" dirty="0" err="1">
                <a:solidFill>
                  <a:schemeClr val="tx1"/>
                </a:solidFill>
              </a:rPr>
              <a:t>gyffredinol</a:t>
            </a:r>
            <a:r>
              <a:rPr lang="en-GB" b="0" i="0" u="none" strike="noStrike" baseline="0" dirty="0">
                <a:solidFill>
                  <a:schemeClr val="tx1"/>
                </a:solidFill>
              </a:rPr>
              <a:t>? </a:t>
            </a:r>
          </a:p>
          <a:p>
            <a:pPr algn="l"/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067A1-1DB3-47FF-A5EB-D75E8B9C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05A0422-4DBB-4805-9A50-6EEAD795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E6C5D-EE2F-4C19-94A4-5A8DCDB69B99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B8592F6F-03B8-4396-BAEE-1071AC83C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121233AD-5959-46E0-9223-67B960742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17" name="Picture 16" descr="A group of horses on a beach&#10;&#10;Description automatically generated with medium confidence">
            <a:extLst>
              <a:ext uri="{FF2B5EF4-FFF2-40B4-BE49-F238E27FC236}">
                <a16:creationId xmlns:a16="http://schemas.microsoft.com/office/drawing/2014/main" id="{3E9D865F-B735-4481-B7C3-5F3A619A5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3965"/>
            <a:ext cx="5738416" cy="34564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85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5D1B-1E4A-4AEA-87C0-76AE108C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67542"/>
            <a:ext cx="8775700" cy="1223963"/>
          </a:xfrm>
        </p:spPr>
        <p:txBody>
          <a:bodyPr/>
          <a:lstStyle/>
          <a:p>
            <a:r>
              <a:rPr lang="en-GB" dirty="0" err="1"/>
              <a:t>Trafodwch</a:t>
            </a:r>
            <a:r>
              <a:rPr lang="en-GB" i="0" u="none" strike="noStrike" baseline="0" dirty="0"/>
              <a:t>: Beth </a:t>
            </a:r>
            <a:r>
              <a:rPr lang="en-GB" i="0" u="none" strike="noStrike" baseline="0" dirty="0" err="1"/>
              <a:t>yw</a:t>
            </a:r>
            <a:r>
              <a:rPr lang="en-GB" i="0" u="none" strike="noStrike" baseline="0" dirty="0"/>
              <a:t> </a:t>
            </a:r>
            <a:r>
              <a:rPr lang="fi-FI" i="0" u="none" strike="noStrike" baseline="0" dirty="0"/>
              <a:t>manteision ac anfanteision poster hyrwyddo?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3EDC0-9C42-406C-8E41-B278ACB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ACC42418-3BA2-47A2-96DD-44E2F17F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E307F9-5C83-4B90-A2E7-6BAC9B6188E9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74DF719C-DC80-4585-BF75-94EE12C75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1F7AA628-4D19-4664-AF8B-051A95E3D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21" name="Picture 2" descr="Free photos of People">
            <a:extLst>
              <a:ext uri="{FF2B5EF4-FFF2-40B4-BE49-F238E27FC236}">
                <a16:creationId xmlns:a16="http://schemas.microsoft.com/office/drawing/2014/main" id="{EAE44B93-33DE-46D9-9468-DEB5F814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04" y="1756915"/>
            <a:ext cx="7186766" cy="479117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FDB3-A3CD-47DE-8E62-79E08F44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973409"/>
          </a:xfrm>
        </p:spPr>
        <p:txBody>
          <a:bodyPr/>
          <a:lstStyle/>
          <a:p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gefndirol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9FFE-B3E2-4256-B921-40B287576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3" y="1518673"/>
            <a:ext cx="11328400" cy="4536356"/>
          </a:xfrm>
        </p:spPr>
        <p:txBody>
          <a:bodyPr/>
          <a:lstStyle/>
          <a:p>
            <a:r>
              <a:rPr lang="en-GB" dirty="0"/>
              <a:t>Beth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wybod</a:t>
            </a:r>
            <a:r>
              <a:rPr lang="en-GB" dirty="0"/>
              <a:t> am y </a:t>
            </a:r>
            <a:r>
              <a:rPr lang="en-GB" dirty="0" err="1"/>
              <a:t>cleient</a:t>
            </a:r>
            <a:r>
              <a:rPr lang="en-GB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5B619-CF85-44FA-9006-CA8ACA5F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1F854-9A48-4A76-ABAA-26614B5FC26F}"/>
              </a:ext>
            </a:extLst>
          </p:cNvPr>
          <p:cNvSpPr txBox="1"/>
          <p:nvPr/>
        </p:nvSpPr>
        <p:spPr>
          <a:xfrm>
            <a:off x="331438" y="2073851"/>
            <a:ext cx="11163157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Mae </a:t>
            </a:r>
            <a:r>
              <a:rPr lang="en-GB" sz="2400" dirty="0" err="1"/>
              <a:t>deall</a:t>
            </a:r>
            <a:r>
              <a:rPr lang="en-GB" sz="2400" dirty="0"/>
              <a:t> </a:t>
            </a:r>
            <a:r>
              <a:rPr lang="en-GB" sz="2400" dirty="0" err="1"/>
              <a:t>busnes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cleient</a:t>
            </a:r>
            <a:r>
              <a:rPr lang="en-GB" sz="2400" dirty="0"/>
              <a:t> yn </a:t>
            </a:r>
            <a:r>
              <a:rPr lang="en-GB" sz="2400" dirty="0" err="1"/>
              <a:t>hanfodol</a:t>
            </a:r>
            <a:r>
              <a:rPr lang="en-GB" sz="2400" dirty="0"/>
              <a:t> er </a:t>
            </a:r>
            <a:r>
              <a:rPr lang="en-GB" sz="2400" dirty="0" err="1"/>
              <a:t>mwyn</a:t>
            </a:r>
            <a:r>
              <a:rPr lang="en-GB" sz="2400" dirty="0"/>
              <a:t> </a:t>
            </a:r>
            <a:r>
              <a:rPr lang="en-GB" sz="2400" dirty="0" err="1"/>
              <a:t>sicrhau</a:t>
            </a:r>
            <a:r>
              <a:rPr lang="en-GB" sz="2400" dirty="0"/>
              <a:t> </a:t>
            </a:r>
            <a:r>
              <a:rPr lang="en-GB" sz="2400" dirty="0" err="1"/>
              <a:t>llwyddiant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hymgyrch</a:t>
            </a:r>
            <a:r>
              <a:rPr lang="en-GB" sz="2400" dirty="0"/>
              <a:t> </a:t>
            </a:r>
            <a:r>
              <a:rPr lang="en-GB" sz="2400" dirty="0" err="1"/>
              <a:t>farchnata</a:t>
            </a:r>
            <a:r>
              <a:rPr lang="en-GB" sz="2400" dirty="0"/>
              <a:t>. </a:t>
            </a:r>
          </a:p>
          <a:p>
            <a:endParaRPr lang="en-GB" sz="15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ydych</a:t>
            </a:r>
            <a:r>
              <a:rPr lang="en-GB" sz="2400" dirty="0"/>
              <a:t> </a:t>
            </a:r>
            <a:r>
              <a:rPr lang="en-GB" sz="2400" dirty="0" err="1"/>
              <a:t>chi’n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wybod</a:t>
            </a:r>
            <a:r>
              <a:rPr lang="en-GB" sz="2400" dirty="0"/>
              <a:t> am </a:t>
            </a:r>
            <a:r>
              <a:rPr lang="en-GB" sz="2400" dirty="0" err="1"/>
              <a:t>Cyfoeth</a:t>
            </a:r>
            <a:r>
              <a:rPr lang="en-GB" sz="2400" dirty="0"/>
              <a:t> </a:t>
            </a:r>
            <a:r>
              <a:rPr lang="en-GB" sz="2400" dirty="0" err="1"/>
              <a:t>Naturiol</a:t>
            </a:r>
            <a:r>
              <a:rPr lang="en-GB" sz="2400" dirty="0"/>
              <a:t> Cymru?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mae’r</a:t>
            </a:r>
            <a:r>
              <a:rPr lang="en-GB" sz="2400" dirty="0"/>
              <a:t> </a:t>
            </a:r>
            <a:r>
              <a:rPr lang="en-GB" sz="2400" dirty="0" err="1"/>
              <a:t>sefydliad</a:t>
            </a:r>
            <a:r>
              <a:rPr lang="en-GB" sz="2400" dirty="0"/>
              <a:t> yn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wneud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Faint o staff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cyflogi</a:t>
            </a:r>
            <a:r>
              <a:rPr lang="en-GB" sz="2400" dirty="0"/>
              <a:t> </a:t>
            </a:r>
            <a:r>
              <a:rPr lang="en-GB" sz="2400" dirty="0" err="1"/>
              <a:t>gan</a:t>
            </a:r>
            <a:r>
              <a:rPr lang="en-GB" sz="2400" dirty="0"/>
              <a:t> y </a:t>
            </a:r>
            <a:r>
              <a:rPr lang="en-GB" sz="2400" dirty="0" err="1"/>
              <a:t>sefydliad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rolau</a:t>
            </a:r>
            <a:r>
              <a:rPr lang="en-GB" sz="2400" dirty="0"/>
              <a:t> a </a:t>
            </a:r>
            <a:r>
              <a:rPr lang="en-GB" sz="2400" dirty="0" err="1"/>
              <a:t>chyfrifoldebau’r</a:t>
            </a:r>
            <a:r>
              <a:rPr lang="en-GB" sz="2400" dirty="0"/>
              <a:t> </a:t>
            </a:r>
            <a:r>
              <a:rPr lang="en-GB" sz="2400" dirty="0" err="1"/>
              <a:t>sefydliad</a:t>
            </a:r>
            <a:r>
              <a:rPr lang="en-GB" sz="2400" dirty="0"/>
              <a:t>?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Beth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rôl</a:t>
            </a:r>
            <a:r>
              <a:rPr lang="en-GB" sz="2400" dirty="0"/>
              <a:t> o </a:t>
            </a:r>
            <a:r>
              <a:rPr lang="en-GB" sz="2400" dirty="0" err="1"/>
              <a:t>fewn</a:t>
            </a:r>
            <a:r>
              <a:rPr lang="en-GB" sz="2400" dirty="0"/>
              <a:t> </a:t>
            </a:r>
            <a:r>
              <a:rPr lang="en-GB" sz="2400" dirty="0" err="1"/>
              <a:t>Llwybr</a:t>
            </a:r>
            <a:r>
              <a:rPr lang="en-GB" sz="2400" dirty="0"/>
              <a:t> </a:t>
            </a:r>
            <a:r>
              <a:rPr lang="en-GB" sz="2400" dirty="0" err="1"/>
              <a:t>Arfordir</a:t>
            </a:r>
            <a:r>
              <a:rPr lang="en-GB" sz="2400" dirty="0"/>
              <a:t> Cymru?</a:t>
            </a:r>
            <a:endParaRPr lang="en-GB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99FA0-BF12-46A9-8261-C13CA0D8FE3C}"/>
              </a:ext>
            </a:extLst>
          </p:cNvPr>
          <p:cNvSpPr txBox="1"/>
          <p:nvPr/>
        </p:nvSpPr>
        <p:spPr>
          <a:xfrm>
            <a:off x="9467487" y="2736768"/>
            <a:ext cx="2360396" cy="1938992"/>
          </a:xfrm>
          <a:prstGeom prst="rect">
            <a:avLst/>
          </a:prstGeom>
          <a:solidFill>
            <a:srgbClr val="0091A5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bg1"/>
                </a:solidFill>
              </a:rPr>
              <a:t>Cliciwch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yr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eicon</a:t>
            </a:r>
            <a:r>
              <a:rPr lang="en-GB" sz="2400" dirty="0">
                <a:solidFill>
                  <a:schemeClr val="bg1"/>
                </a:solidFill>
              </a:rPr>
              <a:t> i </a:t>
            </a:r>
            <a:r>
              <a:rPr lang="en-GB" sz="2400" dirty="0" err="1">
                <a:solidFill>
                  <a:schemeClr val="bg1"/>
                </a:solidFill>
              </a:rPr>
              <a:t>wylio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fideo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byr</a:t>
            </a:r>
            <a:r>
              <a:rPr lang="en-GB" sz="2400" dirty="0">
                <a:solidFill>
                  <a:schemeClr val="bg1"/>
                </a:solidFill>
              </a:rPr>
              <a:t> am be </a:t>
            </a:r>
            <a:r>
              <a:rPr lang="en-GB" sz="2400" dirty="0" err="1">
                <a:solidFill>
                  <a:schemeClr val="bg1"/>
                </a:solidFill>
              </a:rPr>
              <a:t>mae</a:t>
            </a:r>
            <a:r>
              <a:rPr lang="en-GB" sz="2400" dirty="0">
                <a:solidFill>
                  <a:schemeClr val="bg1"/>
                </a:solidFill>
              </a:rPr>
              <a:t> CNC yn </a:t>
            </a:r>
          </a:p>
          <a:p>
            <a:r>
              <a:rPr lang="en-GB" sz="2400" dirty="0" err="1">
                <a:solidFill>
                  <a:schemeClr val="bg1"/>
                </a:solidFill>
              </a:rPr>
              <a:t>ei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wneud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Graphic 14" descr="Clapper board with solid fill">
            <a:hlinkClick r:id="rId2"/>
            <a:extLst>
              <a:ext uri="{FF2B5EF4-FFF2-40B4-BE49-F238E27FC236}">
                <a16:creationId xmlns:a16="http://schemas.microsoft.com/office/drawing/2014/main" id="{48A8770F-6591-4A3C-ABDA-80908BAF5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3483" y="4239149"/>
            <a:ext cx="914400" cy="914400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8F09BE6D-7C44-44BB-8B43-6D7F0843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B7F00F-CE78-4792-A42C-D7CFF6C4BDB6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9" name="Picture 18" descr="Logo, company name&#10;&#10;Description automatically generated">
              <a:extLst>
                <a:ext uri="{FF2B5EF4-FFF2-40B4-BE49-F238E27FC236}">
                  <a16:creationId xmlns:a16="http://schemas.microsoft.com/office/drawing/2014/main" id="{EDF9A31F-EB11-4090-B58F-0B2D2934E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8780C1B1-6D6C-40C4-BCEA-299B70AF9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5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080C6-01E1-471A-976D-CAB1518A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2A00C3-3689-4B3A-AF59-7EC85997F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 err="1"/>
              <a:t>C</a:t>
            </a:r>
            <a:r>
              <a:rPr lang="en-GB" i="0" u="none" strike="noStrike" baseline="0" dirty="0" err="1"/>
              <a:t>wblhewch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ymchwil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ar-lein</a:t>
            </a:r>
            <a:r>
              <a:rPr lang="en-GB" i="0" u="none" strike="noStrike" baseline="0" dirty="0"/>
              <a:t> i </a:t>
            </a:r>
            <a:r>
              <a:rPr lang="en-GB" i="0" u="none" strike="noStrike" baseline="0" dirty="0" err="1"/>
              <a:t>hanes</a:t>
            </a:r>
            <a:r>
              <a:rPr lang="en-GB" i="0" u="none" strike="noStrike" baseline="0" dirty="0"/>
              <a:t> ac </a:t>
            </a:r>
            <a:r>
              <a:rPr lang="en-GB" i="0" u="none" strike="noStrike" baseline="0" dirty="0" err="1"/>
              <a:t>arwyddocâd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rhan</a:t>
            </a:r>
            <a:r>
              <a:rPr lang="en-GB" i="0" u="none" strike="noStrike" baseline="0" dirty="0"/>
              <a:t> o </a:t>
            </a:r>
            <a:r>
              <a:rPr lang="en-GB" i="0" u="none" strike="noStrike" baseline="0" dirty="0" err="1"/>
              <a:t>Lwybr</a:t>
            </a:r>
            <a:r>
              <a:rPr lang="en-GB" i="0" u="none" strike="noStrike" baseline="0" dirty="0"/>
              <a:t> </a:t>
            </a:r>
            <a:r>
              <a:rPr lang="en-GB" i="0" u="none" strike="noStrike" baseline="0" dirty="0" err="1"/>
              <a:t>Arfordir</a:t>
            </a:r>
            <a:r>
              <a:rPr lang="en-GB" i="0" u="none" strike="noStrike" baseline="0" dirty="0"/>
              <a:t> Cymru.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01E213D-8560-4AC6-BA13-43AA4698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53" y="1001612"/>
            <a:ext cx="8775700" cy="1223963"/>
          </a:xfrm>
        </p:spPr>
        <p:txBody>
          <a:bodyPr/>
          <a:lstStyle/>
          <a:p>
            <a:r>
              <a:rPr lang="cy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ydych chi’n ei wybod am Lwybr Arfordir Cymru?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E521DB9E-CC96-4F8F-8CAF-3D828755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1001" y="40414"/>
            <a:ext cx="6079955" cy="312084"/>
          </a:xfrm>
        </p:spPr>
        <p:txBody>
          <a:bodyPr/>
          <a:lstStyle/>
          <a:p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Camu ymlaen - Marchnata  Llwybr Arfordir Cymru: </a:t>
            </a:r>
            <a:r>
              <a:rPr lang="cy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Dylunio poster hyrwyddo</a:t>
            </a:r>
            <a:endParaRPr lang="en-GB" sz="1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4F0F1E-2D19-42C7-BFE8-ABFB3A8BBB2F}"/>
              </a:ext>
            </a:extLst>
          </p:cNvPr>
          <p:cNvGrpSpPr/>
          <p:nvPr/>
        </p:nvGrpSpPr>
        <p:grpSpPr>
          <a:xfrm>
            <a:off x="139700" y="5924549"/>
            <a:ext cx="11787757" cy="914401"/>
            <a:chOff x="139700" y="5924549"/>
            <a:chExt cx="11787757" cy="914401"/>
          </a:xfrm>
        </p:grpSpPr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BF8A5B8A-B4A8-4526-9A68-E28ECD2F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" y="5924549"/>
              <a:ext cx="1068739" cy="914401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E89F9B44-3AE0-41CE-A796-9A2E1F150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28" y="6001634"/>
              <a:ext cx="760229" cy="760229"/>
            </a:xfrm>
            <a:prstGeom prst="rect">
              <a:avLst/>
            </a:prstGeom>
          </p:spPr>
        </p:pic>
      </p:grpSp>
      <p:pic>
        <p:nvPicPr>
          <p:cNvPr id="19" name="Picture 18" descr="A group of people walking on a path with plants and a lighthous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32BC31D-1505-4F2F-81FB-1C692FB80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73" y="2661956"/>
            <a:ext cx="5978505" cy="39841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8862078"/>
      </p:ext>
    </p:extLst>
  </p:cSld>
  <p:clrMapOvr>
    <a:masterClrMapping/>
  </p:clrMapOvr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NRW Careers Powerpoint new.potx" id="{4D2FCC45-9375-40F3-83DD-BBDBAAE1DA9F}" vid="{EE16A186-36FB-458B-B077-B406BF883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ACCE-1338595343-5491</_dlc_DocId>
    <_dlc_DocIdUrl xmlns="9be56660-2c31-41ef-bc00-23e72f632f2a">
      <Url>https://cyfoethnaturiolcymru.sharepoint.com/teams/are/esd/apr/_layouts/15/DocIdRedir.aspx?ID=ACCE-1338595343-5491</Url>
      <Description>ACCE-1338595343-5491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RW PowerPoint Document" ma:contentTypeID="0x01010067EB80C5FE939D4A9B3D8BA62129B7F50300EB00E081DAE05E4DBC3FF1E9D5CE594B" ma:contentTypeVersion="86" ma:contentTypeDescription="" ma:contentTypeScope="" ma:versionID="895ed2ea1d42ab3c49ef7e507b05ca99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f1447329c127747137ff0536192be770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8499d3b-94a8-4059-8763-489d4400b14a" ContentTypeId="0x01010067EB80C5FE939D4A9B3D8BA62129B7F503" PreviousValue="false"/>
</file>

<file path=customXml/itemProps1.xml><?xml version="1.0" encoding="utf-8"?>
<ds:datastoreItem xmlns:ds="http://schemas.openxmlformats.org/officeDocument/2006/customXml" ds:itemID="{AB2395E8-3356-4426-8DF7-DDD8672743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08F30A-2B79-4066-A4C4-985B6AD99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3D987-7CEC-4F1B-ACD5-8422B7B04AF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be56660-2c31-41ef-bc00-23e72f632f2a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573A2AB-53BA-46FB-BD32-344FDC750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5A3CF54-C0DB-4CDD-B589-39856BE3FDF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1986</Words>
  <Application>Microsoft Office PowerPoint</Application>
  <PresentationFormat>Widescreen</PresentationFormat>
  <Paragraphs>227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NRW PPT 2010 Final</vt:lpstr>
      <vt:lpstr>   Camu ymlaen - Marchnata  Llwybr Arfordir Cymru:  Dylunio poster hyrwyddo     </vt:lpstr>
      <vt:lpstr>PowerPoint Presentation</vt:lpstr>
      <vt:lpstr>PowerPoint Presentation</vt:lpstr>
      <vt:lpstr>PowerPoint Presentation</vt:lpstr>
      <vt:lpstr>Eich brîff</vt:lpstr>
      <vt:lpstr>Tasg</vt:lpstr>
      <vt:lpstr>Trafodwch: Beth yw manteision ac anfanteision poster hyrwyddo? </vt:lpstr>
      <vt:lpstr>Gwybodaeth gefndirol</vt:lpstr>
      <vt:lpstr>Beth ydych chi’n ei wybod am Lwybr Arfordir Cymru?  </vt:lpstr>
      <vt:lpstr>Pwy yw’r gynulleidfa darged?</vt:lpstr>
      <vt:lpstr>Os ydych yn ymweld â Llwybr Arfordir Cymru…</vt:lpstr>
      <vt:lpstr>Os ydych yn ymweld â Llwybr Arfordir Cymru…</vt:lpstr>
      <vt:lpstr>Cynllunio a rhannu syniadau ar gyfer eich poster hyrwyddo</vt:lpstr>
      <vt:lpstr>Rhannu eich syniadau cychwynnol gyda’r cleient </vt:lpstr>
      <vt:lpstr>Amcanion CAMPUS </vt:lpstr>
      <vt:lpstr>Amcanion CAMPUS</vt:lpstr>
      <vt:lpstr>Amcanion CAMPUS</vt:lpstr>
      <vt:lpstr>Risgiau/Heriau</vt:lpstr>
      <vt:lpstr>Creu eich poster hyrwyddo Llwybr Arfordir Cymru</vt:lpstr>
      <vt:lpstr>Pa wersi allwch chi eu dysgu?</vt:lpstr>
      <vt:lpstr>Dylai poster:</vt:lpstr>
      <vt:lpstr>PowerPoint Presentation</vt:lpstr>
      <vt:lpstr>PowerPoint Presentation</vt:lpstr>
      <vt:lpstr>PowerPoint Presentation</vt:lpstr>
      <vt:lpstr>PowerPoint Presentation</vt:lpstr>
      <vt:lpstr>Dewis y lluniau cywir</vt:lpstr>
      <vt:lpstr>Adnabod llwyddiant</vt:lpstr>
      <vt:lpstr>Gwersi a ddysgwyd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Natural Childhood</dc:title>
  <dc:creator>Clarke, Karen</dc:creator>
  <cp:lastModifiedBy>Williams, Manon</cp:lastModifiedBy>
  <cp:revision>8</cp:revision>
  <dcterms:created xsi:type="dcterms:W3CDTF">2020-12-15T11:59:18Z</dcterms:created>
  <dcterms:modified xsi:type="dcterms:W3CDTF">2022-05-18T13:06:15Z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0x01010067EB80C5FE939D4A9B3D8BA62129B7F50300EB00E081DAE05E4DBC3FF1E9D5CE594B</vt:lpwstr>
  </property>
  <property fmtid="{D5CDD505-2E9C-101B-9397-08002B2CF9AE}" pid="3" name="_dlc_DocIdItemGuid">
    <vt:lpwstr>2ce6ded8-92c5-43d3-a74a-09c1ba8c321d</vt:lpwstr>
  </property>
</Properties>
</file>