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5"/>
  </p:notesMasterIdLst>
  <p:sldIdLst>
    <p:sldId id="271" r:id="rId7"/>
    <p:sldId id="279" r:id="rId8"/>
    <p:sldId id="280" r:id="rId9"/>
    <p:sldId id="300" r:id="rId10"/>
    <p:sldId id="281" r:id="rId11"/>
    <p:sldId id="301" r:id="rId12"/>
    <p:sldId id="302" r:id="rId13"/>
    <p:sldId id="303" r:id="rId14"/>
    <p:sldId id="283" r:id="rId15"/>
    <p:sldId id="304" r:id="rId16"/>
    <p:sldId id="305" r:id="rId17"/>
    <p:sldId id="306" r:id="rId18"/>
    <p:sldId id="307" r:id="rId19"/>
    <p:sldId id="309" r:id="rId20"/>
    <p:sldId id="284" r:id="rId21"/>
    <p:sldId id="282" r:id="rId22"/>
    <p:sldId id="285" r:id="rId23"/>
    <p:sldId id="286" r:id="rId24"/>
    <p:sldId id="287" r:id="rId25"/>
    <p:sldId id="311" r:id="rId26"/>
    <p:sldId id="325" r:id="rId27"/>
    <p:sldId id="317" r:id="rId28"/>
    <p:sldId id="319" r:id="rId29"/>
    <p:sldId id="321" r:id="rId30"/>
    <p:sldId id="322" r:id="rId31"/>
    <p:sldId id="318" r:id="rId32"/>
    <p:sldId id="313" r:id="rId33"/>
    <p:sldId id="324" r:id="rId3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22712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71956" autoAdjust="0"/>
  </p:normalViewPr>
  <p:slideViewPr>
    <p:cSldViewPr snapToGrid="0">
      <p:cViewPr varScale="1">
        <p:scale>
          <a:sx n="102" d="100"/>
          <a:sy n="102" d="100"/>
        </p:scale>
        <p:origin x="138"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3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Ffion" userId="b2b1aaa3-abdb-4362-bdd1-c2a453b42c86" providerId="ADAL" clId="{98C1416C-530C-4227-845B-4C30F1602C02}"/>
    <pc:docChg chg="undo custSel addSld delSld modSld sldOrd">
      <pc:chgData name="Hughes, Ffion" userId="b2b1aaa3-abdb-4362-bdd1-c2a453b42c86" providerId="ADAL" clId="{98C1416C-530C-4227-845B-4C30F1602C02}" dt="2022-05-18T08:48:04.203" v="660" actId="20577"/>
      <pc:docMkLst>
        <pc:docMk/>
      </pc:docMkLst>
      <pc:sldChg chg="addSp delSp modSp mod">
        <pc:chgData name="Hughes, Ffion" userId="b2b1aaa3-abdb-4362-bdd1-c2a453b42c86" providerId="ADAL" clId="{98C1416C-530C-4227-845B-4C30F1602C02}" dt="2022-05-16T14:40:44.492" v="551" actId="1076"/>
        <pc:sldMkLst>
          <pc:docMk/>
          <pc:sldMk cId="3841139718" sldId="271"/>
        </pc:sldMkLst>
        <pc:spChg chg="mod">
          <ac:chgData name="Hughes, Ffion" userId="b2b1aaa3-abdb-4362-bdd1-c2a453b42c86" providerId="ADAL" clId="{98C1416C-530C-4227-845B-4C30F1602C02}" dt="2022-05-16T14:40:42.398" v="550" actId="1076"/>
          <ac:spMkLst>
            <pc:docMk/>
            <pc:sldMk cId="3841139718" sldId="271"/>
            <ac:spMk id="2" creationId="{00000000-0000-0000-0000-000000000000}"/>
          </ac:spMkLst>
        </pc:spChg>
        <pc:spChg chg="mod">
          <ac:chgData name="Hughes, Ffion" userId="b2b1aaa3-abdb-4362-bdd1-c2a453b42c86" providerId="ADAL" clId="{98C1416C-530C-4227-845B-4C30F1602C02}" dt="2022-05-10T14:19:07.940" v="24" actId="20577"/>
          <ac:spMkLst>
            <pc:docMk/>
            <pc:sldMk cId="3841139718" sldId="271"/>
            <ac:spMk id="12" creationId="{C89E3BED-368D-4C5E-B976-483B68273D34}"/>
          </ac:spMkLst>
        </pc:spChg>
        <pc:picChg chg="del">
          <ac:chgData name="Hughes, Ffion" userId="b2b1aaa3-abdb-4362-bdd1-c2a453b42c86" providerId="ADAL" clId="{98C1416C-530C-4227-845B-4C30F1602C02}" dt="2022-05-10T14:27:53.946" v="107" actId="478"/>
          <ac:picMkLst>
            <pc:docMk/>
            <pc:sldMk cId="3841139718" sldId="271"/>
            <ac:picMk id="6" creationId="{3D2CA4D8-EBA6-449B-AE92-A8F854AB69EE}"/>
          </ac:picMkLst>
        </pc:picChg>
        <pc:picChg chg="add del mod modCrop">
          <ac:chgData name="Hughes, Ffion" userId="b2b1aaa3-abdb-4362-bdd1-c2a453b42c86" providerId="ADAL" clId="{98C1416C-530C-4227-845B-4C30F1602C02}" dt="2022-05-10T14:26:29.562" v="98" actId="478"/>
          <ac:picMkLst>
            <pc:docMk/>
            <pc:sldMk cId="3841139718" sldId="271"/>
            <ac:picMk id="7" creationId="{C74C8B04-354B-40A6-AF7F-AD70614C214A}"/>
          </ac:picMkLst>
        </pc:picChg>
        <pc:picChg chg="del">
          <ac:chgData name="Hughes, Ffion" userId="b2b1aaa3-abdb-4362-bdd1-c2a453b42c86" providerId="ADAL" clId="{98C1416C-530C-4227-845B-4C30F1602C02}" dt="2022-05-10T14:21:57.028" v="84" actId="478"/>
          <ac:picMkLst>
            <pc:docMk/>
            <pc:sldMk cId="3841139718" sldId="271"/>
            <ac:picMk id="8" creationId="{9733A254-4D3E-4977-840F-C4860CC4482B}"/>
          </ac:picMkLst>
        </pc:picChg>
        <pc:picChg chg="add mod">
          <ac:chgData name="Hughes, Ffion" userId="b2b1aaa3-abdb-4362-bdd1-c2a453b42c86" providerId="ADAL" clId="{98C1416C-530C-4227-845B-4C30F1602C02}" dt="2022-05-16T14:40:44.492" v="551" actId="1076"/>
          <ac:picMkLst>
            <pc:docMk/>
            <pc:sldMk cId="3841139718" sldId="271"/>
            <ac:picMk id="14" creationId="{9F7B5A39-28F3-402C-8FDF-FF2461C13DBE}"/>
          </ac:picMkLst>
        </pc:picChg>
        <pc:cxnChg chg="add del mod">
          <ac:chgData name="Hughes, Ffion" userId="b2b1aaa3-abdb-4362-bdd1-c2a453b42c86" providerId="ADAL" clId="{98C1416C-530C-4227-845B-4C30F1602C02}" dt="2022-05-10T14:26:31.485" v="99" actId="478"/>
          <ac:cxnSpMkLst>
            <pc:docMk/>
            <pc:sldMk cId="3841139718" sldId="271"/>
            <ac:cxnSpMk id="10" creationId="{B3B44689-EE05-4C5C-B3E9-B0F424EF541F}"/>
          </ac:cxnSpMkLst>
        </pc:cxnChg>
      </pc:sldChg>
      <pc:sldChg chg="addSp delSp modSp mod">
        <pc:chgData name="Hughes, Ffion" userId="b2b1aaa3-abdb-4362-bdd1-c2a453b42c86" providerId="ADAL" clId="{98C1416C-530C-4227-845B-4C30F1602C02}" dt="2022-05-16T14:40:59.278" v="553" actId="207"/>
        <pc:sldMkLst>
          <pc:docMk/>
          <pc:sldMk cId="1853512535" sldId="279"/>
        </pc:sldMkLst>
        <pc:spChg chg="mod">
          <ac:chgData name="Hughes, Ffion" userId="b2b1aaa3-abdb-4362-bdd1-c2a453b42c86" providerId="ADAL" clId="{98C1416C-530C-4227-845B-4C30F1602C02}" dt="2022-05-16T14:40:59.278" v="553" actId="207"/>
          <ac:spMkLst>
            <pc:docMk/>
            <pc:sldMk cId="1853512535" sldId="279"/>
            <ac:spMk id="2" creationId="{654673AE-E9C6-4D36-8218-AC8F529E5D30}"/>
          </ac:spMkLst>
        </pc:spChg>
        <pc:spChg chg="mod">
          <ac:chgData name="Hughes, Ffion" userId="b2b1aaa3-abdb-4362-bdd1-c2a453b42c86" providerId="ADAL" clId="{98C1416C-530C-4227-845B-4C30F1602C02}" dt="2022-05-16T14:40:55.934" v="552" actId="207"/>
          <ac:spMkLst>
            <pc:docMk/>
            <pc:sldMk cId="1853512535" sldId="279"/>
            <ac:spMk id="3" creationId="{FB8BCFB5-F4D3-4712-BDF1-FCF939C7E1FC}"/>
          </ac:spMkLst>
        </pc:spChg>
        <pc:spChg chg="del">
          <ac:chgData name="Hughes, Ffion" userId="b2b1aaa3-abdb-4362-bdd1-c2a453b42c86" providerId="ADAL" clId="{98C1416C-530C-4227-845B-4C30F1602C02}" dt="2022-05-10T14:19:15.353" v="25" actId="478"/>
          <ac:spMkLst>
            <pc:docMk/>
            <pc:sldMk cId="1853512535" sldId="279"/>
            <ac:spMk id="10" creationId="{8A2E9D69-D328-496D-8DAF-B501EAFB0139}"/>
          </ac:spMkLst>
        </pc:spChg>
        <pc:spChg chg="add mod">
          <ac:chgData name="Hughes, Ffion" userId="b2b1aaa3-abdb-4362-bdd1-c2a453b42c86" providerId="ADAL" clId="{98C1416C-530C-4227-845B-4C30F1602C02}" dt="2022-05-10T14:19:15.676" v="26"/>
          <ac:spMkLst>
            <pc:docMk/>
            <pc:sldMk cId="1853512535" sldId="279"/>
            <ac:spMk id="11" creationId="{B29DDEA1-A0E1-49E7-90A7-A6A4F2652F6D}"/>
          </ac:spMkLst>
        </pc:spChg>
        <pc:picChg chg="add mod">
          <ac:chgData name="Hughes, Ffion" userId="b2b1aaa3-abdb-4362-bdd1-c2a453b42c86" providerId="ADAL" clId="{98C1416C-530C-4227-845B-4C30F1602C02}" dt="2022-05-16T13:50:37.218" v="195" actId="1582"/>
          <ac:picMkLst>
            <pc:docMk/>
            <pc:sldMk cId="1853512535" sldId="279"/>
            <ac:picMk id="6" creationId="{EA33A890-0B70-45EB-B4BD-D2C592495612}"/>
          </ac:picMkLst>
        </pc:picChg>
        <pc:picChg chg="del">
          <ac:chgData name="Hughes, Ffion" userId="b2b1aaa3-abdb-4362-bdd1-c2a453b42c86" providerId="ADAL" clId="{98C1416C-530C-4227-845B-4C30F1602C02}" dt="2022-05-16T13:48:56.240" v="184" actId="478"/>
          <ac:picMkLst>
            <pc:docMk/>
            <pc:sldMk cId="1853512535" sldId="279"/>
            <ac:picMk id="7" creationId="{B8290B74-F25E-47E4-9C2E-24ECC55641AE}"/>
          </ac:picMkLst>
        </pc:picChg>
        <pc:picChg chg="del">
          <ac:chgData name="Hughes, Ffion" userId="b2b1aaa3-abdb-4362-bdd1-c2a453b42c86" providerId="ADAL" clId="{98C1416C-530C-4227-845B-4C30F1602C02}" dt="2022-05-10T14:46:22.491" v="110" actId="478"/>
          <ac:picMkLst>
            <pc:docMk/>
            <pc:sldMk cId="1853512535" sldId="279"/>
            <ac:picMk id="13" creationId="{852CE704-7EB9-4557-AF7A-FA1054DBAD06}"/>
          </ac:picMkLst>
        </pc:picChg>
        <pc:picChg chg="add mod">
          <ac:chgData name="Hughes, Ffion" userId="b2b1aaa3-abdb-4362-bdd1-c2a453b42c86" providerId="ADAL" clId="{98C1416C-530C-4227-845B-4C30F1602C02}" dt="2022-05-10T14:46:28.379" v="114" actId="14100"/>
          <ac:picMkLst>
            <pc:docMk/>
            <pc:sldMk cId="1853512535" sldId="279"/>
            <ac:picMk id="14" creationId="{1FB8CEC7-56F1-4EBD-B65F-3547EB7B526B}"/>
          </ac:picMkLst>
        </pc:picChg>
        <pc:picChg chg="del">
          <ac:chgData name="Hughes, Ffion" userId="b2b1aaa3-abdb-4362-bdd1-c2a453b42c86" providerId="ADAL" clId="{98C1416C-530C-4227-845B-4C30F1602C02}" dt="2022-05-10T14:46:23.239" v="111" actId="478"/>
          <ac:picMkLst>
            <pc:docMk/>
            <pc:sldMk cId="1853512535" sldId="279"/>
            <ac:picMk id="15" creationId="{59BA7B81-71E7-4F83-BDF4-178DBD06FB91}"/>
          </ac:picMkLst>
        </pc:picChg>
      </pc:sldChg>
      <pc:sldChg chg="addSp delSp modSp mod">
        <pc:chgData name="Hughes, Ffion" userId="b2b1aaa3-abdb-4362-bdd1-c2a453b42c86" providerId="ADAL" clId="{98C1416C-530C-4227-845B-4C30F1602C02}" dt="2022-05-16T13:51:37.009" v="197" actId="207"/>
        <pc:sldMkLst>
          <pc:docMk/>
          <pc:sldMk cId="3751634250" sldId="280"/>
        </pc:sldMkLst>
        <pc:spChg chg="mod">
          <ac:chgData name="Hughes, Ffion" userId="b2b1aaa3-abdb-4362-bdd1-c2a453b42c86" providerId="ADAL" clId="{98C1416C-530C-4227-845B-4C30F1602C02}" dt="2022-05-16T13:51:33.631" v="196" actId="207"/>
          <ac:spMkLst>
            <pc:docMk/>
            <pc:sldMk cId="3751634250" sldId="280"/>
            <ac:spMk id="2" creationId="{D9863C58-B06E-4D15-A5F9-4B7A7AAD478E}"/>
          </ac:spMkLst>
        </pc:spChg>
        <pc:spChg chg="mod">
          <ac:chgData name="Hughes, Ffion" userId="b2b1aaa3-abdb-4362-bdd1-c2a453b42c86" providerId="ADAL" clId="{98C1416C-530C-4227-845B-4C30F1602C02}" dt="2022-05-16T13:51:37.009" v="197" actId="207"/>
          <ac:spMkLst>
            <pc:docMk/>
            <pc:sldMk cId="3751634250" sldId="280"/>
            <ac:spMk id="3" creationId="{6A4A721A-2512-40A3-9EAC-380296D18BCC}"/>
          </ac:spMkLst>
        </pc:spChg>
        <pc:spChg chg="add mod">
          <ac:chgData name="Hughes, Ffion" userId="b2b1aaa3-abdb-4362-bdd1-c2a453b42c86" providerId="ADAL" clId="{98C1416C-530C-4227-845B-4C30F1602C02}" dt="2022-05-10T14:19:19.651" v="28"/>
          <ac:spMkLst>
            <pc:docMk/>
            <pc:sldMk cId="3751634250" sldId="280"/>
            <ac:spMk id="10" creationId="{45389C3D-7237-46AD-8D2A-4238BFF003A0}"/>
          </ac:spMkLst>
        </pc:spChg>
        <pc:spChg chg="del">
          <ac:chgData name="Hughes, Ffion" userId="b2b1aaa3-abdb-4362-bdd1-c2a453b42c86" providerId="ADAL" clId="{98C1416C-530C-4227-845B-4C30F1602C02}" dt="2022-05-10T14:19:19.334" v="27" actId="478"/>
          <ac:spMkLst>
            <pc:docMk/>
            <pc:sldMk cId="3751634250" sldId="280"/>
            <ac:spMk id="16" creationId="{FF11A587-6A48-4373-974B-63ED64386466}"/>
          </ac:spMkLst>
        </pc:spChg>
        <pc:picChg chg="del">
          <ac:chgData name="Hughes, Ffion" userId="b2b1aaa3-abdb-4362-bdd1-c2a453b42c86" providerId="ADAL" clId="{98C1416C-530C-4227-845B-4C30F1602C02}" dt="2022-05-10T14:46:32.526" v="116" actId="478"/>
          <ac:picMkLst>
            <pc:docMk/>
            <pc:sldMk cId="3751634250" sldId="280"/>
            <ac:picMk id="11" creationId="{02379170-8929-46E9-958F-CABEDC7AF40E}"/>
          </ac:picMkLst>
        </pc:picChg>
        <pc:picChg chg="del">
          <ac:chgData name="Hughes, Ffion" userId="b2b1aaa3-abdb-4362-bdd1-c2a453b42c86" providerId="ADAL" clId="{98C1416C-530C-4227-845B-4C30F1602C02}" dt="2022-05-10T14:46:30.990" v="115" actId="478"/>
          <ac:picMkLst>
            <pc:docMk/>
            <pc:sldMk cId="3751634250" sldId="280"/>
            <ac:picMk id="12" creationId="{3737013B-88E5-41D3-BE10-A5C7EF30A94F}"/>
          </ac:picMkLst>
        </pc:picChg>
        <pc:picChg chg="add mod">
          <ac:chgData name="Hughes, Ffion" userId="b2b1aaa3-abdb-4362-bdd1-c2a453b42c86" providerId="ADAL" clId="{98C1416C-530C-4227-845B-4C30F1602C02}" dt="2022-05-10T14:46:32.827" v="117"/>
          <ac:picMkLst>
            <pc:docMk/>
            <pc:sldMk cId="3751634250" sldId="280"/>
            <ac:picMk id="13" creationId="{287B2914-F992-42A1-9322-2AA4F90090E8}"/>
          </ac:picMkLst>
        </pc:picChg>
      </pc:sldChg>
      <pc:sldChg chg="addSp delSp modSp mod">
        <pc:chgData name="Hughes, Ffion" userId="b2b1aaa3-abdb-4362-bdd1-c2a453b42c86" providerId="ADAL" clId="{98C1416C-530C-4227-845B-4C30F1602C02}" dt="2022-05-16T13:54:12.972" v="212" actId="1076"/>
        <pc:sldMkLst>
          <pc:docMk/>
          <pc:sldMk cId="1769809369" sldId="281"/>
        </pc:sldMkLst>
        <pc:spChg chg="mod">
          <ac:chgData name="Hughes, Ffion" userId="b2b1aaa3-abdb-4362-bdd1-c2a453b42c86" providerId="ADAL" clId="{98C1416C-530C-4227-845B-4C30F1602C02}" dt="2022-05-16T13:54:07.717" v="209" actId="255"/>
          <ac:spMkLst>
            <pc:docMk/>
            <pc:sldMk cId="1769809369" sldId="281"/>
            <ac:spMk id="3" creationId="{E447BFE4-6619-423E-AED5-EF26F3980717}"/>
          </ac:spMkLst>
        </pc:spChg>
        <pc:spChg chg="add mod">
          <ac:chgData name="Hughes, Ffion" userId="b2b1aaa3-abdb-4362-bdd1-c2a453b42c86" providerId="ADAL" clId="{98C1416C-530C-4227-845B-4C30F1602C02}" dt="2022-05-10T14:19:31.025" v="33"/>
          <ac:spMkLst>
            <pc:docMk/>
            <pc:sldMk cId="1769809369" sldId="281"/>
            <ac:spMk id="12" creationId="{B54DB7E9-3939-49EF-85BA-1CF4989E52F1}"/>
          </ac:spMkLst>
        </pc:spChg>
        <pc:spChg chg="del">
          <ac:chgData name="Hughes, Ffion" userId="b2b1aaa3-abdb-4362-bdd1-c2a453b42c86" providerId="ADAL" clId="{98C1416C-530C-4227-845B-4C30F1602C02}" dt="2022-05-10T14:19:30.814" v="32" actId="478"/>
          <ac:spMkLst>
            <pc:docMk/>
            <pc:sldMk cId="1769809369" sldId="281"/>
            <ac:spMk id="22" creationId="{298ECCA7-79E3-4EF6-A49B-80966CABC7DC}"/>
          </ac:spMkLst>
        </pc:spChg>
        <pc:picChg chg="mod">
          <ac:chgData name="Hughes, Ffion" userId="b2b1aaa3-abdb-4362-bdd1-c2a453b42c86" providerId="ADAL" clId="{98C1416C-530C-4227-845B-4C30F1602C02}" dt="2022-05-16T13:54:12.972" v="212" actId="1076"/>
          <ac:picMkLst>
            <pc:docMk/>
            <pc:sldMk cId="1769809369" sldId="281"/>
            <ac:picMk id="2050" creationId="{4E123D5B-8B8B-4E72-92B7-D8F984C8B61E}"/>
          </ac:picMkLst>
        </pc:picChg>
      </pc:sldChg>
      <pc:sldChg chg="addSp delSp modSp mod">
        <pc:chgData name="Hughes, Ffion" userId="b2b1aaa3-abdb-4362-bdd1-c2a453b42c86" providerId="ADAL" clId="{98C1416C-530C-4227-845B-4C30F1602C02}" dt="2022-05-10T14:47:35.142" v="152"/>
        <pc:sldMkLst>
          <pc:docMk/>
          <pc:sldMk cId="1951512019" sldId="282"/>
        </pc:sldMkLst>
        <pc:spChg chg="del topLvl">
          <ac:chgData name="Hughes, Ffion" userId="b2b1aaa3-abdb-4362-bdd1-c2a453b42c86" providerId="ADAL" clId="{98C1416C-530C-4227-845B-4C30F1602C02}" dt="2022-05-10T14:20:32.174" v="54" actId="478"/>
          <ac:spMkLst>
            <pc:docMk/>
            <pc:sldMk cId="1951512019" sldId="282"/>
            <ac:spMk id="12" creationId="{8621B5C3-6C66-4742-BA1A-2EB35B85C813}"/>
          </ac:spMkLst>
        </pc:spChg>
        <pc:spChg chg="add mod">
          <ac:chgData name="Hughes, Ffion" userId="b2b1aaa3-abdb-4362-bdd1-c2a453b42c86" providerId="ADAL" clId="{98C1416C-530C-4227-845B-4C30F1602C02}" dt="2022-05-10T14:20:32.545" v="55"/>
          <ac:spMkLst>
            <pc:docMk/>
            <pc:sldMk cId="1951512019" sldId="282"/>
            <ac:spMk id="13" creationId="{4D67F6E6-6F84-42A4-A3A6-C45F4E5574B7}"/>
          </ac:spMkLst>
        </pc:spChg>
        <pc:grpChg chg="del">
          <ac:chgData name="Hughes, Ffion" userId="b2b1aaa3-abdb-4362-bdd1-c2a453b42c86" providerId="ADAL" clId="{98C1416C-530C-4227-845B-4C30F1602C02}" dt="2022-05-10T14:20:32.174" v="54" actId="478"/>
          <ac:grpSpMkLst>
            <pc:docMk/>
            <pc:sldMk cId="1951512019" sldId="282"/>
            <ac:grpSpMk id="10" creationId="{35BD9D1A-C0AC-4475-AAE3-CEB6D48582CB}"/>
          </ac:grpSpMkLst>
        </pc:grpChg>
        <pc:grpChg chg="del topLvl">
          <ac:chgData name="Hughes, Ffion" userId="b2b1aaa3-abdb-4362-bdd1-c2a453b42c86" providerId="ADAL" clId="{98C1416C-530C-4227-845B-4C30F1602C02}" dt="2022-05-10T14:47:34.778" v="151" actId="478"/>
          <ac:grpSpMkLst>
            <pc:docMk/>
            <pc:sldMk cId="1951512019" sldId="282"/>
            <ac:grpSpMk id="11" creationId="{EABE1F02-AB4D-4D9B-A48F-D319824CFCE7}"/>
          </ac:grpSpMkLst>
        </pc:grpChg>
        <pc:grpChg chg="add mod">
          <ac:chgData name="Hughes, Ffion" userId="b2b1aaa3-abdb-4362-bdd1-c2a453b42c86" providerId="ADAL" clId="{98C1416C-530C-4227-845B-4C30F1602C02}" dt="2022-05-10T14:47:35.142" v="152"/>
          <ac:grpSpMkLst>
            <pc:docMk/>
            <pc:sldMk cId="1951512019" sldId="282"/>
            <ac:grpSpMk id="14" creationId="{D0FDEDC3-D8A1-475B-AACB-62692DC3C527}"/>
          </ac:grpSpMkLst>
        </pc:grpChg>
        <pc:picChg chg="mod">
          <ac:chgData name="Hughes, Ffion" userId="b2b1aaa3-abdb-4362-bdd1-c2a453b42c86" providerId="ADAL" clId="{98C1416C-530C-4227-845B-4C30F1602C02}" dt="2022-05-10T14:47:35.142" v="152"/>
          <ac:picMkLst>
            <pc:docMk/>
            <pc:sldMk cId="1951512019" sldId="282"/>
            <ac:picMk id="15" creationId="{F3D661FA-4A17-4AD0-8012-F192DC420ECB}"/>
          </ac:picMkLst>
        </pc:picChg>
        <pc:picChg chg="mod">
          <ac:chgData name="Hughes, Ffion" userId="b2b1aaa3-abdb-4362-bdd1-c2a453b42c86" providerId="ADAL" clId="{98C1416C-530C-4227-845B-4C30F1602C02}" dt="2022-05-10T14:47:35.142" v="152"/>
          <ac:picMkLst>
            <pc:docMk/>
            <pc:sldMk cId="1951512019" sldId="282"/>
            <ac:picMk id="20" creationId="{77E6A906-6057-4D9C-B14C-876EA98959D3}"/>
          </ac:picMkLst>
        </pc:picChg>
      </pc:sldChg>
      <pc:sldChg chg="addSp delSp modSp mod">
        <pc:chgData name="Hughes, Ffion" userId="b2b1aaa3-abdb-4362-bdd1-c2a453b42c86" providerId="ADAL" clId="{98C1416C-530C-4227-845B-4C30F1602C02}" dt="2022-05-16T13:57:17.981" v="230" actId="1076"/>
        <pc:sldMkLst>
          <pc:docMk/>
          <pc:sldMk cId="2463714295" sldId="283"/>
        </pc:sldMkLst>
        <pc:spChg chg="mod">
          <ac:chgData name="Hughes, Ffion" userId="b2b1aaa3-abdb-4362-bdd1-c2a453b42c86" providerId="ADAL" clId="{98C1416C-530C-4227-845B-4C30F1602C02}" dt="2022-05-16T13:57:17.981" v="230" actId="1076"/>
          <ac:spMkLst>
            <pc:docMk/>
            <pc:sldMk cId="2463714295" sldId="283"/>
            <ac:spMk id="7" creationId="{522A00C3-3689-4B3A-AF59-7EC85997F80E}"/>
          </ac:spMkLst>
        </pc:spChg>
        <pc:spChg chg="add mod">
          <ac:chgData name="Hughes, Ffion" userId="b2b1aaa3-abdb-4362-bdd1-c2a453b42c86" providerId="ADAL" clId="{98C1416C-530C-4227-845B-4C30F1602C02}" dt="2022-05-10T14:19:53.484" v="41"/>
          <ac:spMkLst>
            <pc:docMk/>
            <pc:sldMk cId="2463714295" sldId="283"/>
            <ac:spMk id="13" creationId="{3BE8073E-A094-459E-B3EA-B0A34B6E8194}"/>
          </ac:spMkLst>
        </pc:spChg>
        <pc:spChg chg="del topLvl">
          <ac:chgData name="Hughes, Ffion" userId="b2b1aaa3-abdb-4362-bdd1-c2a453b42c86" providerId="ADAL" clId="{98C1416C-530C-4227-845B-4C30F1602C02}" dt="2022-05-10T14:19:53.158" v="40" actId="478"/>
          <ac:spMkLst>
            <pc:docMk/>
            <pc:sldMk cId="2463714295" sldId="283"/>
            <ac:spMk id="18" creationId="{7CE04796-D8DE-47BA-AF32-3A8BD8FAC949}"/>
          </ac:spMkLst>
        </pc:spChg>
        <pc:grpChg chg="del">
          <ac:chgData name="Hughes, Ffion" userId="b2b1aaa3-abdb-4362-bdd1-c2a453b42c86" providerId="ADAL" clId="{98C1416C-530C-4227-845B-4C30F1602C02}" dt="2022-05-10T14:19:53.158" v="40" actId="478"/>
          <ac:grpSpMkLst>
            <pc:docMk/>
            <pc:sldMk cId="2463714295" sldId="283"/>
            <ac:grpSpMk id="16" creationId="{3694FEAC-8647-4EDC-B049-78B9B20A49BF}"/>
          </ac:grpSpMkLst>
        </pc:grpChg>
        <pc:grpChg chg="del mod topLvl">
          <ac:chgData name="Hughes, Ffion" userId="b2b1aaa3-abdb-4362-bdd1-c2a453b42c86" providerId="ADAL" clId="{98C1416C-530C-4227-845B-4C30F1602C02}" dt="2022-05-10T14:46:55.605" v="131" actId="478"/>
          <ac:grpSpMkLst>
            <pc:docMk/>
            <pc:sldMk cId="2463714295" sldId="283"/>
            <ac:grpSpMk id="17" creationId="{902007A6-5A09-46C2-B855-EA0ADFCFBA36}"/>
          </ac:grpSpMkLst>
        </pc:grpChg>
        <pc:grpChg chg="del mod">
          <ac:chgData name="Hughes, Ffion" userId="b2b1aaa3-abdb-4362-bdd1-c2a453b42c86" providerId="ADAL" clId="{98C1416C-530C-4227-845B-4C30F1602C02}" dt="2022-05-10T14:46:54.612" v="130" actId="478"/>
          <ac:grpSpMkLst>
            <pc:docMk/>
            <pc:sldMk cId="2463714295" sldId="283"/>
            <ac:grpSpMk id="20" creationId="{8667A0AE-26B1-4245-BD7B-8BC41DC8A414}"/>
          </ac:grpSpMkLst>
        </pc:grpChg>
        <pc:picChg chg="add mod">
          <ac:chgData name="Hughes, Ffion" userId="b2b1aaa3-abdb-4362-bdd1-c2a453b42c86" providerId="ADAL" clId="{98C1416C-530C-4227-845B-4C30F1602C02}" dt="2022-05-16T13:57:10.812" v="229" actId="1582"/>
          <ac:picMkLst>
            <pc:docMk/>
            <pc:sldMk cId="2463714295" sldId="283"/>
            <ac:picMk id="3" creationId="{2ED4ACE0-ADEC-4363-A5F6-7C9B632C1130}"/>
          </ac:picMkLst>
        </pc:picChg>
        <pc:picChg chg="del">
          <ac:chgData name="Hughes, Ffion" userId="b2b1aaa3-abdb-4362-bdd1-c2a453b42c86" providerId="ADAL" clId="{98C1416C-530C-4227-845B-4C30F1602C02}" dt="2022-05-16T13:56:10.846" v="222" actId="478"/>
          <ac:picMkLst>
            <pc:docMk/>
            <pc:sldMk cId="2463714295" sldId="283"/>
            <ac:picMk id="12" creationId="{7B55C237-C8FC-4C39-BC5A-D09870F8705F}"/>
          </ac:picMkLst>
        </pc:picChg>
        <pc:picChg chg="add mod">
          <ac:chgData name="Hughes, Ffion" userId="b2b1aaa3-abdb-4362-bdd1-c2a453b42c86" providerId="ADAL" clId="{98C1416C-530C-4227-845B-4C30F1602C02}" dt="2022-05-10T14:46:56.502" v="132"/>
          <ac:picMkLst>
            <pc:docMk/>
            <pc:sldMk cId="2463714295" sldId="283"/>
            <ac:picMk id="14" creationId="{AD390B58-A197-4EFE-8667-B7147DFE8EC3}"/>
          </ac:picMkLst>
        </pc:picChg>
        <pc:picChg chg="mod topLvl">
          <ac:chgData name="Hughes, Ffion" userId="b2b1aaa3-abdb-4362-bdd1-c2a453b42c86" providerId="ADAL" clId="{98C1416C-530C-4227-845B-4C30F1602C02}" dt="2022-05-10T14:46:55.605" v="131" actId="478"/>
          <ac:picMkLst>
            <pc:docMk/>
            <pc:sldMk cId="2463714295" sldId="283"/>
            <ac:picMk id="19" creationId="{B77FCC9C-69E4-4609-A7FE-0A7DEAA36DD8}"/>
          </ac:picMkLst>
        </pc:picChg>
        <pc:picChg chg="del mod topLvl">
          <ac:chgData name="Hughes, Ffion" userId="b2b1aaa3-abdb-4362-bdd1-c2a453b42c86" providerId="ADAL" clId="{98C1416C-530C-4227-845B-4C30F1602C02}" dt="2022-05-10T14:46:55.605" v="131" actId="478"/>
          <ac:picMkLst>
            <pc:docMk/>
            <pc:sldMk cId="2463714295" sldId="283"/>
            <ac:picMk id="21" creationId="{676FC886-FFC4-4BB5-A3CF-D4C3AE9AACE7}"/>
          </ac:picMkLst>
        </pc:picChg>
        <pc:picChg chg="del">
          <ac:chgData name="Hughes, Ffion" userId="b2b1aaa3-abdb-4362-bdd1-c2a453b42c86" providerId="ADAL" clId="{98C1416C-530C-4227-845B-4C30F1602C02}" dt="2022-05-10T14:46:54.612" v="130" actId="478"/>
          <ac:picMkLst>
            <pc:docMk/>
            <pc:sldMk cId="2463714295" sldId="283"/>
            <ac:picMk id="22" creationId="{F48990BA-1A36-4484-A4F9-52A264A18881}"/>
          </ac:picMkLst>
        </pc:picChg>
      </pc:sldChg>
      <pc:sldChg chg="addSp delSp modSp mod">
        <pc:chgData name="Hughes, Ffion" userId="b2b1aaa3-abdb-4362-bdd1-c2a453b42c86" providerId="ADAL" clId="{98C1416C-530C-4227-845B-4C30F1602C02}" dt="2022-05-16T14:01:33.050" v="259" actId="1582"/>
        <pc:sldMkLst>
          <pc:docMk/>
          <pc:sldMk cId="1115183998" sldId="284"/>
        </pc:sldMkLst>
        <pc:spChg chg="add mod">
          <ac:chgData name="Hughes, Ffion" userId="b2b1aaa3-abdb-4362-bdd1-c2a453b42c86" providerId="ADAL" clId="{98C1416C-530C-4227-845B-4C30F1602C02}" dt="2022-05-10T14:20:27.577" v="53"/>
          <ac:spMkLst>
            <pc:docMk/>
            <pc:sldMk cId="1115183998" sldId="284"/>
            <ac:spMk id="13" creationId="{99429F5D-7750-486A-A40A-1E4087F8E54A}"/>
          </ac:spMkLst>
        </pc:spChg>
        <pc:spChg chg="del topLvl">
          <ac:chgData name="Hughes, Ffion" userId="b2b1aaa3-abdb-4362-bdd1-c2a453b42c86" providerId="ADAL" clId="{98C1416C-530C-4227-845B-4C30F1602C02}" dt="2022-05-10T14:20:27.272" v="52" actId="478"/>
          <ac:spMkLst>
            <pc:docMk/>
            <pc:sldMk cId="1115183998" sldId="284"/>
            <ac:spMk id="15" creationId="{D4291254-6BC2-4836-9898-6E22E466319D}"/>
          </ac:spMkLst>
        </pc:spChg>
        <pc:grpChg chg="del">
          <ac:chgData name="Hughes, Ffion" userId="b2b1aaa3-abdb-4362-bdd1-c2a453b42c86" providerId="ADAL" clId="{98C1416C-530C-4227-845B-4C30F1602C02}" dt="2022-05-10T14:20:27.272" v="52" actId="478"/>
          <ac:grpSpMkLst>
            <pc:docMk/>
            <pc:sldMk cId="1115183998" sldId="284"/>
            <ac:grpSpMk id="10" creationId="{0B30A2A6-E612-4858-A327-98EFB1F569AB}"/>
          </ac:grpSpMkLst>
        </pc:grpChg>
        <pc:grpChg chg="del mod topLvl">
          <ac:chgData name="Hughes, Ffion" userId="b2b1aaa3-abdb-4362-bdd1-c2a453b42c86" providerId="ADAL" clId="{98C1416C-530C-4227-845B-4C30F1602C02}" dt="2022-05-10T14:47:12.557" v="143" actId="478"/>
          <ac:grpSpMkLst>
            <pc:docMk/>
            <pc:sldMk cId="1115183998" sldId="284"/>
            <ac:grpSpMk id="11" creationId="{BCEFB05F-3364-4898-A403-664A4B095F28}"/>
          </ac:grpSpMkLst>
        </pc:grpChg>
        <pc:grpChg chg="del mod">
          <ac:chgData name="Hughes, Ffion" userId="b2b1aaa3-abdb-4362-bdd1-c2a453b42c86" providerId="ADAL" clId="{98C1416C-530C-4227-845B-4C30F1602C02}" dt="2022-05-10T14:47:11.999" v="142" actId="478"/>
          <ac:grpSpMkLst>
            <pc:docMk/>
            <pc:sldMk cId="1115183998" sldId="284"/>
            <ac:grpSpMk id="17" creationId="{E65FE08B-5DB3-4DED-AC85-E5E12F0678B9}"/>
          </ac:grpSpMkLst>
        </pc:grpChg>
        <pc:picChg chg="add mod">
          <ac:chgData name="Hughes, Ffion" userId="b2b1aaa3-abdb-4362-bdd1-c2a453b42c86" providerId="ADAL" clId="{98C1416C-530C-4227-845B-4C30F1602C02}" dt="2022-05-16T14:01:33.050" v="259" actId="1582"/>
          <ac:picMkLst>
            <pc:docMk/>
            <pc:sldMk cId="1115183998" sldId="284"/>
            <ac:picMk id="6" creationId="{5C6641BA-A1E3-4330-BD71-137839E0C136}"/>
          </ac:picMkLst>
        </pc:picChg>
        <pc:picChg chg="add mod">
          <ac:chgData name="Hughes, Ffion" userId="b2b1aaa3-abdb-4362-bdd1-c2a453b42c86" providerId="ADAL" clId="{98C1416C-530C-4227-845B-4C30F1602C02}" dt="2022-05-10T14:47:13.417" v="144"/>
          <ac:picMkLst>
            <pc:docMk/>
            <pc:sldMk cId="1115183998" sldId="284"/>
            <ac:picMk id="14" creationId="{D350039B-43DE-416D-BEB8-76823649D9A7}"/>
          </ac:picMkLst>
        </pc:picChg>
        <pc:picChg chg="mod topLvl">
          <ac:chgData name="Hughes, Ffion" userId="b2b1aaa3-abdb-4362-bdd1-c2a453b42c86" providerId="ADAL" clId="{98C1416C-530C-4227-845B-4C30F1602C02}" dt="2022-05-10T14:47:12.557" v="143" actId="478"/>
          <ac:picMkLst>
            <pc:docMk/>
            <pc:sldMk cId="1115183998" sldId="284"/>
            <ac:picMk id="16" creationId="{2D1B8597-4413-4521-9A00-D8C0845486DC}"/>
          </ac:picMkLst>
        </pc:picChg>
        <pc:picChg chg="del mod topLvl">
          <ac:chgData name="Hughes, Ffion" userId="b2b1aaa3-abdb-4362-bdd1-c2a453b42c86" providerId="ADAL" clId="{98C1416C-530C-4227-845B-4C30F1602C02}" dt="2022-05-10T14:47:12.557" v="143" actId="478"/>
          <ac:picMkLst>
            <pc:docMk/>
            <pc:sldMk cId="1115183998" sldId="284"/>
            <ac:picMk id="18" creationId="{D4A5767F-F6AD-41D6-8013-CE54750C16AE}"/>
          </ac:picMkLst>
        </pc:picChg>
        <pc:picChg chg="del">
          <ac:chgData name="Hughes, Ffion" userId="b2b1aaa3-abdb-4362-bdd1-c2a453b42c86" providerId="ADAL" clId="{98C1416C-530C-4227-845B-4C30F1602C02}" dt="2022-05-10T14:47:11.999" v="142" actId="478"/>
          <ac:picMkLst>
            <pc:docMk/>
            <pc:sldMk cId="1115183998" sldId="284"/>
            <ac:picMk id="19" creationId="{331F4B42-313E-407E-B50D-61A72B757976}"/>
          </ac:picMkLst>
        </pc:picChg>
        <pc:picChg chg="del">
          <ac:chgData name="Hughes, Ffion" userId="b2b1aaa3-abdb-4362-bdd1-c2a453b42c86" providerId="ADAL" clId="{98C1416C-530C-4227-845B-4C30F1602C02}" dt="2022-05-16T14:00:36.613" v="251" actId="478"/>
          <ac:picMkLst>
            <pc:docMk/>
            <pc:sldMk cId="1115183998" sldId="284"/>
            <ac:picMk id="3074" creationId="{198B4C88-ABB0-43B1-9B76-F1058E0B0BC5}"/>
          </ac:picMkLst>
        </pc:picChg>
      </pc:sldChg>
      <pc:sldChg chg="addSp delSp modSp mod">
        <pc:chgData name="Hughes, Ffion" userId="b2b1aaa3-abdb-4362-bdd1-c2a453b42c86" providerId="ADAL" clId="{98C1416C-530C-4227-845B-4C30F1602C02}" dt="2022-05-18T08:12:31.469" v="614"/>
        <pc:sldMkLst>
          <pc:docMk/>
          <pc:sldMk cId="426478111" sldId="285"/>
        </pc:sldMkLst>
        <pc:spChg chg="mod">
          <ac:chgData name="Hughes, Ffion" userId="b2b1aaa3-abdb-4362-bdd1-c2a453b42c86" providerId="ADAL" clId="{98C1416C-530C-4227-845B-4C30F1602C02}" dt="2022-05-18T08:12:30.291" v="613" actId="14100"/>
          <ac:spMkLst>
            <pc:docMk/>
            <pc:sldMk cId="426478111" sldId="285"/>
            <ac:spMk id="3" creationId="{B37DD326-C6F4-4086-980E-9BD3D12E7E20}"/>
          </ac:spMkLst>
        </pc:spChg>
        <pc:spChg chg="del topLvl">
          <ac:chgData name="Hughes, Ffion" userId="b2b1aaa3-abdb-4362-bdd1-c2a453b42c86" providerId="ADAL" clId="{98C1416C-530C-4227-845B-4C30F1602C02}" dt="2022-05-10T14:20:39.873" v="56" actId="478"/>
          <ac:spMkLst>
            <pc:docMk/>
            <pc:sldMk cId="426478111" sldId="285"/>
            <ac:spMk id="12" creationId="{288DD055-6C1D-4456-AD05-C16B04979224}"/>
          </ac:spMkLst>
        </pc:spChg>
        <pc:spChg chg="add mod">
          <ac:chgData name="Hughes, Ffion" userId="b2b1aaa3-abdb-4362-bdd1-c2a453b42c86" providerId="ADAL" clId="{98C1416C-530C-4227-845B-4C30F1602C02}" dt="2022-05-10T14:20:40.101" v="57"/>
          <ac:spMkLst>
            <pc:docMk/>
            <pc:sldMk cId="426478111" sldId="285"/>
            <ac:spMk id="13" creationId="{46A243D2-F5FD-44DB-A142-E2D9BB85B420}"/>
          </ac:spMkLst>
        </pc:spChg>
        <pc:grpChg chg="del">
          <ac:chgData name="Hughes, Ffion" userId="b2b1aaa3-abdb-4362-bdd1-c2a453b42c86" providerId="ADAL" clId="{98C1416C-530C-4227-845B-4C30F1602C02}" dt="2022-05-10T14:20:39.873" v="56" actId="478"/>
          <ac:grpSpMkLst>
            <pc:docMk/>
            <pc:sldMk cId="426478111" sldId="285"/>
            <ac:grpSpMk id="10" creationId="{690A09AE-A523-4D85-8604-1A7043A29661}"/>
          </ac:grpSpMkLst>
        </pc:grpChg>
        <pc:grpChg chg="del topLvl">
          <ac:chgData name="Hughes, Ffion" userId="b2b1aaa3-abdb-4362-bdd1-c2a453b42c86" providerId="ADAL" clId="{98C1416C-530C-4227-845B-4C30F1602C02}" dt="2022-05-10T14:47:40.217" v="153" actId="478"/>
          <ac:grpSpMkLst>
            <pc:docMk/>
            <pc:sldMk cId="426478111" sldId="285"/>
            <ac:grpSpMk id="11" creationId="{377F4EC7-9560-45F6-AD6F-56BCD41F742F}"/>
          </ac:grpSpMkLst>
        </pc:grpChg>
        <pc:grpChg chg="add mod">
          <ac:chgData name="Hughes, Ffion" userId="b2b1aaa3-abdb-4362-bdd1-c2a453b42c86" providerId="ADAL" clId="{98C1416C-530C-4227-845B-4C30F1602C02}" dt="2022-05-10T14:47:40.548" v="154"/>
          <ac:grpSpMkLst>
            <pc:docMk/>
            <pc:sldMk cId="426478111" sldId="285"/>
            <ac:grpSpMk id="14" creationId="{54B80433-A127-4F1C-B279-F2DAFDEF7360}"/>
          </ac:grpSpMkLst>
        </pc:grpChg>
        <pc:picChg chg="add del mod">
          <ac:chgData name="Hughes, Ffion" userId="b2b1aaa3-abdb-4362-bdd1-c2a453b42c86" providerId="ADAL" clId="{98C1416C-530C-4227-845B-4C30F1602C02}" dt="2022-05-18T08:12:31.469" v="614"/>
          <ac:picMkLst>
            <pc:docMk/>
            <pc:sldMk cId="426478111" sldId="285"/>
            <ac:picMk id="9" creationId="{2224EA29-B04A-47BC-AEF5-674ABADABEFE}"/>
          </ac:picMkLst>
        </pc:picChg>
        <pc:picChg chg="mod">
          <ac:chgData name="Hughes, Ffion" userId="b2b1aaa3-abdb-4362-bdd1-c2a453b42c86" providerId="ADAL" clId="{98C1416C-530C-4227-845B-4C30F1602C02}" dt="2022-05-18T08:12:27.466" v="609" actId="14100"/>
          <ac:picMkLst>
            <pc:docMk/>
            <pc:sldMk cId="426478111" sldId="285"/>
            <ac:picMk id="15" creationId="{877E04AD-849F-4047-8204-1DDC68E5FE99}"/>
          </ac:picMkLst>
        </pc:picChg>
        <pc:picChg chg="mod">
          <ac:chgData name="Hughes, Ffion" userId="b2b1aaa3-abdb-4362-bdd1-c2a453b42c86" providerId="ADAL" clId="{98C1416C-530C-4227-845B-4C30F1602C02}" dt="2022-05-10T14:47:40.548" v="154"/>
          <ac:picMkLst>
            <pc:docMk/>
            <pc:sldMk cId="426478111" sldId="285"/>
            <ac:picMk id="20" creationId="{9A5C053B-B64E-4BD4-AD6B-A0225C21C190}"/>
          </ac:picMkLst>
        </pc:picChg>
      </pc:sldChg>
      <pc:sldChg chg="addSp delSp modSp mod">
        <pc:chgData name="Hughes, Ffion" userId="b2b1aaa3-abdb-4362-bdd1-c2a453b42c86" providerId="ADAL" clId="{98C1416C-530C-4227-845B-4C30F1602C02}" dt="2022-05-16T14:43:16.892" v="561" actId="1076"/>
        <pc:sldMkLst>
          <pc:docMk/>
          <pc:sldMk cId="1110617937" sldId="286"/>
        </pc:sldMkLst>
        <pc:spChg chg="mod">
          <ac:chgData name="Hughes, Ffion" userId="b2b1aaa3-abdb-4362-bdd1-c2a453b42c86" providerId="ADAL" clId="{98C1416C-530C-4227-845B-4C30F1602C02}" dt="2022-05-16T14:04:34.588" v="291" actId="14100"/>
          <ac:spMkLst>
            <pc:docMk/>
            <pc:sldMk cId="1110617937" sldId="286"/>
            <ac:spMk id="6" creationId="{7EE7EF9A-3E57-4B40-871F-B8506EDEEBB2}"/>
          </ac:spMkLst>
        </pc:spChg>
        <pc:spChg chg="add mod">
          <ac:chgData name="Hughes, Ffion" userId="b2b1aaa3-abdb-4362-bdd1-c2a453b42c86" providerId="ADAL" clId="{98C1416C-530C-4227-845B-4C30F1602C02}" dt="2022-05-10T14:20:50.123" v="59"/>
          <ac:spMkLst>
            <pc:docMk/>
            <pc:sldMk cId="1110617937" sldId="286"/>
            <ac:spMk id="13" creationId="{22EBA7A3-BA5F-41CF-83B3-AC2A0FBD1539}"/>
          </ac:spMkLst>
        </pc:spChg>
        <pc:spChg chg="del topLvl">
          <ac:chgData name="Hughes, Ffion" userId="b2b1aaa3-abdb-4362-bdd1-c2a453b42c86" providerId="ADAL" clId="{98C1416C-530C-4227-845B-4C30F1602C02}" dt="2022-05-10T14:20:49.793" v="58" actId="478"/>
          <ac:spMkLst>
            <pc:docMk/>
            <pc:sldMk cId="1110617937" sldId="286"/>
            <ac:spMk id="15" creationId="{C5A11969-A30A-45C3-B478-C9169630BE49}"/>
          </ac:spMkLst>
        </pc:spChg>
        <pc:grpChg chg="del">
          <ac:chgData name="Hughes, Ffion" userId="b2b1aaa3-abdb-4362-bdd1-c2a453b42c86" providerId="ADAL" clId="{98C1416C-530C-4227-845B-4C30F1602C02}" dt="2022-05-10T14:20:49.793" v="58" actId="478"/>
          <ac:grpSpMkLst>
            <pc:docMk/>
            <pc:sldMk cId="1110617937" sldId="286"/>
            <ac:grpSpMk id="10" creationId="{5546F8D7-F018-4720-8B63-33178960E02C}"/>
          </ac:grpSpMkLst>
        </pc:grpChg>
        <pc:grpChg chg="del topLvl">
          <ac:chgData name="Hughes, Ffion" userId="b2b1aaa3-abdb-4362-bdd1-c2a453b42c86" providerId="ADAL" clId="{98C1416C-530C-4227-845B-4C30F1602C02}" dt="2022-05-10T14:47:44.224" v="155" actId="478"/>
          <ac:grpSpMkLst>
            <pc:docMk/>
            <pc:sldMk cId="1110617937" sldId="286"/>
            <ac:grpSpMk id="11" creationId="{48397CF0-80E0-4F67-9B98-8173E984213B}"/>
          </ac:grpSpMkLst>
        </pc:grpChg>
        <pc:grpChg chg="add mod">
          <ac:chgData name="Hughes, Ffion" userId="b2b1aaa3-abdb-4362-bdd1-c2a453b42c86" providerId="ADAL" clId="{98C1416C-530C-4227-845B-4C30F1602C02}" dt="2022-05-10T14:47:44.850" v="156"/>
          <ac:grpSpMkLst>
            <pc:docMk/>
            <pc:sldMk cId="1110617937" sldId="286"/>
            <ac:grpSpMk id="14" creationId="{2071150E-D91F-474D-98E0-432F8DD78D74}"/>
          </ac:grpSpMkLst>
        </pc:grpChg>
        <pc:picChg chg="del">
          <ac:chgData name="Hughes, Ffion" userId="b2b1aaa3-abdb-4362-bdd1-c2a453b42c86" providerId="ADAL" clId="{98C1416C-530C-4227-845B-4C30F1602C02}" dt="2022-05-16T14:02:01.622" v="260" actId="478"/>
          <ac:picMkLst>
            <pc:docMk/>
            <pc:sldMk cId="1110617937" sldId="286"/>
            <ac:picMk id="9" creationId="{26207E09-5261-444C-B67B-DB5368A9522F}"/>
          </ac:picMkLst>
        </pc:picChg>
        <pc:picChg chg="mod">
          <ac:chgData name="Hughes, Ffion" userId="b2b1aaa3-abdb-4362-bdd1-c2a453b42c86" providerId="ADAL" clId="{98C1416C-530C-4227-845B-4C30F1602C02}" dt="2022-05-10T14:47:44.850" v="156"/>
          <ac:picMkLst>
            <pc:docMk/>
            <pc:sldMk cId="1110617937" sldId="286"/>
            <ac:picMk id="20" creationId="{9DACE62A-9241-4554-9A1E-C2B871009133}"/>
          </ac:picMkLst>
        </pc:picChg>
        <pc:picChg chg="mod">
          <ac:chgData name="Hughes, Ffion" userId="b2b1aaa3-abdb-4362-bdd1-c2a453b42c86" providerId="ADAL" clId="{98C1416C-530C-4227-845B-4C30F1602C02}" dt="2022-05-10T14:47:44.850" v="156"/>
          <ac:picMkLst>
            <pc:docMk/>
            <pc:sldMk cId="1110617937" sldId="286"/>
            <ac:picMk id="21" creationId="{F2B84104-2E35-4F72-B60B-00AEF2BA0227}"/>
          </ac:picMkLst>
        </pc:picChg>
        <pc:picChg chg="add mod">
          <ac:chgData name="Hughes, Ffion" userId="b2b1aaa3-abdb-4362-bdd1-c2a453b42c86" providerId="ADAL" clId="{98C1416C-530C-4227-845B-4C30F1602C02}" dt="2022-05-16T14:43:16.892" v="561" actId="1076"/>
          <ac:picMkLst>
            <pc:docMk/>
            <pc:sldMk cId="1110617937" sldId="286"/>
            <ac:picMk id="2050" creationId="{B90B068A-2FB1-47F5-B74A-1C0A0B744D4A}"/>
          </ac:picMkLst>
        </pc:picChg>
      </pc:sldChg>
      <pc:sldChg chg="addSp delSp modSp mod modAnim">
        <pc:chgData name="Hughes, Ffion" userId="b2b1aaa3-abdb-4362-bdd1-c2a453b42c86" providerId="ADAL" clId="{98C1416C-530C-4227-845B-4C30F1602C02}" dt="2022-05-16T14:13:43.892" v="350"/>
        <pc:sldMkLst>
          <pc:docMk/>
          <pc:sldMk cId="2608566266" sldId="287"/>
        </pc:sldMkLst>
        <pc:spChg chg="del topLvl">
          <ac:chgData name="Hughes, Ffion" userId="b2b1aaa3-abdb-4362-bdd1-c2a453b42c86" providerId="ADAL" clId="{98C1416C-530C-4227-845B-4C30F1602C02}" dt="2022-05-10T14:20:54.861" v="60" actId="478"/>
          <ac:spMkLst>
            <pc:docMk/>
            <pc:sldMk cId="2608566266" sldId="287"/>
            <ac:spMk id="14" creationId="{630F4C32-68A2-4D69-A612-0FA1CF05165F}"/>
          </ac:spMkLst>
        </pc:spChg>
        <pc:spChg chg="add mod">
          <ac:chgData name="Hughes, Ffion" userId="b2b1aaa3-abdb-4362-bdd1-c2a453b42c86" providerId="ADAL" clId="{98C1416C-530C-4227-845B-4C30F1602C02}" dt="2022-05-10T14:20:55.177" v="61"/>
          <ac:spMkLst>
            <pc:docMk/>
            <pc:sldMk cId="2608566266" sldId="287"/>
            <ac:spMk id="17" creationId="{BE38B116-4318-4CCC-8D7C-7F94D3CDE35D}"/>
          </ac:spMkLst>
        </pc:spChg>
        <pc:spChg chg="mod">
          <ac:chgData name="Hughes, Ffion" userId="b2b1aaa3-abdb-4362-bdd1-c2a453b42c86" providerId="ADAL" clId="{98C1416C-530C-4227-845B-4C30F1602C02}" dt="2022-05-16T14:13:23.911" v="345" actId="14100"/>
          <ac:spMkLst>
            <pc:docMk/>
            <pc:sldMk cId="2608566266" sldId="287"/>
            <ac:spMk id="25" creationId="{B51B2003-A172-4EED-8BE9-C5B275BA1A5F}"/>
          </ac:spMkLst>
        </pc:spChg>
        <pc:grpChg chg="del">
          <ac:chgData name="Hughes, Ffion" userId="b2b1aaa3-abdb-4362-bdd1-c2a453b42c86" providerId="ADAL" clId="{98C1416C-530C-4227-845B-4C30F1602C02}" dt="2022-05-10T14:20:54.861" v="60" actId="478"/>
          <ac:grpSpMkLst>
            <pc:docMk/>
            <pc:sldMk cId="2608566266" sldId="287"/>
            <ac:grpSpMk id="12" creationId="{6F1D2582-2F98-4270-8EFF-42D7D10B21F8}"/>
          </ac:grpSpMkLst>
        </pc:grpChg>
        <pc:grpChg chg="del topLvl">
          <ac:chgData name="Hughes, Ffion" userId="b2b1aaa3-abdb-4362-bdd1-c2a453b42c86" providerId="ADAL" clId="{98C1416C-530C-4227-845B-4C30F1602C02}" dt="2022-05-10T14:47:47.687" v="157" actId="478"/>
          <ac:grpSpMkLst>
            <pc:docMk/>
            <pc:sldMk cId="2608566266" sldId="287"/>
            <ac:grpSpMk id="13" creationId="{DE9C608F-51A5-4688-B173-A94638571D4C}"/>
          </ac:grpSpMkLst>
        </pc:grpChg>
        <pc:grpChg chg="add mod">
          <ac:chgData name="Hughes, Ffion" userId="b2b1aaa3-abdb-4362-bdd1-c2a453b42c86" providerId="ADAL" clId="{98C1416C-530C-4227-845B-4C30F1602C02}" dt="2022-05-10T14:47:48.003" v="158"/>
          <ac:grpSpMkLst>
            <pc:docMk/>
            <pc:sldMk cId="2608566266" sldId="287"/>
            <ac:grpSpMk id="18" creationId="{92160196-F387-4C4E-BE8F-448F3B8E46CE}"/>
          </ac:grpSpMkLst>
        </pc:grpChg>
        <pc:picChg chg="add mod">
          <ac:chgData name="Hughes, Ffion" userId="b2b1aaa3-abdb-4362-bdd1-c2a453b42c86" providerId="ADAL" clId="{98C1416C-530C-4227-845B-4C30F1602C02}" dt="2022-05-16T14:12:56.556" v="299" actId="1076"/>
          <ac:picMkLst>
            <pc:docMk/>
            <pc:sldMk cId="2608566266" sldId="287"/>
            <ac:picMk id="5" creationId="{1EBE111F-3217-4EAE-AAC7-F916F247953E}"/>
          </ac:picMkLst>
        </pc:picChg>
        <pc:picChg chg="mod">
          <ac:chgData name="Hughes, Ffion" userId="b2b1aaa3-abdb-4362-bdd1-c2a453b42c86" providerId="ADAL" clId="{98C1416C-530C-4227-845B-4C30F1602C02}" dt="2022-05-10T14:47:48.003" v="158"/>
          <ac:picMkLst>
            <pc:docMk/>
            <pc:sldMk cId="2608566266" sldId="287"/>
            <ac:picMk id="19" creationId="{4C330C32-47BB-488A-AE0D-5392CB19A157}"/>
          </ac:picMkLst>
        </pc:picChg>
        <pc:picChg chg="mod">
          <ac:chgData name="Hughes, Ffion" userId="b2b1aaa3-abdb-4362-bdd1-c2a453b42c86" providerId="ADAL" clId="{98C1416C-530C-4227-845B-4C30F1602C02}" dt="2022-05-10T14:47:48.003" v="158"/>
          <ac:picMkLst>
            <pc:docMk/>
            <pc:sldMk cId="2608566266" sldId="287"/>
            <ac:picMk id="22" creationId="{9140F608-F8D8-490D-8308-CE0CE340C079}"/>
          </ac:picMkLst>
        </pc:picChg>
        <pc:picChg chg="del">
          <ac:chgData name="Hughes, Ffion" userId="b2b1aaa3-abdb-4362-bdd1-c2a453b42c86" providerId="ADAL" clId="{98C1416C-530C-4227-845B-4C30F1602C02}" dt="2022-05-16T14:12:45.046" v="294" actId="478"/>
          <ac:picMkLst>
            <pc:docMk/>
            <pc:sldMk cId="2608566266" sldId="287"/>
            <ac:picMk id="3076" creationId="{D2DE5828-FE72-4002-B2AD-D06B58D13906}"/>
          </ac:picMkLst>
        </pc:picChg>
      </pc:sldChg>
      <pc:sldChg chg="addSp delSp modSp mod">
        <pc:chgData name="Hughes, Ffion" userId="b2b1aaa3-abdb-4362-bdd1-c2a453b42c86" providerId="ADAL" clId="{98C1416C-530C-4227-845B-4C30F1602C02}" dt="2022-05-16T13:51:56.774" v="199" actId="207"/>
        <pc:sldMkLst>
          <pc:docMk/>
          <pc:sldMk cId="1213993306" sldId="300"/>
        </pc:sldMkLst>
        <pc:spChg chg="mod">
          <ac:chgData name="Hughes, Ffion" userId="b2b1aaa3-abdb-4362-bdd1-c2a453b42c86" providerId="ADAL" clId="{98C1416C-530C-4227-845B-4C30F1602C02}" dt="2022-05-16T13:51:53.421" v="198" actId="207"/>
          <ac:spMkLst>
            <pc:docMk/>
            <pc:sldMk cId="1213993306" sldId="300"/>
            <ac:spMk id="2" creationId="{2D09CC9B-A4C8-4814-A51F-DBB170209842}"/>
          </ac:spMkLst>
        </pc:spChg>
        <pc:spChg chg="mod">
          <ac:chgData name="Hughes, Ffion" userId="b2b1aaa3-abdb-4362-bdd1-c2a453b42c86" providerId="ADAL" clId="{98C1416C-530C-4227-845B-4C30F1602C02}" dt="2022-05-16T13:51:56.774" v="199" actId="207"/>
          <ac:spMkLst>
            <pc:docMk/>
            <pc:sldMk cId="1213993306" sldId="300"/>
            <ac:spMk id="3" creationId="{2C901405-784D-41DB-93A8-691925D1DA6D}"/>
          </ac:spMkLst>
        </pc:spChg>
        <pc:spChg chg="del mod">
          <ac:chgData name="Hughes, Ffion" userId="b2b1aaa3-abdb-4362-bdd1-c2a453b42c86" providerId="ADAL" clId="{98C1416C-530C-4227-845B-4C30F1602C02}" dt="2022-05-10T14:19:24.283" v="30" actId="478"/>
          <ac:spMkLst>
            <pc:docMk/>
            <pc:sldMk cId="1213993306" sldId="300"/>
            <ac:spMk id="6" creationId="{C90FE028-DFB5-4802-9CB6-5695AF3948C8}"/>
          </ac:spMkLst>
        </pc:spChg>
        <pc:spChg chg="add mod">
          <ac:chgData name="Hughes, Ffion" userId="b2b1aaa3-abdb-4362-bdd1-c2a453b42c86" providerId="ADAL" clId="{98C1416C-530C-4227-845B-4C30F1602C02}" dt="2022-05-10T14:19:24.522" v="31"/>
          <ac:spMkLst>
            <pc:docMk/>
            <pc:sldMk cId="1213993306" sldId="300"/>
            <ac:spMk id="13" creationId="{E42AB8F3-1D11-4483-BD94-10C8651787F3}"/>
          </ac:spMkLst>
        </pc:spChg>
        <pc:grpChg chg="del mod">
          <ac:chgData name="Hughes, Ffion" userId="b2b1aaa3-abdb-4362-bdd1-c2a453b42c86" providerId="ADAL" clId="{98C1416C-530C-4227-845B-4C30F1602C02}" dt="2022-05-10T14:46:37.079" v="118" actId="478"/>
          <ac:grpSpMkLst>
            <pc:docMk/>
            <pc:sldMk cId="1213993306" sldId="300"/>
            <ac:grpSpMk id="4" creationId="{150614C7-B9A8-46CB-9E73-26E34B44DA49}"/>
          </ac:grpSpMkLst>
        </pc:grpChg>
        <pc:grpChg chg="del mod">
          <ac:chgData name="Hughes, Ffion" userId="b2b1aaa3-abdb-4362-bdd1-c2a453b42c86" providerId="ADAL" clId="{98C1416C-530C-4227-845B-4C30F1602C02}" dt="2022-05-10T14:46:38.699" v="119" actId="478"/>
          <ac:grpSpMkLst>
            <pc:docMk/>
            <pc:sldMk cId="1213993306" sldId="300"/>
            <ac:grpSpMk id="12" creationId="{287E8E3E-5C3C-4BA6-AE9F-472782D639D1}"/>
          </ac:grpSpMkLst>
        </pc:grpChg>
        <pc:picChg chg="del mod topLvl">
          <ac:chgData name="Hughes, Ffion" userId="b2b1aaa3-abdb-4362-bdd1-c2a453b42c86" providerId="ADAL" clId="{98C1416C-530C-4227-845B-4C30F1602C02}" dt="2022-05-10T14:46:38.699" v="119" actId="478"/>
          <ac:picMkLst>
            <pc:docMk/>
            <pc:sldMk cId="1213993306" sldId="300"/>
            <ac:picMk id="8" creationId="{B0C3369F-FCB9-4FDC-B24F-5CA1DC56D143}"/>
          </ac:picMkLst>
        </pc:picChg>
        <pc:picChg chg="mod topLvl">
          <ac:chgData name="Hughes, Ffion" userId="b2b1aaa3-abdb-4362-bdd1-c2a453b42c86" providerId="ADAL" clId="{98C1416C-530C-4227-845B-4C30F1602C02}" dt="2022-05-10T14:46:38.699" v="119" actId="478"/>
          <ac:picMkLst>
            <pc:docMk/>
            <pc:sldMk cId="1213993306" sldId="300"/>
            <ac:picMk id="10" creationId="{8E42D322-35AF-48DA-AE6A-A04F93430E22}"/>
          </ac:picMkLst>
        </pc:picChg>
        <pc:picChg chg="del">
          <ac:chgData name="Hughes, Ffion" userId="b2b1aaa3-abdb-4362-bdd1-c2a453b42c86" providerId="ADAL" clId="{98C1416C-530C-4227-845B-4C30F1602C02}" dt="2022-05-10T14:46:37.079" v="118" actId="478"/>
          <ac:picMkLst>
            <pc:docMk/>
            <pc:sldMk cId="1213993306" sldId="300"/>
            <ac:picMk id="11" creationId="{AEC2ABD0-B988-458A-91FD-BBE6FFA5DF86}"/>
          </ac:picMkLst>
        </pc:picChg>
        <pc:picChg chg="add mod">
          <ac:chgData name="Hughes, Ffion" userId="b2b1aaa3-abdb-4362-bdd1-c2a453b42c86" providerId="ADAL" clId="{98C1416C-530C-4227-845B-4C30F1602C02}" dt="2022-05-10T14:46:39.063" v="120"/>
          <ac:picMkLst>
            <pc:docMk/>
            <pc:sldMk cId="1213993306" sldId="300"/>
            <ac:picMk id="14" creationId="{9BBCAE3F-40A2-4FB2-B9B4-0F833E1C77DC}"/>
          </ac:picMkLst>
        </pc:picChg>
      </pc:sldChg>
      <pc:sldChg chg="addSp delSp modSp mod">
        <pc:chgData name="Hughes, Ffion" userId="b2b1aaa3-abdb-4362-bdd1-c2a453b42c86" providerId="ADAL" clId="{98C1416C-530C-4227-845B-4C30F1602C02}" dt="2022-05-16T13:53:44.455" v="208" actId="1582"/>
        <pc:sldMkLst>
          <pc:docMk/>
          <pc:sldMk cId="1468588104" sldId="301"/>
        </pc:sldMkLst>
        <pc:spChg chg="del">
          <ac:chgData name="Hughes, Ffion" userId="b2b1aaa3-abdb-4362-bdd1-c2a453b42c86" providerId="ADAL" clId="{98C1416C-530C-4227-845B-4C30F1602C02}" dt="2022-05-10T14:19:36.181" v="34" actId="478"/>
          <ac:spMkLst>
            <pc:docMk/>
            <pc:sldMk cId="1468588104" sldId="301"/>
            <ac:spMk id="6" creationId="{2BB00307-C385-4B2B-A373-CE5EC4B349B1}"/>
          </ac:spMkLst>
        </pc:spChg>
        <pc:spChg chg="add mod">
          <ac:chgData name="Hughes, Ffion" userId="b2b1aaa3-abdb-4362-bdd1-c2a453b42c86" providerId="ADAL" clId="{98C1416C-530C-4227-845B-4C30F1602C02}" dt="2022-05-10T14:19:37" v="35"/>
          <ac:spMkLst>
            <pc:docMk/>
            <pc:sldMk cId="1468588104" sldId="301"/>
            <ac:spMk id="12" creationId="{0A65A541-2079-4FB8-8D0C-A316F363BA36}"/>
          </ac:spMkLst>
        </pc:spChg>
        <pc:grpChg chg="del mod">
          <ac:chgData name="Hughes, Ffion" userId="b2b1aaa3-abdb-4362-bdd1-c2a453b42c86" providerId="ADAL" clId="{98C1416C-530C-4227-845B-4C30F1602C02}" dt="2022-05-10T14:46:42.495" v="122" actId="478"/>
          <ac:grpSpMkLst>
            <pc:docMk/>
            <pc:sldMk cId="1468588104" sldId="301"/>
            <ac:grpSpMk id="7" creationId="{BE5227BA-D58E-44A6-A059-E7A3B7E12B5E}"/>
          </ac:grpSpMkLst>
        </pc:grpChg>
        <pc:grpChg chg="del mod">
          <ac:chgData name="Hughes, Ffion" userId="b2b1aaa3-abdb-4362-bdd1-c2a453b42c86" providerId="ADAL" clId="{98C1416C-530C-4227-845B-4C30F1602C02}" dt="2022-05-10T14:46:41.771" v="121" actId="478"/>
          <ac:grpSpMkLst>
            <pc:docMk/>
            <pc:sldMk cId="1468588104" sldId="301"/>
            <ac:grpSpMk id="9" creationId="{CAFC5523-5968-4FA3-BE52-22B75C980272}"/>
          </ac:grpSpMkLst>
        </pc:grpChg>
        <pc:picChg chg="add mod">
          <ac:chgData name="Hughes, Ffion" userId="b2b1aaa3-abdb-4362-bdd1-c2a453b42c86" providerId="ADAL" clId="{98C1416C-530C-4227-845B-4C30F1602C02}" dt="2022-05-16T13:53:44.455" v="208" actId="1582"/>
          <ac:picMkLst>
            <pc:docMk/>
            <pc:sldMk cId="1468588104" sldId="301"/>
            <ac:picMk id="6" creationId="{4E59FBD5-3BBC-48BF-B4EC-D37801227C7D}"/>
          </ac:picMkLst>
        </pc:picChg>
        <pc:picChg chg="mod topLvl">
          <ac:chgData name="Hughes, Ffion" userId="b2b1aaa3-abdb-4362-bdd1-c2a453b42c86" providerId="ADAL" clId="{98C1416C-530C-4227-845B-4C30F1602C02}" dt="2022-05-10T14:46:42.495" v="122" actId="478"/>
          <ac:picMkLst>
            <pc:docMk/>
            <pc:sldMk cId="1468588104" sldId="301"/>
            <ac:picMk id="8" creationId="{5CBFA316-CAE4-40C1-B539-37A719857767}"/>
          </ac:picMkLst>
        </pc:picChg>
        <pc:picChg chg="del mod topLvl">
          <ac:chgData name="Hughes, Ffion" userId="b2b1aaa3-abdb-4362-bdd1-c2a453b42c86" providerId="ADAL" clId="{98C1416C-530C-4227-845B-4C30F1602C02}" dt="2022-05-10T14:46:42.495" v="122" actId="478"/>
          <ac:picMkLst>
            <pc:docMk/>
            <pc:sldMk cId="1468588104" sldId="301"/>
            <ac:picMk id="10" creationId="{696AA4C2-7EB6-4116-A6D8-A107DD0ACC69}"/>
          </ac:picMkLst>
        </pc:picChg>
        <pc:picChg chg="del">
          <ac:chgData name="Hughes, Ffion" userId="b2b1aaa3-abdb-4362-bdd1-c2a453b42c86" providerId="ADAL" clId="{98C1416C-530C-4227-845B-4C30F1602C02}" dt="2022-05-10T14:46:41.771" v="121" actId="478"/>
          <ac:picMkLst>
            <pc:docMk/>
            <pc:sldMk cId="1468588104" sldId="301"/>
            <ac:picMk id="11" creationId="{64E80576-0EDD-4D9C-A20D-F633BAD19F10}"/>
          </ac:picMkLst>
        </pc:picChg>
        <pc:picChg chg="del">
          <ac:chgData name="Hughes, Ffion" userId="b2b1aaa3-abdb-4362-bdd1-c2a453b42c86" providerId="ADAL" clId="{98C1416C-530C-4227-845B-4C30F1602C02}" dt="2022-05-16T13:52:28.318" v="200" actId="478"/>
          <ac:picMkLst>
            <pc:docMk/>
            <pc:sldMk cId="1468588104" sldId="301"/>
            <ac:picMk id="13" creationId="{DDD089FA-16AD-438C-8730-7D657757F317}"/>
          </ac:picMkLst>
        </pc:picChg>
        <pc:picChg chg="add mod">
          <ac:chgData name="Hughes, Ffion" userId="b2b1aaa3-abdb-4362-bdd1-c2a453b42c86" providerId="ADAL" clId="{98C1416C-530C-4227-845B-4C30F1602C02}" dt="2022-05-10T14:46:43.398" v="123"/>
          <ac:picMkLst>
            <pc:docMk/>
            <pc:sldMk cId="1468588104" sldId="301"/>
            <ac:picMk id="14" creationId="{4D28B4D8-581B-4B3B-B685-53033367A8B8}"/>
          </ac:picMkLst>
        </pc:picChg>
      </pc:sldChg>
      <pc:sldChg chg="addSp delSp modSp mod">
        <pc:chgData name="Hughes, Ffion" userId="b2b1aaa3-abdb-4362-bdd1-c2a453b42c86" providerId="ADAL" clId="{98C1416C-530C-4227-845B-4C30F1602C02}" dt="2022-05-16T13:55:55.650" v="221" actId="1582"/>
        <pc:sldMkLst>
          <pc:docMk/>
          <pc:sldMk cId="224387870" sldId="302"/>
        </pc:sldMkLst>
        <pc:spChg chg="add mod">
          <ac:chgData name="Hughes, Ffion" userId="b2b1aaa3-abdb-4362-bdd1-c2a453b42c86" providerId="ADAL" clId="{98C1416C-530C-4227-845B-4C30F1602C02}" dt="2022-05-10T14:19:43.153" v="37"/>
          <ac:spMkLst>
            <pc:docMk/>
            <pc:sldMk cId="224387870" sldId="302"/>
            <ac:spMk id="11" creationId="{973E64D5-3695-4262-9626-30DCD289FB9B}"/>
          </ac:spMkLst>
        </pc:spChg>
        <pc:spChg chg="del">
          <ac:chgData name="Hughes, Ffion" userId="b2b1aaa3-abdb-4362-bdd1-c2a453b42c86" providerId="ADAL" clId="{98C1416C-530C-4227-845B-4C30F1602C02}" dt="2022-05-10T14:19:42.837" v="36" actId="478"/>
          <ac:spMkLst>
            <pc:docMk/>
            <pc:sldMk cId="224387870" sldId="302"/>
            <ac:spMk id="12" creationId="{C8623E83-D6C4-458D-AF2F-E8D57D53FD47}"/>
          </ac:spMkLst>
        </pc:spChg>
        <pc:grpChg chg="del mod">
          <ac:chgData name="Hughes, Ffion" userId="b2b1aaa3-abdb-4362-bdd1-c2a453b42c86" providerId="ADAL" clId="{98C1416C-530C-4227-845B-4C30F1602C02}" dt="2022-05-10T14:46:46.446" v="125" actId="478"/>
          <ac:grpSpMkLst>
            <pc:docMk/>
            <pc:sldMk cId="224387870" sldId="302"/>
            <ac:grpSpMk id="6" creationId="{552BD33D-4649-430E-99D1-C455C2825CB1}"/>
          </ac:grpSpMkLst>
        </pc:grpChg>
        <pc:grpChg chg="del mod">
          <ac:chgData name="Hughes, Ffion" userId="b2b1aaa3-abdb-4362-bdd1-c2a453b42c86" providerId="ADAL" clId="{98C1416C-530C-4227-845B-4C30F1602C02}" dt="2022-05-10T14:46:45.847" v="124" actId="478"/>
          <ac:grpSpMkLst>
            <pc:docMk/>
            <pc:sldMk cId="224387870" sldId="302"/>
            <ac:grpSpMk id="8" creationId="{287F7740-71BB-4943-A581-D3ED5E1CA88E}"/>
          </ac:grpSpMkLst>
        </pc:grpChg>
        <pc:picChg chg="mod topLvl">
          <ac:chgData name="Hughes, Ffion" userId="b2b1aaa3-abdb-4362-bdd1-c2a453b42c86" providerId="ADAL" clId="{98C1416C-530C-4227-845B-4C30F1602C02}" dt="2022-05-10T14:46:46.446" v="125" actId="478"/>
          <ac:picMkLst>
            <pc:docMk/>
            <pc:sldMk cId="224387870" sldId="302"/>
            <ac:picMk id="7" creationId="{A91C706E-4CE3-413D-A578-01F5A290CE1D}"/>
          </ac:picMkLst>
        </pc:picChg>
        <pc:picChg chg="del mod topLvl">
          <ac:chgData name="Hughes, Ffion" userId="b2b1aaa3-abdb-4362-bdd1-c2a453b42c86" providerId="ADAL" clId="{98C1416C-530C-4227-845B-4C30F1602C02}" dt="2022-05-10T14:46:46.446" v="125" actId="478"/>
          <ac:picMkLst>
            <pc:docMk/>
            <pc:sldMk cId="224387870" sldId="302"/>
            <ac:picMk id="9" creationId="{2B3BADFA-0C68-45EB-9886-B4516478A2BE}"/>
          </ac:picMkLst>
        </pc:picChg>
        <pc:picChg chg="del">
          <ac:chgData name="Hughes, Ffion" userId="b2b1aaa3-abdb-4362-bdd1-c2a453b42c86" providerId="ADAL" clId="{98C1416C-530C-4227-845B-4C30F1602C02}" dt="2022-05-10T14:46:45.847" v="124" actId="478"/>
          <ac:picMkLst>
            <pc:docMk/>
            <pc:sldMk cId="224387870" sldId="302"/>
            <ac:picMk id="10" creationId="{5C2CC687-2E68-4555-A7B7-0C2DC15139C1}"/>
          </ac:picMkLst>
        </pc:picChg>
        <pc:picChg chg="add mod">
          <ac:chgData name="Hughes, Ffion" userId="b2b1aaa3-abdb-4362-bdd1-c2a453b42c86" providerId="ADAL" clId="{98C1416C-530C-4227-845B-4C30F1602C02}" dt="2022-05-10T14:46:47.345" v="126"/>
          <ac:picMkLst>
            <pc:docMk/>
            <pc:sldMk cId="224387870" sldId="302"/>
            <ac:picMk id="13" creationId="{1113E23C-E5BC-4619-A0B4-C617C9E08F6B}"/>
          </ac:picMkLst>
        </pc:picChg>
        <pc:picChg chg="add mod">
          <ac:chgData name="Hughes, Ffion" userId="b2b1aaa3-abdb-4362-bdd1-c2a453b42c86" providerId="ADAL" clId="{98C1416C-530C-4227-845B-4C30F1602C02}" dt="2022-05-16T13:55:55.650" v="221" actId="1582"/>
          <ac:picMkLst>
            <pc:docMk/>
            <pc:sldMk cId="224387870" sldId="302"/>
            <ac:picMk id="1026" creationId="{23C8C639-4818-4DF6-8BCB-AE736087C258}"/>
          </ac:picMkLst>
        </pc:picChg>
        <pc:picChg chg="del">
          <ac:chgData name="Hughes, Ffion" userId="b2b1aaa3-abdb-4362-bdd1-c2a453b42c86" providerId="ADAL" clId="{98C1416C-530C-4227-845B-4C30F1602C02}" dt="2022-05-16T13:54:25.237" v="213" actId="478"/>
          <ac:picMkLst>
            <pc:docMk/>
            <pc:sldMk cId="224387870" sldId="302"/>
            <ac:picMk id="2050" creationId="{CB77894C-7780-4DC7-9455-2935EB77A0D6}"/>
          </ac:picMkLst>
        </pc:picChg>
      </pc:sldChg>
      <pc:sldChg chg="addSp delSp modSp mod">
        <pc:chgData name="Hughes, Ffion" userId="b2b1aaa3-abdb-4362-bdd1-c2a453b42c86" providerId="ADAL" clId="{98C1416C-530C-4227-845B-4C30F1602C02}" dt="2022-05-10T14:46:51.954" v="129"/>
        <pc:sldMkLst>
          <pc:docMk/>
          <pc:sldMk cId="691421829" sldId="303"/>
        </pc:sldMkLst>
        <pc:spChg chg="del topLvl">
          <ac:chgData name="Hughes, Ffion" userId="b2b1aaa3-abdb-4362-bdd1-c2a453b42c86" providerId="ADAL" clId="{98C1416C-530C-4227-845B-4C30F1602C02}" dt="2022-05-10T14:19:48.896" v="38" actId="478"/>
          <ac:spMkLst>
            <pc:docMk/>
            <pc:sldMk cId="691421829" sldId="303"/>
            <ac:spMk id="11" creationId="{8245557C-2E71-455E-86AD-D1572F93C4CE}"/>
          </ac:spMkLst>
        </pc:spChg>
        <pc:spChg chg="add mod">
          <ac:chgData name="Hughes, Ffion" userId="b2b1aaa3-abdb-4362-bdd1-c2a453b42c86" providerId="ADAL" clId="{98C1416C-530C-4227-845B-4C30F1602C02}" dt="2022-05-10T14:19:49.181" v="39"/>
          <ac:spMkLst>
            <pc:docMk/>
            <pc:sldMk cId="691421829" sldId="303"/>
            <ac:spMk id="17" creationId="{E2389205-6382-492A-9AF1-F195E0642F7F}"/>
          </ac:spMkLst>
        </pc:spChg>
        <pc:grpChg chg="del mod topLvl">
          <ac:chgData name="Hughes, Ffion" userId="b2b1aaa3-abdb-4362-bdd1-c2a453b42c86" providerId="ADAL" clId="{98C1416C-530C-4227-845B-4C30F1602C02}" dt="2022-05-10T14:46:51.037" v="128" actId="478"/>
          <ac:grpSpMkLst>
            <pc:docMk/>
            <pc:sldMk cId="691421829" sldId="303"/>
            <ac:grpSpMk id="6" creationId="{A0314CB5-86AB-4824-B3F3-D50CAD8C5504}"/>
          </ac:grpSpMkLst>
        </pc:grpChg>
        <pc:grpChg chg="del mod">
          <ac:chgData name="Hughes, Ffion" userId="b2b1aaa3-abdb-4362-bdd1-c2a453b42c86" providerId="ADAL" clId="{98C1416C-530C-4227-845B-4C30F1602C02}" dt="2022-05-10T14:46:50.451" v="127" actId="478"/>
          <ac:grpSpMkLst>
            <pc:docMk/>
            <pc:sldMk cId="691421829" sldId="303"/>
            <ac:grpSpMk id="8" creationId="{6BBAD439-37AC-4700-A89D-AD44F32B40EC}"/>
          </ac:grpSpMkLst>
        </pc:grpChg>
        <pc:grpChg chg="del">
          <ac:chgData name="Hughes, Ffion" userId="b2b1aaa3-abdb-4362-bdd1-c2a453b42c86" providerId="ADAL" clId="{98C1416C-530C-4227-845B-4C30F1602C02}" dt="2022-05-10T14:19:48.896" v="38" actId="478"/>
          <ac:grpSpMkLst>
            <pc:docMk/>
            <pc:sldMk cId="691421829" sldId="303"/>
            <ac:grpSpMk id="13" creationId="{EA0C2047-BDE8-4887-9736-EE7B08EE3B26}"/>
          </ac:grpSpMkLst>
        </pc:grpChg>
        <pc:picChg chg="mod topLvl">
          <ac:chgData name="Hughes, Ffion" userId="b2b1aaa3-abdb-4362-bdd1-c2a453b42c86" providerId="ADAL" clId="{98C1416C-530C-4227-845B-4C30F1602C02}" dt="2022-05-10T14:46:51.037" v="128" actId="478"/>
          <ac:picMkLst>
            <pc:docMk/>
            <pc:sldMk cId="691421829" sldId="303"/>
            <ac:picMk id="7" creationId="{57ABC052-1AEE-4025-9E81-F664732DF638}"/>
          </ac:picMkLst>
        </pc:picChg>
        <pc:picChg chg="del mod topLvl">
          <ac:chgData name="Hughes, Ffion" userId="b2b1aaa3-abdb-4362-bdd1-c2a453b42c86" providerId="ADAL" clId="{98C1416C-530C-4227-845B-4C30F1602C02}" dt="2022-05-10T14:46:51.037" v="128" actId="478"/>
          <ac:picMkLst>
            <pc:docMk/>
            <pc:sldMk cId="691421829" sldId="303"/>
            <ac:picMk id="9" creationId="{8B9B4A64-917F-4B77-929E-D244CB176148}"/>
          </ac:picMkLst>
        </pc:picChg>
        <pc:picChg chg="del">
          <ac:chgData name="Hughes, Ffion" userId="b2b1aaa3-abdb-4362-bdd1-c2a453b42c86" providerId="ADAL" clId="{98C1416C-530C-4227-845B-4C30F1602C02}" dt="2022-05-10T14:46:50.451" v="127" actId="478"/>
          <ac:picMkLst>
            <pc:docMk/>
            <pc:sldMk cId="691421829" sldId="303"/>
            <ac:picMk id="10" creationId="{C44A4443-551D-4877-9538-DD65352924BA}"/>
          </ac:picMkLst>
        </pc:picChg>
        <pc:picChg chg="add mod">
          <ac:chgData name="Hughes, Ffion" userId="b2b1aaa3-abdb-4362-bdd1-c2a453b42c86" providerId="ADAL" clId="{98C1416C-530C-4227-845B-4C30F1602C02}" dt="2022-05-10T14:46:51.954" v="129"/>
          <ac:picMkLst>
            <pc:docMk/>
            <pc:sldMk cId="691421829" sldId="303"/>
            <ac:picMk id="18" creationId="{97D93636-86BF-4492-8CE5-AE3C76DAD78B}"/>
          </ac:picMkLst>
        </pc:picChg>
      </pc:sldChg>
      <pc:sldChg chg="addSp delSp modSp mod">
        <pc:chgData name="Hughes, Ffion" userId="b2b1aaa3-abdb-4362-bdd1-c2a453b42c86" providerId="ADAL" clId="{98C1416C-530C-4227-845B-4C30F1602C02}" dt="2022-05-10T14:47:00.553" v="135"/>
        <pc:sldMkLst>
          <pc:docMk/>
          <pc:sldMk cId="2205544008" sldId="304"/>
        </pc:sldMkLst>
        <pc:spChg chg="add mod">
          <ac:chgData name="Hughes, Ffion" userId="b2b1aaa3-abdb-4362-bdd1-c2a453b42c86" providerId="ADAL" clId="{98C1416C-530C-4227-845B-4C30F1602C02}" dt="2022-05-10T14:20:00.646" v="43"/>
          <ac:spMkLst>
            <pc:docMk/>
            <pc:sldMk cId="2205544008" sldId="304"/>
            <ac:spMk id="13" creationId="{2BD37E04-587E-41D8-8946-7B960A5DC618}"/>
          </ac:spMkLst>
        </pc:spChg>
        <pc:spChg chg="del topLvl">
          <ac:chgData name="Hughes, Ffion" userId="b2b1aaa3-abdb-4362-bdd1-c2a453b42c86" providerId="ADAL" clId="{98C1416C-530C-4227-845B-4C30F1602C02}" dt="2022-05-10T14:20:00.345" v="42" actId="478"/>
          <ac:spMkLst>
            <pc:docMk/>
            <pc:sldMk cId="2205544008" sldId="304"/>
            <ac:spMk id="15" creationId="{D4291254-6BC2-4836-9898-6E22E466319D}"/>
          </ac:spMkLst>
        </pc:spChg>
        <pc:grpChg chg="del">
          <ac:chgData name="Hughes, Ffion" userId="b2b1aaa3-abdb-4362-bdd1-c2a453b42c86" providerId="ADAL" clId="{98C1416C-530C-4227-845B-4C30F1602C02}" dt="2022-05-10T14:20:00.345" v="42" actId="478"/>
          <ac:grpSpMkLst>
            <pc:docMk/>
            <pc:sldMk cId="2205544008" sldId="304"/>
            <ac:grpSpMk id="10" creationId="{0B30A2A6-E612-4858-A327-98EFB1F569AB}"/>
          </ac:grpSpMkLst>
        </pc:grpChg>
        <pc:grpChg chg="del mod topLvl">
          <ac:chgData name="Hughes, Ffion" userId="b2b1aaa3-abdb-4362-bdd1-c2a453b42c86" providerId="ADAL" clId="{98C1416C-530C-4227-845B-4C30F1602C02}" dt="2022-05-10T14:46:59.620" v="134" actId="478"/>
          <ac:grpSpMkLst>
            <pc:docMk/>
            <pc:sldMk cId="2205544008" sldId="304"/>
            <ac:grpSpMk id="11" creationId="{BCEFB05F-3364-4898-A403-664A4B095F28}"/>
          </ac:grpSpMkLst>
        </pc:grpChg>
        <pc:grpChg chg="del mod">
          <ac:chgData name="Hughes, Ffion" userId="b2b1aaa3-abdb-4362-bdd1-c2a453b42c86" providerId="ADAL" clId="{98C1416C-530C-4227-845B-4C30F1602C02}" dt="2022-05-10T14:46:59.004" v="133" actId="478"/>
          <ac:grpSpMkLst>
            <pc:docMk/>
            <pc:sldMk cId="2205544008" sldId="304"/>
            <ac:grpSpMk id="17" creationId="{E65FE08B-5DB3-4DED-AC85-E5E12F0678B9}"/>
          </ac:grpSpMkLst>
        </pc:grpChg>
        <pc:picChg chg="add mod">
          <ac:chgData name="Hughes, Ffion" userId="b2b1aaa3-abdb-4362-bdd1-c2a453b42c86" providerId="ADAL" clId="{98C1416C-530C-4227-845B-4C30F1602C02}" dt="2022-05-10T14:47:00.553" v="135"/>
          <ac:picMkLst>
            <pc:docMk/>
            <pc:sldMk cId="2205544008" sldId="304"/>
            <ac:picMk id="14" creationId="{211E0BA8-5DEA-4159-9095-A0D967DA1156}"/>
          </ac:picMkLst>
        </pc:picChg>
        <pc:picChg chg="mod topLvl">
          <ac:chgData name="Hughes, Ffion" userId="b2b1aaa3-abdb-4362-bdd1-c2a453b42c86" providerId="ADAL" clId="{98C1416C-530C-4227-845B-4C30F1602C02}" dt="2022-05-10T14:46:59.620" v="134" actId="478"/>
          <ac:picMkLst>
            <pc:docMk/>
            <pc:sldMk cId="2205544008" sldId="304"/>
            <ac:picMk id="16" creationId="{2D1B8597-4413-4521-9A00-D8C0845486DC}"/>
          </ac:picMkLst>
        </pc:picChg>
        <pc:picChg chg="del mod topLvl">
          <ac:chgData name="Hughes, Ffion" userId="b2b1aaa3-abdb-4362-bdd1-c2a453b42c86" providerId="ADAL" clId="{98C1416C-530C-4227-845B-4C30F1602C02}" dt="2022-05-10T14:46:59.620" v="134" actId="478"/>
          <ac:picMkLst>
            <pc:docMk/>
            <pc:sldMk cId="2205544008" sldId="304"/>
            <ac:picMk id="18" creationId="{D4A5767F-F6AD-41D6-8013-CE54750C16AE}"/>
          </ac:picMkLst>
        </pc:picChg>
        <pc:picChg chg="del">
          <ac:chgData name="Hughes, Ffion" userId="b2b1aaa3-abdb-4362-bdd1-c2a453b42c86" providerId="ADAL" clId="{98C1416C-530C-4227-845B-4C30F1602C02}" dt="2022-05-10T14:46:59.004" v="133" actId="478"/>
          <ac:picMkLst>
            <pc:docMk/>
            <pc:sldMk cId="2205544008" sldId="304"/>
            <ac:picMk id="19" creationId="{331F4B42-313E-407E-B50D-61A72B757976}"/>
          </ac:picMkLst>
        </pc:picChg>
      </pc:sldChg>
      <pc:sldChg chg="addSp delSp modSp mod">
        <pc:chgData name="Hughes, Ffion" userId="b2b1aaa3-abdb-4362-bdd1-c2a453b42c86" providerId="ADAL" clId="{98C1416C-530C-4227-845B-4C30F1602C02}" dt="2022-05-16T13:58:33.859" v="239" actId="1076"/>
        <pc:sldMkLst>
          <pc:docMk/>
          <pc:sldMk cId="2363823524" sldId="305"/>
        </pc:sldMkLst>
        <pc:spChg chg="del topLvl">
          <ac:chgData name="Hughes, Ffion" userId="b2b1aaa3-abdb-4362-bdd1-c2a453b42c86" providerId="ADAL" clId="{98C1416C-530C-4227-845B-4C30F1602C02}" dt="2022-05-10T14:20:04.713" v="44" actId="478"/>
          <ac:spMkLst>
            <pc:docMk/>
            <pc:sldMk cId="2363823524" sldId="305"/>
            <ac:spMk id="13" creationId="{E8745D9A-ACB4-42A6-9CFD-D7360CF3543E}"/>
          </ac:spMkLst>
        </pc:spChg>
        <pc:spChg chg="add mod">
          <ac:chgData name="Hughes, Ffion" userId="b2b1aaa3-abdb-4362-bdd1-c2a453b42c86" providerId="ADAL" clId="{98C1416C-530C-4227-845B-4C30F1602C02}" dt="2022-05-10T14:20:04.981" v="45"/>
          <ac:spMkLst>
            <pc:docMk/>
            <pc:sldMk cId="2363823524" sldId="305"/>
            <ac:spMk id="18" creationId="{CA4AB2A6-F269-447D-AFB7-A06A4746779C}"/>
          </ac:spMkLst>
        </pc:spChg>
        <pc:grpChg chg="del">
          <ac:chgData name="Hughes, Ffion" userId="b2b1aaa3-abdb-4362-bdd1-c2a453b42c86" providerId="ADAL" clId="{98C1416C-530C-4227-845B-4C30F1602C02}" dt="2022-05-10T14:20:04.713" v="44" actId="478"/>
          <ac:grpSpMkLst>
            <pc:docMk/>
            <pc:sldMk cId="2363823524" sldId="305"/>
            <ac:grpSpMk id="11" creationId="{41A45C26-AFF9-4273-BC10-FD0122E73375}"/>
          </ac:grpSpMkLst>
        </pc:grpChg>
        <pc:grpChg chg="topLvl">
          <ac:chgData name="Hughes, Ffion" userId="b2b1aaa3-abdb-4362-bdd1-c2a453b42c86" providerId="ADAL" clId="{98C1416C-530C-4227-845B-4C30F1602C02}" dt="2022-05-10T14:20:04.713" v="44" actId="478"/>
          <ac:grpSpMkLst>
            <pc:docMk/>
            <pc:sldMk cId="2363823524" sldId="305"/>
            <ac:grpSpMk id="12" creationId="{39154D1D-BA12-4CB9-A4F1-96162D1DBF7E}"/>
          </ac:grpSpMkLst>
        </pc:grpChg>
        <pc:picChg chg="add mod">
          <ac:chgData name="Hughes, Ffion" userId="b2b1aaa3-abdb-4362-bdd1-c2a453b42c86" providerId="ADAL" clId="{98C1416C-530C-4227-845B-4C30F1602C02}" dt="2022-05-16T13:58:33.859" v="239" actId="1076"/>
          <ac:picMkLst>
            <pc:docMk/>
            <pc:sldMk cId="2363823524" sldId="305"/>
            <ac:picMk id="6" creationId="{A7A2E4FA-F0BC-4DF2-98DD-620EC12FECCF}"/>
          </ac:picMkLst>
        </pc:picChg>
        <pc:picChg chg="del">
          <ac:chgData name="Hughes, Ffion" userId="b2b1aaa3-abdb-4362-bdd1-c2a453b42c86" providerId="ADAL" clId="{98C1416C-530C-4227-845B-4C30F1602C02}" dt="2022-05-16T13:57:24.381" v="231" actId="478"/>
          <ac:picMkLst>
            <pc:docMk/>
            <pc:sldMk cId="2363823524" sldId="305"/>
            <ac:picMk id="7" creationId="{50C39364-397D-4F98-A98A-67265A935663}"/>
          </ac:picMkLst>
        </pc:picChg>
      </pc:sldChg>
      <pc:sldChg chg="addSp delSp modSp mod">
        <pc:chgData name="Hughes, Ffion" userId="b2b1aaa3-abdb-4362-bdd1-c2a453b42c86" providerId="ADAL" clId="{98C1416C-530C-4227-845B-4C30F1602C02}" dt="2022-05-10T14:47:04.985" v="138"/>
        <pc:sldMkLst>
          <pc:docMk/>
          <pc:sldMk cId="3394020873" sldId="306"/>
        </pc:sldMkLst>
        <pc:spChg chg="del topLvl">
          <ac:chgData name="Hughes, Ffion" userId="b2b1aaa3-abdb-4362-bdd1-c2a453b42c86" providerId="ADAL" clId="{98C1416C-530C-4227-845B-4C30F1602C02}" dt="2022-05-10T14:20:10.832" v="46" actId="478"/>
          <ac:spMkLst>
            <pc:docMk/>
            <pc:sldMk cId="3394020873" sldId="306"/>
            <ac:spMk id="11" creationId="{C68E7E21-DA11-44DE-9C7B-067131A80551}"/>
          </ac:spMkLst>
        </pc:spChg>
        <pc:spChg chg="add mod">
          <ac:chgData name="Hughes, Ffion" userId="b2b1aaa3-abdb-4362-bdd1-c2a453b42c86" providerId="ADAL" clId="{98C1416C-530C-4227-845B-4C30F1602C02}" dt="2022-05-10T14:20:11.186" v="47"/>
          <ac:spMkLst>
            <pc:docMk/>
            <pc:sldMk cId="3394020873" sldId="306"/>
            <ac:spMk id="17" creationId="{CA88206B-F064-495E-9261-914962C3D9FE}"/>
          </ac:spMkLst>
        </pc:spChg>
        <pc:grpChg chg="del">
          <ac:chgData name="Hughes, Ffion" userId="b2b1aaa3-abdb-4362-bdd1-c2a453b42c86" providerId="ADAL" clId="{98C1416C-530C-4227-845B-4C30F1602C02}" dt="2022-05-10T14:20:10.832" v="46" actId="478"/>
          <ac:grpSpMkLst>
            <pc:docMk/>
            <pc:sldMk cId="3394020873" sldId="306"/>
            <ac:grpSpMk id="9" creationId="{50132880-6635-4629-8600-08215083DCBB}"/>
          </ac:grpSpMkLst>
        </pc:grpChg>
        <pc:grpChg chg="del mod topLvl">
          <ac:chgData name="Hughes, Ffion" userId="b2b1aaa3-abdb-4362-bdd1-c2a453b42c86" providerId="ADAL" clId="{98C1416C-530C-4227-845B-4C30F1602C02}" dt="2022-05-10T14:47:04.104" v="137" actId="478"/>
          <ac:grpSpMkLst>
            <pc:docMk/>
            <pc:sldMk cId="3394020873" sldId="306"/>
            <ac:grpSpMk id="10" creationId="{EABD1D37-5F1E-42EE-835D-11A3D41CE3D2}"/>
          </ac:grpSpMkLst>
        </pc:grpChg>
        <pc:grpChg chg="del mod">
          <ac:chgData name="Hughes, Ffion" userId="b2b1aaa3-abdb-4362-bdd1-c2a453b42c86" providerId="ADAL" clId="{98C1416C-530C-4227-845B-4C30F1602C02}" dt="2022-05-10T14:47:03.468" v="136" actId="478"/>
          <ac:grpSpMkLst>
            <pc:docMk/>
            <pc:sldMk cId="3394020873" sldId="306"/>
            <ac:grpSpMk id="13" creationId="{17C2692B-1026-4A8A-BD8C-C4727DCE6CCC}"/>
          </ac:grpSpMkLst>
        </pc:grpChg>
        <pc:picChg chg="mod topLvl">
          <ac:chgData name="Hughes, Ffion" userId="b2b1aaa3-abdb-4362-bdd1-c2a453b42c86" providerId="ADAL" clId="{98C1416C-530C-4227-845B-4C30F1602C02}" dt="2022-05-10T14:47:04.104" v="137" actId="478"/>
          <ac:picMkLst>
            <pc:docMk/>
            <pc:sldMk cId="3394020873" sldId="306"/>
            <ac:picMk id="12" creationId="{32683645-D777-4001-931B-DDCDDA500BBE}"/>
          </ac:picMkLst>
        </pc:picChg>
        <pc:picChg chg="del mod topLvl">
          <ac:chgData name="Hughes, Ffion" userId="b2b1aaa3-abdb-4362-bdd1-c2a453b42c86" providerId="ADAL" clId="{98C1416C-530C-4227-845B-4C30F1602C02}" dt="2022-05-10T14:47:04.104" v="137" actId="478"/>
          <ac:picMkLst>
            <pc:docMk/>
            <pc:sldMk cId="3394020873" sldId="306"/>
            <ac:picMk id="14" creationId="{2A9A1D33-4F5B-4A3E-AD8A-B36FF87E7196}"/>
          </ac:picMkLst>
        </pc:picChg>
        <pc:picChg chg="del">
          <ac:chgData name="Hughes, Ffion" userId="b2b1aaa3-abdb-4362-bdd1-c2a453b42c86" providerId="ADAL" clId="{98C1416C-530C-4227-845B-4C30F1602C02}" dt="2022-05-10T14:47:03.468" v="136" actId="478"/>
          <ac:picMkLst>
            <pc:docMk/>
            <pc:sldMk cId="3394020873" sldId="306"/>
            <ac:picMk id="15" creationId="{C6CE8BA3-CC86-4BC3-A163-56087DC3CA47}"/>
          </ac:picMkLst>
        </pc:picChg>
        <pc:picChg chg="add mod">
          <ac:chgData name="Hughes, Ffion" userId="b2b1aaa3-abdb-4362-bdd1-c2a453b42c86" providerId="ADAL" clId="{98C1416C-530C-4227-845B-4C30F1602C02}" dt="2022-05-10T14:47:04.985" v="138"/>
          <ac:picMkLst>
            <pc:docMk/>
            <pc:sldMk cId="3394020873" sldId="306"/>
            <ac:picMk id="18" creationId="{803A513F-B789-4DA3-A6B2-6A471A38B00E}"/>
          </ac:picMkLst>
        </pc:picChg>
      </pc:sldChg>
      <pc:sldChg chg="addSp delSp modSp mod">
        <pc:chgData name="Hughes, Ffion" userId="b2b1aaa3-abdb-4362-bdd1-c2a453b42c86" providerId="ADAL" clId="{98C1416C-530C-4227-845B-4C30F1602C02}" dt="2022-05-16T14:00:18.300" v="250" actId="1582"/>
        <pc:sldMkLst>
          <pc:docMk/>
          <pc:sldMk cId="3471721934" sldId="307"/>
        </pc:sldMkLst>
        <pc:spChg chg="mod">
          <ac:chgData name="Hughes, Ffion" userId="b2b1aaa3-abdb-4362-bdd1-c2a453b42c86" providerId="ADAL" clId="{98C1416C-530C-4227-845B-4C30F1602C02}" dt="2022-05-16T14:00:08.780" v="246" actId="14100"/>
          <ac:spMkLst>
            <pc:docMk/>
            <pc:sldMk cId="3471721934" sldId="307"/>
            <ac:spMk id="3" creationId="{87025017-5F1A-4F1D-A601-9916B49517D3}"/>
          </ac:spMkLst>
        </pc:spChg>
        <pc:spChg chg="del topLvl">
          <ac:chgData name="Hughes, Ffion" userId="b2b1aaa3-abdb-4362-bdd1-c2a453b42c86" providerId="ADAL" clId="{98C1416C-530C-4227-845B-4C30F1602C02}" dt="2022-05-10T14:20:18.246" v="48" actId="478"/>
          <ac:spMkLst>
            <pc:docMk/>
            <pc:sldMk cId="3471721934" sldId="307"/>
            <ac:spMk id="11" creationId="{C68E7E21-DA11-44DE-9C7B-067131A80551}"/>
          </ac:spMkLst>
        </pc:spChg>
        <pc:spChg chg="add mod">
          <ac:chgData name="Hughes, Ffion" userId="b2b1aaa3-abdb-4362-bdd1-c2a453b42c86" providerId="ADAL" clId="{98C1416C-530C-4227-845B-4C30F1602C02}" dt="2022-05-10T14:20:18.562" v="49"/>
          <ac:spMkLst>
            <pc:docMk/>
            <pc:sldMk cId="3471721934" sldId="307"/>
            <ac:spMk id="16" creationId="{A4522F89-D16F-415A-97B7-4FD96AFE60EF}"/>
          </ac:spMkLst>
        </pc:spChg>
        <pc:grpChg chg="add mod">
          <ac:chgData name="Hughes, Ffion" userId="b2b1aaa3-abdb-4362-bdd1-c2a453b42c86" providerId="ADAL" clId="{98C1416C-530C-4227-845B-4C30F1602C02}" dt="2022-05-10T14:47:24.374" v="148" actId="164"/>
          <ac:grpSpMkLst>
            <pc:docMk/>
            <pc:sldMk cId="3471721934" sldId="307"/>
            <ac:grpSpMk id="4" creationId="{3DADA323-3495-4D78-A3F8-D711BFCFFA05}"/>
          </ac:grpSpMkLst>
        </pc:grpChg>
        <pc:grpChg chg="del">
          <ac:chgData name="Hughes, Ffion" userId="b2b1aaa3-abdb-4362-bdd1-c2a453b42c86" providerId="ADAL" clId="{98C1416C-530C-4227-845B-4C30F1602C02}" dt="2022-05-10T14:20:18.246" v="48" actId="478"/>
          <ac:grpSpMkLst>
            <pc:docMk/>
            <pc:sldMk cId="3471721934" sldId="307"/>
            <ac:grpSpMk id="9" creationId="{50132880-6635-4629-8600-08215083DCBB}"/>
          </ac:grpSpMkLst>
        </pc:grpChg>
        <pc:grpChg chg="del mod topLvl">
          <ac:chgData name="Hughes, Ffion" userId="b2b1aaa3-abdb-4362-bdd1-c2a453b42c86" providerId="ADAL" clId="{98C1416C-530C-4227-845B-4C30F1602C02}" dt="2022-05-10T14:47:07.993" v="140" actId="478"/>
          <ac:grpSpMkLst>
            <pc:docMk/>
            <pc:sldMk cId="3471721934" sldId="307"/>
            <ac:grpSpMk id="10" creationId="{EABD1D37-5F1E-42EE-835D-11A3D41CE3D2}"/>
          </ac:grpSpMkLst>
        </pc:grpChg>
        <pc:grpChg chg="del mod">
          <ac:chgData name="Hughes, Ffion" userId="b2b1aaa3-abdb-4362-bdd1-c2a453b42c86" providerId="ADAL" clId="{98C1416C-530C-4227-845B-4C30F1602C02}" dt="2022-05-10T14:47:07.460" v="139" actId="478"/>
          <ac:grpSpMkLst>
            <pc:docMk/>
            <pc:sldMk cId="3471721934" sldId="307"/>
            <ac:grpSpMk id="13" creationId="{17C2692B-1026-4A8A-BD8C-C4727DCE6CCC}"/>
          </ac:grpSpMkLst>
        </pc:grpChg>
        <pc:picChg chg="del">
          <ac:chgData name="Hughes, Ffion" userId="b2b1aaa3-abdb-4362-bdd1-c2a453b42c86" providerId="ADAL" clId="{98C1416C-530C-4227-845B-4C30F1602C02}" dt="2022-05-16T13:59:10.999" v="240" actId="478"/>
          <ac:picMkLst>
            <pc:docMk/>
            <pc:sldMk cId="3471721934" sldId="307"/>
            <ac:picMk id="6" creationId="{D7080931-1686-4001-9934-35B1BDC5E1BB}"/>
          </ac:picMkLst>
        </pc:picChg>
        <pc:picChg chg="add mod">
          <ac:chgData name="Hughes, Ffion" userId="b2b1aaa3-abdb-4362-bdd1-c2a453b42c86" providerId="ADAL" clId="{98C1416C-530C-4227-845B-4C30F1602C02}" dt="2022-05-16T14:00:18.300" v="250" actId="1582"/>
          <ac:picMkLst>
            <pc:docMk/>
            <pc:sldMk cId="3471721934" sldId="307"/>
            <ac:picMk id="9" creationId="{E85C6279-957D-40A5-85AD-D7C528DD2D43}"/>
          </ac:picMkLst>
        </pc:picChg>
        <pc:picChg chg="mod topLvl">
          <ac:chgData name="Hughes, Ffion" userId="b2b1aaa3-abdb-4362-bdd1-c2a453b42c86" providerId="ADAL" clId="{98C1416C-530C-4227-845B-4C30F1602C02}" dt="2022-05-10T14:47:24.374" v="148" actId="164"/>
          <ac:picMkLst>
            <pc:docMk/>
            <pc:sldMk cId="3471721934" sldId="307"/>
            <ac:picMk id="12" creationId="{32683645-D777-4001-931B-DDCDDA500BBE}"/>
          </ac:picMkLst>
        </pc:picChg>
        <pc:picChg chg="del mod topLvl">
          <ac:chgData name="Hughes, Ffion" userId="b2b1aaa3-abdb-4362-bdd1-c2a453b42c86" providerId="ADAL" clId="{98C1416C-530C-4227-845B-4C30F1602C02}" dt="2022-05-10T14:47:07.993" v="140" actId="478"/>
          <ac:picMkLst>
            <pc:docMk/>
            <pc:sldMk cId="3471721934" sldId="307"/>
            <ac:picMk id="14" creationId="{2A9A1D33-4F5B-4A3E-AD8A-B36FF87E7196}"/>
          </ac:picMkLst>
        </pc:picChg>
        <pc:picChg chg="del">
          <ac:chgData name="Hughes, Ffion" userId="b2b1aaa3-abdb-4362-bdd1-c2a453b42c86" providerId="ADAL" clId="{98C1416C-530C-4227-845B-4C30F1602C02}" dt="2022-05-10T14:47:07.460" v="139" actId="478"/>
          <ac:picMkLst>
            <pc:docMk/>
            <pc:sldMk cId="3471721934" sldId="307"/>
            <ac:picMk id="15" creationId="{C6CE8BA3-CC86-4BC3-A163-56087DC3CA47}"/>
          </ac:picMkLst>
        </pc:picChg>
        <pc:picChg chg="add mod">
          <ac:chgData name="Hughes, Ffion" userId="b2b1aaa3-abdb-4362-bdd1-c2a453b42c86" providerId="ADAL" clId="{98C1416C-530C-4227-845B-4C30F1602C02}" dt="2022-05-10T14:47:24.374" v="148" actId="164"/>
          <ac:picMkLst>
            <pc:docMk/>
            <pc:sldMk cId="3471721934" sldId="307"/>
            <ac:picMk id="17" creationId="{3BE98FAC-68F2-437A-B934-6A34A5E50BFF}"/>
          </ac:picMkLst>
        </pc:picChg>
      </pc:sldChg>
      <pc:sldChg chg="addSp delSp modSp mod">
        <pc:chgData name="Hughes, Ffion" userId="b2b1aaa3-abdb-4362-bdd1-c2a453b42c86" providerId="ADAL" clId="{98C1416C-530C-4227-845B-4C30F1602C02}" dt="2022-05-16T14:42:31.221" v="554" actId="1076"/>
        <pc:sldMkLst>
          <pc:docMk/>
          <pc:sldMk cId="86248197" sldId="309"/>
        </pc:sldMkLst>
        <pc:spChg chg="mod">
          <ac:chgData name="Hughes, Ffion" userId="b2b1aaa3-abdb-4362-bdd1-c2a453b42c86" providerId="ADAL" clId="{98C1416C-530C-4227-845B-4C30F1602C02}" dt="2022-05-16T14:42:31.221" v="554" actId="1076"/>
          <ac:spMkLst>
            <pc:docMk/>
            <pc:sldMk cId="86248197" sldId="309"/>
            <ac:spMk id="8" creationId="{45A13214-10A1-44E2-869B-644270DF9FBB}"/>
          </ac:spMkLst>
        </pc:spChg>
        <pc:spChg chg="del topLvl">
          <ac:chgData name="Hughes, Ffion" userId="b2b1aaa3-abdb-4362-bdd1-c2a453b42c86" providerId="ADAL" clId="{98C1416C-530C-4227-845B-4C30F1602C02}" dt="2022-05-10T14:20:23.202" v="50" actId="478"/>
          <ac:spMkLst>
            <pc:docMk/>
            <pc:sldMk cId="86248197" sldId="309"/>
            <ac:spMk id="11" creationId="{C68E7E21-DA11-44DE-9C7B-067131A80551}"/>
          </ac:spMkLst>
        </pc:spChg>
        <pc:spChg chg="add mod">
          <ac:chgData name="Hughes, Ffion" userId="b2b1aaa3-abdb-4362-bdd1-c2a453b42c86" providerId="ADAL" clId="{98C1416C-530C-4227-845B-4C30F1602C02}" dt="2022-05-10T14:20:23.464" v="51"/>
          <ac:spMkLst>
            <pc:docMk/>
            <pc:sldMk cId="86248197" sldId="309"/>
            <ac:spMk id="16" creationId="{21150374-DA2C-43C9-81E3-846EE3196270}"/>
          </ac:spMkLst>
        </pc:spChg>
        <pc:grpChg chg="del">
          <ac:chgData name="Hughes, Ffion" userId="b2b1aaa3-abdb-4362-bdd1-c2a453b42c86" providerId="ADAL" clId="{98C1416C-530C-4227-845B-4C30F1602C02}" dt="2022-05-10T14:20:23.202" v="50" actId="478"/>
          <ac:grpSpMkLst>
            <pc:docMk/>
            <pc:sldMk cId="86248197" sldId="309"/>
            <ac:grpSpMk id="9" creationId="{50132880-6635-4629-8600-08215083DCBB}"/>
          </ac:grpSpMkLst>
        </pc:grpChg>
        <pc:grpChg chg="del topLvl">
          <ac:chgData name="Hughes, Ffion" userId="b2b1aaa3-abdb-4362-bdd1-c2a453b42c86" providerId="ADAL" clId="{98C1416C-530C-4227-845B-4C30F1602C02}" dt="2022-05-10T14:47:16.739" v="146" actId="478"/>
          <ac:grpSpMkLst>
            <pc:docMk/>
            <pc:sldMk cId="86248197" sldId="309"/>
            <ac:grpSpMk id="10" creationId="{EABD1D37-5F1E-42EE-835D-11A3D41CE3D2}"/>
          </ac:grpSpMkLst>
        </pc:grpChg>
        <pc:grpChg chg="del">
          <ac:chgData name="Hughes, Ffion" userId="b2b1aaa3-abdb-4362-bdd1-c2a453b42c86" providerId="ADAL" clId="{98C1416C-530C-4227-845B-4C30F1602C02}" dt="2022-05-10T14:47:16.100" v="145" actId="478"/>
          <ac:grpSpMkLst>
            <pc:docMk/>
            <pc:sldMk cId="86248197" sldId="309"/>
            <ac:grpSpMk id="13" creationId="{17C2692B-1026-4A8A-BD8C-C4727DCE6CCC}"/>
          </ac:grpSpMkLst>
        </pc:grpChg>
        <pc:grpChg chg="add mod">
          <ac:chgData name="Hughes, Ffion" userId="b2b1aaa3-abdb-4362-bdd1-c2a453b42c86" providerId="ADAL" clId="{98C1416C-530C-4227-845B-4C30F1602C02}" dt="2022-05-10T14:47:28.686" v="150"/>
          <ac:grpSpMkLst>
            <pc:docMk/>
            <pc:sldMk cId="86248197" sldId="309"/>
            <ac:grpSpMk id="18" creationId="{124AF3F7-65B1-474A-8F92-8D58DBB97BA7}"/>
          </ac:grpSpMkLst>
        </pc:grpChg>
        <pc:picChg chg="del">
          <ac:chgData name="Hughes, Ffion" userId="b2b1aaa3-abdb-4362-bdd1-c2a453b42c86" providerId="ADAL" clId="{98C1416C-530C-4227-845B-4C30F1602C02}" dt="2022-05-10T14:47:16.100" v="145" actId="478"/>
          <ac:picMkLst>
            <pc:docMk/>
            <pc:sldMk cId="86248197" sldId="309"/>
            <ac:picMk id="14" creationId="{2A9A1D33-4F5B-4A3E-AD8A-B36FF87E7196}"/>
          </ac:picMkLst>
        </pc:picChg>
        <pc:picChg chg="add del mod">
          <ac:chgData name="Hughes, Ffion" userId="b2b1aaa3-abdb-4362-bdd1-c2a453b42c86" providerId="ADAL" clId="{98C1416C-530C-4227-845B-4C30F1602C02}" dt="2022-05-10T14:47:28.354" v="149" actId="478"/>
          <ac:picMkLst>
            <pc:docMk/>
            <pc:sldMk cId="86248197" sldId="309"/>
            <ac:picMk id="17" creationId="{3DDF29B4-E00F-4E56-8C93-7EDCA965F450}"/>
          </ac:picMkLst>
        </pc:picChg>
        <pc:picChg chg="mod">
          <ac:chgData name="Hughes, Ffion" userId="b2b1aaa3-abdb-4362-bdd1-c2a453b42c86" providerId="ADAL" clId="{98C1416C-530C-4227-845B-4C30F1602C02}" dt="2022-05-10T14:47:28.686" v="150"/>
          <ac:picMkLst>
            <pc:docMk/>
            <pc:sldMk cId="86248197" sldId="309"/>
            <ac:picMk id="19" creationId="{B535EB75-413F-4D5A-B594-FAD3BBD6F051}"/>
          </ac:picMkLst>
        </pc:picChg>
        <pc:picChg chg="mod">
          <ac:chgData name="Hughes, Ffion" userId="b2b1aaa3-abdb-4362-bdd1-c2a453b42c86" providerId="ADAL" clId="{98C1416C-530C-4227-845B-4C30F1602C02}" dt="2022-05-10T14:47:28.686" v="150"/>
          <ac:picMkLst>
            <pc:docMk/>
            <pc:sldMk cId="86248197" sldId="309"/>
            <ac:picMk id="20" creationId="{36321699-53AD-4932-94C2-70D7CBDCE94E}"/>
          </ac:picMkLst>
        </pc:picChg>
      </pc:sldChg>
      <pc:sldChg chg="addSp delSp modSp del mod">
        <pc:chgData name="Hughes, Ffion" userId="b2b1aaa3-abdb-4362-bdd1-c2a453b42c86" providerId="ADAL" clId="{98C1416C-530C-4227-845B-4C30F1602C02}" dt="2022-05-16T14:25:21.461" v="381" actId="47"/>
        <pc:sldMkLst>
          <pc:docMk/>
          <pc:sldMk cId="4019482645" sldId="310"/>
        </pc:sldMkLst>
        <pc:spChg chg="del topLvl">
          <ac:chgData name="Hughes, Ffion" userId="b2b1aaa3-abdb-4362-bdd1-c2a453b42c86" providerId="ADAL" clId="{98C1416C-530C-4227-845B-4C30F1602C02}" dt="2022-05-10T14:21:00.309" v="62" actId="478"/>
          <ac:spMkLst>
            <pc:docMk/>
            <pc:sldMk cId="4019482645" sldId="310"/>
            <ac:spMk id="14" creationId="{630F4C32-68A2-4D69-A612-0FA1CF05165F}"/>
          </ac:spMkLst>
        </pc:spChg>
        <pc:spChg chg="add mod">
          <ac:chgData name="Hughes, Ffion" userId="b2b1aaa3-abdb-4362-bdd1-c2a453b42c86" providerId="ADAL" clId="{98C1416C-530C-4227-845B-4C30F1602C02}" dt="2022-05-10T14:21:00.593" v="63"/>
          <ac:spMkLst>
            <pc:docMk/>
            <pc:sldMk cId="4019482645" sldId="310"/>
            <ac:spMk id="17" creationId="{7E9112C0-D52D-4EFD-A640-108B98F5170F}"/>
          </ac:spMkLst>
        </pc:spChg>
        <pc:grpChg chg="del">
          <ac:chgData name="Hughes, Ffion" userId="b2b1aaa3-abdb-4362-bdd1-c2a453b42c86" providerId="ADAL" clId="{98C1416C-530C-4227-845B-4C30F1602C02}" dt="2022-05-10T14:21:00.309" v="62" actId="478"/>
          <ac:grpSpMkLst>
            <pc:docMk/>
            <pc:sldMk cId="4019482645" sldId="310"/>
            <ac:grpSpMk id="12" creationId="{6F1D2582-2F98-4270-8EFF-42D7D10B21F8}"/>
          </ac:grpSpMkLst>
        </pc:grpChg>
        <pc:grpChg chg="del topLvl">
          <ac:chgData name="Hughes, Ffion" userId="b2b1aaa3-abdb-4362-bdd1-c2a453b42c86" providerId="ADAL" clId="{98C1416C-530C-4227-845B-4C30F1602C02}" dt="2022-05-10T14:47:51.469" v="159" actId="478"/>
          <ac:grpSpMkLst>
            <pc:docMk/>
            <pc:sldMk cId="4019482645" sldId="310"/>
            <ac:grpSpMk id="13" creationId="{DE9C608F-51A5-4688-B173-A94638571D4C}"/>
          </ac:grpSpMkLst>
        </pc:grpChg>
        <pc:grpChg chg="add mod">
          <ac:chgData name="Hughes, Ffion" userId="b2b1aaa3-abdb-4362-bdd1-c2a453b42c86" providerId="ADAL" clId="{98C1416C-530C-4227-845B-4C30F1602C02}" dt="2022-05-10T14:47:51.723" v="160"/>
          <ac:grpSpMkLst>
            <pc:docMk/>
            <pc:sldMk cId="4019482645" sldId="310"/>
            <ac:grpSpMk id="18" creationId="{8B23E301-D068-46E1-997A-2E51DB6897FD}"/>
          </ac:grpSpMkLst>
        </pc:grpChg>
        <pc:picChg chg="del">
          <ac:chgData name="Hughes, Ffion" userId="b2b1aaa3-abdb-4362-bdd1-c2a453b42c86" providerId="ADAL" clId="{98C1416C-530C-4227-845B-4C30F1602C02}" dt="2022-05-16T14:14:05.422" v="351" actId="478"/>
          <ac:picMkLst>
            <pc:docMk/>
            <pc:sldMk cId="4019482645" sldId="310"/>
            <ac:picMk id="5" creationId="{39804B60-6FBA-4AC0-B7A2-3DCA72672071}"/>
          </ac:picMkLst>
        </pc:picChg>
        <pc:picChg chg="mod">
          <ac:chgData name="Hughes, Ffion" userId="b2b1aaa3-abdb-4362-bdd1-c2a453b42c86" providerId="ADAL" clId="{98C1416C-530C-4227-845B-4C30F1602C02}" dt="2022-05-10T14:47:51.723" v="160"/>
          <ac:picMkLst>
            <pc:docMk/>
            <pc:sldMk cId="4019482645" sldId="310"/>
            <ac:picMk id="19" creationId="{D2FEA408-A426-46CD-987C-EF441707DF59}"/>
          </ac:picMkLst>
        </pc:picChg>
        <pc:picChg chg="mod">
          <ac:chgData name="Hughes, Ffion" userId="b2b1aaa3-abdb-4362-bdd1-c2a453b42c86" providerId="ADAL" clId="{98C1416C-530C-4227-845B-4C30F1602C02}" dt="2022-05-10T14:47:51.723" v="160"/>
          <ac:picMkLst>
            <pc:docMk/>
            <pc:sldMk cId="4019482645" sldId="310"/>
            <ac:picMk id="22" creationId="{C8B9F987-E823-4692-A3C5-A5A5826B63FC}"/>
          </ac:picMkLst>
        </pc:picChg>
      </pc:sldChg>
      <pc:sldChg chg="addSp delSp modSp mod ord">
        <pc:chgData name="Hughes, Ffion" userId="b2b1aaa3-abdb-4362-bdd1-c2a453b42c86" providerId="ADAL" clId="{98C1416C-530C-4227-845B-4C30F1602C02}" dt="2022-05-16T14:25:10.631" v="380" actId="255"/>
        <pc:sldMkLst>
          <pc:docMk/>
          <pc:sldMk cId="3045988764" sldId="311"/>
        </pc:sldMkLst>
        <pc:spChg chg="mod">
          <ac:chgData name="Hughes, Ffion" userId="b2b1aaa3-abdb-4362-bdd1-c2a453b42c86" providerId="ADAL" clId="{98C1416C-530C-4227-845B-4C30F1602C02}" dt="2022-05-16T14:25:10.631" v="380" actId="255"/>
          <ac:spMkLst>
            <pc:docMk/>
            <pc:sldMk cId="3045988764" sldId="311"/>
            <ac:spMk id="3" creationId="{3DA8D287-8211-4D38-9D7E-DEA48ABF3882}"/>
          </ac:spMkLst>
        </pc:spChg>
        <pc:spChg chg="del topLvl">
          <ac:chgData name="Hughes, Ffion" userId="b2b1aaa3-abdb-4362-bdd1-c2a453b42c86" providerId="ADAL" clId="{98C1416C-530C-4227-845B-4C30F1602C02}" dt="2022-05-10T14:21:04.388" v="64" actId="478"/>
          <ac:spMkLst>
            <pc:docMk/>
            <pc:sldMk cId="3045988764" sldId="311"/>
            <ac:spMk id="14" creationId="{630F4C32-68A2-4D69-A612-0FA1CF05165F}"/>
          </ac:spMkLst>
        </pc:spChg>
        <pc:spChg chg="add mod">
          <ac:chgData name="Hughes, Ffion" userId="b2b1aaa3-abdb-4362-bdd1-c2a453b42c86" providerId="ADAL" clId="{98C1416C-530C-4227-845B-4C30F1602C02}" dt="2022-05-10T14:21:04.626" v="65"/>
          <ac:spMkLst>
            <pc:docMk/>
            <pc:sldMk cId="3045988764" sldId="311"/>
            <ac:spMk id="17" creationId="{DF386849-54D6-4B10-89B0-7BCF79C87906}"/>
          </ac:spMkLst>
        </pc:spChg>
        <pc:grpChg chg="del">
          <ac:chgData name="Hughes, Ffion" userId="b2b1aaa3-abdb-4362-bdd1-c2a453b42c86" providerId="ADAL" clId="{98C1416C-530C-4227-845B-4C30F1602C02}" dt="2022-05-10T14:21:04.388" v="64" actId="478"/>
          <ac:grpSpMkLst>
            <pc:docMk/>
            <pc:sldMk cId="3045988764" sldId="311"/>
            <ac:grpSpMk id="12" creationId="{6F1D2582-2F98-4270-8EFF-42D7D10B21F8}"/>
          </ac:grpSpMkLst>
        </pc:grpChg>
        <pc:grpChg chg="del topLvl">
          <ac:chgData name="Hughes, Ffion" userId="b2b1aaa3-abdb-4362-bdd1-c2a453b42c86" providerId="ADAL" clId="{98C1416C-530C-4227-845B-4C30F1602C02}" dt="2022-05-10T14:47:54.277" v="161" actId="478"/>
          <ac:grpSpMkLst>
            <pc:docMk/>
            <pc:sldMk cId="3045988764" sldId="311"/>
            <ac:grpSpMk id="13" creationId="{DE9C608F-51A5-4688-B173-A94638571D4C}"/>
          </ac:grpSpMkLst>
        </pc:grpChg>
        <pc:grpChg chg="add mod">
          <ac:chgData name="Hughes, Ffion" userId="b2b1aaa3-abdb-4362-bdd1-c2a453b42c86" providerId="ADAL" clId="{98C1416C-530C-4227-845B-4C30F1602C02}" dt="2022-05-10T14:47:54.516" v="162"/>
          <ac:grpSpMkLst>
            <pc:docMk/>
            <pc:sldMk cId="3045988764" sldId="311"/>
            <ac:grpSpMk id="18" creationId="{78D7FF6F-71B7-478C-B9D7-50FA0587E0F4}"/>
          </ac:grpSpMkLst>
        </pc:grpChg>
        <pc:picChg chg="mod">
          <ac:chgData name="Hughes, Ffion" userId="b2b1aaa3-abdb-4362-bdd1-c2a453b42c86" providerId="ADAL" clId="{98C1416C-530C-4227-845B-4C30F1602C02}" dt="2022-05-10T14:47:54.516" v="162"/>
          <ac:picMkLst>
            <pc:docMk/>
            <pc:sldMk cId="3045988764" sldId="311"/>
            <ac:picMk id="19" creationId="{59084BC3-E68C-4E78-98DF-7B9C56864944}"/>
          </ac:picMkLst>
        </pc:picChg>
        <pc:picChg chg="mod">
          <ac:chgData name="Hughes, Ffion" userId="b2b1aaa3-abdb-4362-bdd1-c2a453b42c86" providerId="ADAL" clId="{98C1416C-530C-4227-845B-4C30F1602C02}" dt="2022-05-10T14:47:54.516" v="162"/>
          <ac:picMkLst>
            <pc:docMk/>
            <pc:sldMk cId="3045988764" sldId="311"/>
            <ac:picMk id="22" creationId="{5208FE5E-A5AC-4391-812D-58E4CDFE7527}"/>
          </ac:picMkLst>
        </pc:picChg>
        <pc:picChg chg="add mod">
          <ac:chgData name="Hughes, Ffion" userId="b2b1aaa3-abdb-4362-bdd1-c2a453b42c86" providerId="ADAL" clId="{98C1416C-530C-4227-845B-4C30F1602C02}" dt="2022-05-16T14:25:05.816" v="379" actId="1582"/>
          <ac:picMkLst>
            <pc:docMk/>
            <pc:sldMk cId="3045988764" sldId="311"/>
            <ac:picMk id="3074" creationId="{006D2408-F90E-40CF-A506-6A96213F0A3A}"/>
          </ac:picMkLst>
        </pc:picChg>
        <pc:picChg chg="del">
          <ac:chgData name="Hughes, Ffion" userId="b2b1aaa3-abdb-4362-bdd1-c2a453b42c86" providerId="ADAL" clId="{98C1416C-530C-4227-845B-4C30F1602C02}" dt="2022-05-16T14:23:47.237" v="373" actId="478"/>
          <ac:picMkLst>
            <pc:docMk/>
            <pc:sldMk cId="3045988764" sldId="311"/>
            <ac:picMk id="8194" creationId="{FB8873FD-85A4-48F0-A0F0-8312F077C316}"/>
          </ac:picMkLst>
        </pc:picChg>
      </pc:sldChg>
      <pc:sldChg chg="addSp delSp modSp del mod delAnim modAnim">
        <pc:chgData name="Hughes, Ffion" userId="b2b1aaa3-abdb-4362-bdd1-c2a453b42c86" providerId="ADAL" clId="{98C1416C-530C-4227-845B-4C30F1602C02}" dt="2022-05-18T08:34:00.251" v="650" actId="2696"/>
        <pc:sldMkLst>
          <pc:docMk/>
          <pc:sldMk cId="3650685307" sldId="312"/>
        </pc:sldMkLst>
        <pc:spChg chg="mod">
          <ac:chgData name="Hughes, Ffion" userId="b2b1aaa3-abdb-4362-bdd1-c2a453b42c86" providerId="ADAL" clId="{98C1416C-530C-4227-845B-4C30F1602C02}" dt="2022-05-18T08:30:11.034" v="618" actId="20577"/>
          <ac:spMkLst>
            <pc:docMk/>
            <pc:sldMk cId="3650685307" sldId="312"/>
            <ac:spMk id="2" creationId="{8C6F538D-D025-4B6F-A34C-A9E72ADA1714}"/>
          </ac:spMkLst>
        </pc:spChg>
        <pc:spChg chg="mod">
          <ac:chgData name="Hughes, Ffion" userId="b2b1aaa3-abdb-4362-bdd1-c2a453b42c86" providerId="ADAL" clId="{98C1416C-530C-4227-845B-4C30F1602C02}" dt="2022-05-18T08:32:02.240" v="648" actId="1076"/>
          <ac:spMkLst>
            <pc:docMk/>
            <pc:sldMk cId="3650685307" sldId="312"/>
            <ac:spMk id="3" creationId="{3DA8D287-8211-4D38-9D7E-DEA48ABF3882}"/>
          </ac:spMkLst>
        </pc:spChg>
        <pc:spChg chg="del mod">
          <ac:chgData name="Hughes, Ffion" userId="b2b1aaa3-abdb-4362-bdd1-c2a453b42c86" providerId="ADAL" clId="{98C1416C-530C-4227-845B-4C30F1602C02}" dt="2022-05-16T14:28:15.143" v="494" actId="478"/>
          <ac:spMkLst>
            <pc:docMk/>
            <pc:sldMk cId="3650685307" sldId="312"/>
            <ac:spMk id="5" creationId="{C955C371-E894-4641-8F14-7B8EE5F5F92F}"/>
          </ac:spMkLst>
        </pc:spChg>
        <pc:spChg chg="del topLvl">
          <ac:chgData name="Hughes, Ffion" userId="b2b1aaa3-abdb-4362-bdd1-c2a453b42c86" providerId="ADAL" clId="{98C1416C-530C-4227-845B-4C30F1602C02}" dt="2022-05-10T14:21:08.492" v="66" actId="478"/>
          <ac:spMkLst>
            <pc:docMk/>
            <pc:sldMk cId="3650685307" sldId="312"/>
            <ac:spMk id="14" creationId="{630F4C32-68A2-4D69-A612-0FA1CF05165F}"/>
          </ac:spMkLst>
        </pc:spChg>
        <pc:spChg chg="add mod">
          <ac:chgData name="Hughes, Ffion" userId="b2b1aaa3-abdb-4362-bdd1-c2a453b42c86" providerId="ADAL" clId="{98C1416C-530C-4227-845B-4C30F1602C02}" dt="2022-05-10T14:21:08.749" v="67"/>
          <ac:spMkLst>
            <pc:docMk/>
            <pc:sldMk cId="3650685307" sldId="312"/>
            <ac:spMk id="17" creationId="{62C0B05A-6CB9-48B3-9117-1D986F4A0F48}"/>
          </ac:spMkLst>
        </pc:spChg>
        <pc:grpChg chg="del">
          <ac:chgData name="Hughes, Ffion" userId="b2b1aaa3-abdb-4362-bdd1-c2a453b42c86" providerId="ADAL" clId="{98C1416C-530C-4227-845B-4C30F1602C02}" dt="2022-05-10T14:21:08.492" v="66" actId="478"/>
          <ac:grpSpMkLst>
            <pc:docMk/>
            <pc:sldMk cId="3650685307" sldId="312"/>
            <ac:grpSpMk id="12" creationId="{6F1D2582-2F98-4270-8EFF-42D7D10B21F8}"/>
          </ac:grpSpMkLst>
        </pc:grpChg>
        <pc:grpChg chg="del topLvl">
          <ac:chgData name="Hughes, Ffion" userId="b2b1aaa3-abdb-4362-bdd1-c2a453b42c86" providerId="ADAL" clId="{98C1416C-530C-4227-845B-4C30F1602C02}" dt="2022-05-10T14:47:57.624" v="163" actId="478"/>
          <ac:grpSpMkLst>
            <pc:docMk/>
            <pc:sldMk cId="3650685307" sldId="312"/>
            <ac:grpSpMk id="13" creationId="{DE9C608F-51A5-4688-B173-A94638571D4C}"/>
          </ac:grpSpMkLst>
        </pc:grpChg>
        <pc:grpChg chg="add mod">
          <ac:chgData name="Hughes, Ffion" userId="b2b1aaa3-abdb-4362-bdd1-c2a453b42c86" providerId="ADAL" clId="{98C1416C-530C-4227-845B-4C30F1602C02}" dt="2022-05-10T14:47:57.831" v="164"/>
          <ac:grpSpMkLst>
            <pc:docMk/>
            <pc:sldMk cId="3650685307" sldId="312"/>
            <ac:grpSpMk id="18" creationId="{50D8AF55-E41C-4E1E-B096-843E1B316E99}"/>
          </ac:grpSpMkLst>
        </pc:grpChg>
        <pc:picChg chg="add mod">
          <ac:chgData name="Hughes, Ffion" userId="b2b1aaa3-abdb-4362-bdd1-c2a453b42c86" providerId="ADAL" clId="{98C1416C-530C-4227-845B-4C30F1602C02}" dt="2022-05-16T14:30:11.792" v="507" actId="1582"/>
          <ac:picMkLst>
            <pc:docMk/>
            <pc:sldMk cId="3650685307" sldId="312"/>
            <ac:picMk id="7" creationId="{1DD5C0ED-15CA-48A9-B6AF-B326B58D2752}"/>
          </ac:picMkLst>
        </pc:picChg>
        <pc:picChg chg="del">
          <ac:chgData name="Hughes, Ffion" userId="b2b1aaa3-abdb-4362-bdd1-c2a453b42c86" providerId="ADAL" clId="{98C1416C-530C-4227-845B-4C30F1602C02}" dt="2022-05-16T14:27:30.670" v="479" actId="478"/>
          <ac:picMkLst>
            <pc:docMk/>
            <pc:sldMk cId="3650685307" sldId="312"/>
            <ac:picMk id="8" creationId="{5EE056C5-7D41-47A1-8487-CDD583391798}"/>
          </ac:picMkLst>
        </pc:picChg>
        <pc:picChg chg="mod">
          <ac:chgData name="Hughes, Ffion" userId="b2b1aaa3-abdb-4362-bdd1-c2a453b42c86" providerId="ADAL" clId="{98C1416C-530C-4227-845B-4C30F1602C02}" dt="2022-05-10T14:47:57.831" v="164"/>
          <ac:picMkLst>
            <pc:docMk/>
            <pc:sldMk cId="3650685307" sldId="312"/>
            <ac:picMk id="19" creationId="{5938E33A-EEDB-40EB-B17B-56A89B56C4A6}"/>
          </ac:picMkLst>
        </pc:picChg>
        <pc:picChg chg="mod">
          <ac:chgData name="Hughes, Ffion" userId="b2b1aaa3-abdb-4362-bdd1-c2a453b42c86" providerId="ADAL" clId="{98C1416C-530C-4227-845B-4C30F1602C02}" dt="2022-05-10T14:47:57.831" v="164"/>
          <ac:picMkLst>
            <pc:docMk/>
            <pc:sldMk cId="3650685307" sldId="312"/>
            <ac:picMk id="22" creationId="{9961BAF9-4EC6-4A32-A338-DBD99BA93EE0}"/>
          </ac:picMkLst>
        </pc:picChg>
      </pc:sldChg>
      <pc:sldChg chg="addSp delSp modSp mod">
        <pc:chgData name="Hughes, Ffion" userId="b2b1aaa3-abdb-4362-bdd1-c2a453b42c86" providerId="ADAL" clId="{98C1416C-530C-4227-845B-4C30F1602C02}" dt="2022-05-16T14:38:38.516" v="536" actId="1076"/>
        <pc:sldMkLst>
          <pc:docMk/>
          <pc:sldMk cId="3065966842" sldId="313"/>
        </pc:sldMkLst>
        <pc:spChg chg="del topLvl">
          <ac:chgData name="Hughes, Ffion" userId="b2b1aaa3-abdb-4362-bdd1-c2a453b42c86" providerId="ADAL" clId="{98C1416C-530C-4227-845B-4C30F1602C02}" dt="2022-05-10T14:21:41.611" v="80" actId="478"/>
          <ac:spMkLst>
            <pc:docMk/>
            <pc:sldMk cId="3065966842" sldId="313"/>
            <ac:spMk id="14" creationId="{630F4C32-68A2-4D69-A612-0FA1CF05165F}"/>
          </ac:spMkLst>
        </pc:spChg>
        <pc:spChg chg="add mod">
          <ac:chgData name="Hughes, Ffion" userId="b2b1aaa3-abdb-4362-bdd1-c2a453b42c86" providerId="ADAL" clId="{98C1416C-530C-4227-845B-4C30F1602C02}" dt="2022-05-10T14:21:41.890" v="81"/>
          <ac:spMkLst>
            <pc:docMk/>
            <pc:sldMk cId="3065966842" sldId="313"/>
            <ac:spMk id="17" creationId="{517B235C-6559-4E6B-996C-2099DB71C041}"/>
          </ac:spMkLst>
        </pc:spChg>
        <pc:grpChg chg="del">
          <ac:chgData name="Hughes, Ffion" userId="b2b1aaa3-abdb-4362-bdd1-c2a453b42c86" providerId="ADAL" clId="{98C1416C-530C-4227-845B-4C30F1602C02}" dt="2022-05-10T14:21:41.611" v="80" actId="478"/>
          <ac:grpSpMkLst>
            <pc:docMk/>
            <pc:sldMk cId="3065966842" sldId="313"/>
            <ac:grpSpMk id="12" creationId="{6F1D2582-2F98-4270-8EFF-42D7D10B21F8}"/>
          </ac:grpSpMkLst>
        </pc:grpChg>
        <pc:grpChg chg="del topLvl">
          <ac:chgData name="Hughes, Ffion" userId="b2b1aaa3-abdb-4362-bdd1-c2a453b42c86" providerId="ADAL" clId="{98C1416C-530C-4227-845B-4C30F1602C02}" dt="2022-05-10T14:48:31.849" v="180" actId="478"/>
          <ac:grpSpMkLst>
            <pc:docMk/>
            <pc:sldMk cId="3065966842" sldId="313"/>
            <ac:grpSpMk id="13" creationId="{DE9C608F-51A5-4688-B173-A94638571D4C}"/>
          </ac:grpSpMkLst>
        </pc:grpChg>
        <pc:grpChg chg="add mod">
          <ac:chgData name="Hughes, Ffion" userId="b2b1aaa3-abdb-4362-bdd1-c2a453b42c86" providerId="ADAL" clId="{98C1416C-530C-4227-845B-4C30F1602C02}" dt="2022-05-10T14:48:32.235" v="181"/>
          <ac:grpSpMkLst>
            <pc:docMk/>
            <pc:sldMk cId="3065966842" sldId="313"/>
            <ac:grpSpMk id="18" creationId="{8B8BF658-18C1-43B5-A750-4A87626DBE73}"/>
          </ac:grpSpMkLst>
        </pc:grpChg>
        <pc:picChg chg="add mod">
          <ac:chgData name="Hughes, Ffion" userId="b2b1aaa3-abdb-4362-bdd1-c2a453b42c86" providerId="ADAL" clId="{98C1416C-530C-4227-845B-4C30F1602C02}" dt="2022-05-16T14:38:38.516" v="536" actId="1076"/>
          <ac:picMkLst>
            <pc:docMk/>
            <pc:sldMk cId="3065966842" sldId="313"/>
            <ac:picMk id="6" creationId="{84A15E78-DAF5-404A-91F8-F0BFF4D0987F}"/>
          </ac:picMkLst>
        </pc:picChg>
        <pc:picChg chg="del">
          <ac:chgData name="Hughes, Ffion" userId="b2b1aaa3-abdb-4362-bdd1-c2a453b42c86" providerId="ADAL" clId="{98C1416C-530C-4227-845B-4C30F1602C02}" dt="2022-05-16T14:38:30.654" v="528" actId="478"/>
          <ac:picMkLst>
            <pc:docMk/>
            <pc:sldMk cId="3065966842" sldId="313"/>
            <ac:picMk id="7" creationId="{9B12D1A7-B6C9-4768-A389-BF4D2B9EDAF9}"/>
          </ac:picMkLst>
        </pc:picChg>
        <pc:picChg chg="mod">
          <ac:chgData name="Hughes, Ffion" userId="b2b1aaa3-abdb-4362-bdd1-c2a453b42c86" providerId="ADAL" clId="{98C1416C-530C-4227-845B-4C30F1602C02}" dt="2022-05-10T14:48:32.235" v="181"/>
          <ac:picMkLst>
            <pc:docMk/>
            <pc:sldMk cId="3065966842" sldId="313"/>
            <ac:picMk id="19" creationId="{E2440FE6-5F2B-4F05-BB73-D6D1F86032A0}"/>
          </ac:picMkLst>
        </pc:picChg>
        <pc:picChg chg="mod">
          <ac:chgData name="Hughes, Ffion" userId="b2b1aaa3-abdb-4362-bdd1-c2a453b42c86" providerId="ADAL" clId="{98C1416C-530C-4227-845B-4C30F1602C02}" dt="2022-05-10T14:48:32.235" v="181"/>
          <ac:picMkLst>
            <pc:docMk/>
            <pc:sldMk cId="3065966842" sldId="313"/>
            <ac:picMk id="22" creationId="{4FA10549-6F15-411F-94DC-7C4C16098288}"/>
          </ac:picMkLst>
        </pc:picChg>
      </pc:sldChg>
      <pc:sldChg chg="addSp delSp modSp mod modAnim">
        <pc:chgData name="Hughes, Ffion" userId="b2b1aaa3-abdb-4362-bdd1-c2a453b42c86" providerId="ADAL" clId="{98C1416C-530C-4227-845B-4C30F1602C02}" dt="2022-05-16T14:43:59.917" v="567"/>
        <pc:sldMkLst>
          <pc:docMk/>
          <pc:sldMk cId="1336121648" sldId="317"/>
        </pc:sldMkLst>
        <pc:spChg chg="mod">
          <ac:chgData name="Hughes, Ffion" userId="b2b1aaa3-abdb-4362-bdd1-c2a453b42c86" providerId="ADAL" clId="{98C1416C-530C-4227-845B-4C30F1602C02}" dt="2022-05-16T14:43:45.446" v="564" actId="20577"/>
          <ac:spMkLst>
            <pc:docMk/>
            <pc:sldMk cId="1336121648" sldId="317"/>
            <ac:spMk id="3" creationId="{3DA8D287-8211-4D38-9D7E-DEA48ABF3882}"/>
          </ac:spMkLst>
        </pc:spChg>
        <pc:spChg chg="del topLvl">
          <ac:chgData name="Hughes, Ffion" userId="b2b1aaa3-abdb-4362-bdd1-c2a453b42c86" providerId="ADAL" clId="{98C1416C-530C-4227-845B-4C30F1602C02}" dt="2022-05-10T14:21:12.578" v="68" actId="478"/>
          <ac:spMkLst>
            <pc:docMk/>
            <pc:sldMk cId="1336121648" sldId="317"/>
            <ac:spMk id="14" creationId="{630F4C32-68A2-4D69-A612-0FA1CF05165F}"/>
          </ac:spMkLst>
        </pc:spChg>
        <pc:spChg chg="add mod">
          <ac:chgData name="Hughes, Ffion" userId="b2b1aaa3-abdb-4362-bdd1-c2a453b42c86" providerId="ADAL" clId="{98C1416C-530C-4227-845B-4C30F1602C02}" dt="2022-05-10T14:21:12.863" v="69"/>
          <ac:spMkLst>
            <pc:docMk/>
            <pc:sldMk cId="1336121648" sldId="317"/>
            <ac:spMk id="17" creationId="{960A5D2C-6768-4F99-9BFA-D90128B819B3}"/>
          </ac:spMkLst>
        </pc:spChg>
        <pc:grpChg chg="del">
          <ac:chgData name="Hughes, Ffion" userId="b2b1aaa3-abdb-4362-bdd1-c2a453b42c86" providerId="ADAL" clId="{98C1416C-530C-4227-845B-4C30F1602C02}" dt="2022-05-10T14:21:12.578" v="68" actId="478"/>
          <ac:grpSpMkLst>
            <pc:docMk/>
            <pc:sldMk cId="1336121648" sldId="317"/>
            <ac:grpSpMk id="12" creationId="{6F1D2582-2F98-4270-8EFF-42D7D10B21F8}"/>
          </ac:grpSpMkLst>
        </pc:grpChg>
        <pc:grpChg chg="del topLvl">
          <ac:chgData name="Hughes, Ffion" userId="b2b1aaa3-abdb-4362-bdd1-c2a453b42c86" providerId="ADAL" clId="{98C1416C-530C-4227-845B-4C30F1602C02}" dt="2022-05-10T14:48:00.390" v="165" actId="478"/>
          <ac:grpSpMkLst>
            <pc:docMk/>
            <pc:sldMk cId="1336121648" sldId="317"/>
            <ac:grpSpMk id="13" creationId="{DE9C608F-51A5-4688-B173-A94638571D4C}"/>
          </ac:grpSpMkLst>
        </pc:grpChg>
        <pc:grpChg chg="add mod">
          <ac:chgData name="Hughes, Ffion" userId="b2b1aaa3-abdb-4362-bdd1-c2a453b42c86" providerId="ADAL" clId="{98C1416C-530C-4227-845B-4C30F1602C02}" dt="2022-05-10T14:48:00.670" v="166"/>
          <ac:grpSpMkLst>
            <pc:docMk/>
            <pc:sldMk cId="1336121648" sldId="317"/>
            <ac:grpSpMk id="18" creationId="{D2AC1BEF-C100-4FDE-9CC3-2AE611C8E1B1}"/>
          </ac:grpSpMkLst>
        </pc:grpChg>
        <pc:picChg chg="mod">
          <ac:chgData name="Hughes, Ffion" userId="b2b1aaa3-abdb-4362-bdd1-c2a453b42c86" providerId="ADAL" clId="{98C1416C-530C-4227-845B-4C30F1602C02}" dt="2022-05-10T14:48:00.670" v="166"/>
          <ac:picMkLst>
            <pc:docMk/>
            <pc:sldMk cId="1336121648" sldId="317"/>
            <ac:picMk id="19" creationId="{05A3E19B-E992-4EDB-BBC3-B65EEEBC366E}"/>
          </ac:picMkLst>
        </pc:picChg>
        <pc:picChg chg="mod">
          <ac:chgData name="Hughes, Ffion" userId="b2b1aaa3-abdb-4362-bdd1-c2a453b42c86" providerId="ADAL" clId="{98C1416C-530C-4227-845B-4C30F1602C02}" dt="2022-05-10T14:48:00.670" v="166"/>
          <ac:picMkLst>
            <pc:docMk/>
            <pc:sldMk cId="1336121648" sldId="317"/>
            <ac:picMk id="22" creationId="{7CBF7B6F-E6F3-4B66-9DE3-B440BCB7C7F0}"/>
          </ac:picMkLst>
        </pc:picChg>
        <pc:picChg chg="mod">
          <ac:chgData name="Hughes, Ffion" userId="b2b1aaa3-abdb-4362-bdd1-c2a453b42c86" providerId="ADAL" clId="{98C1416C-530C-4227-845B-4C30F1602C02}" dt="2022-05-16T14:32:42.093" v="510" actId="1582"/>
          <ac:picMkLst>
            <pc:docMk/>
            <pc:sldMk cId="1336121648" sldId="317"/>
            <ac:picMk id="1026" creationId="{D2EEC6C4-1ACE-47EF-A589-5A6DC8FB7E35}"/>
          </ac:picMkLst>
        </pc:picChg>
      </pc:sldChg>
      <pc:sldChg chg="addSp delSp modSp mod">
        <pc:chgData name="Hughes, Ffion" userId="b2b1aaa3-abdb-4362-bdd1-c2a453b42c86" providerId="ADAL" clId="{98C1416C-530C-4227-845B-4C30F1602C02}" dt="2022-05-16T14:37:02.357" v="527" actId="1076"/>
        <pc:sldMkLst>
          <pc:docMk/>
          <pc:sldMk cId="1079464074" sldId="318"/>
        </pc:sldMkLst>
        <pc:spChg chg="mod">
          <ac:chgData name="Hughes, Ffion" userId="b2b1aaa3-abdb-4362-bdd1-c2a453b42c86" providerId="ADAL" clId="{98C1416C-530C-4227-845B-4C30F1602C02}" dt="2022-05-10T14:48:21.155" v="178" actId="14100"/>
          <ac:spMkLst>
            <pc:docMk/>
            <pc:sldMk cId="1079464074" sldId="318"/>
            <ac:spMk id="2" creationId="{8C6F538D-D025-4B6F-A34C-A9E72ADA1714}"/>
          </ac:spMkLst>
        </pc:spChg>
        <pc:spChg chg="mod">
          <ac:chgData name="Hughes, Ffion" userId="b2b1aaa3-abdb-4362-bdd1-c2a453b42c86" providerId="ADAL" clId="{98C1416C-530C-4227-845B-4C30F1602C02}" dt="2022-05-16T14:36:51.727" v="523" actId="14100"/>
          <ac:spMkLst>
            <pc:docMk/>
            <pc:sldMk cId="1079464074" sldId="318"/>
            <ac:spMk id="5" creationId="{E05884CA-E2BE-4FCF-BDB5-EA0F57F785F0}"/>
          </ac:spMkLst>
        </pc:spChg>
        <pc:spChg chg="del topLvl">
          <ac:chgData name="Hughes, Ffion" userId="b2b1aaa3-abdb-4362-bdd1-c2a453b42c86" providerId="ADAL" clId="{98C1416C-530C-4227-845B-4C30F1602C02}" dt="2022-05-10T14:21:37.577" v="78" actId="478"/>
          <ac:spMkLst>
            <pc:docMk/>
            <pc:sldMk cId="1079464074" sldId="318"/>
            <ac:spMk id="14" creationId="{630F4C32-68A2-4D69-A612-0FA1CF05165F}"/>
          </ac:spMkLst>
        </pc:spChg>
        <pc:spChg chg="add mod">
          <ac:chgData name="Hughes, Ffion" userId="b2b1aaa3-abdb-4362-bdd1-c2a453b42c86" providerId="ADAL" clId="{98C1416C-530C-4227-845B-4C30F1602C02}" dt="2022-05-10T14:21:37.846" v="79"/>
          <ac:spMkLst>
            <pc:docMk/>
            <pc:sldMk cId="1079464074" sldId="318"/>
            <ac:spMk id="17" creationId="{50884542-3D9E-4645-BEEF-9EFCAB382E42}"/>
          </ac:spMkLst>
        </pc:spChg>
        <pc:grpChg chg="del">
          <ac:chgData name="Hughes, Ffion" userId="b2b1aaa3-abdb-4362-bdd1-c2a453b42c86" providerId="ADAL" clId="{98C1416C-530C-4227-845B-4C30F1602C02}" dt="2022-05-10T14:21:37.577" v="78" actId="478"/>
          <ac:grpSpMkLst>
            <pc:docMk/>
            <pc:sldMk cId="1079464074" sldId="318"/>
            <ac:grpSpMk id="12" creationId="{6F1D2582-2F98-4270-8EFF-42D7D10B21F8}"/>
          </ac:grpSpMkLst>
        </pc:grpChg>
        <pc:grpChg chg="del topLvl">
          <ac:chgData name="Hughes, Ffion" userId="b2b1aaa3-abdb-4362-bdd1-c2a453b42c86" providerId="ADAL" clId="{98C1416C-530C-4227-845B-4C30F1602C02}" dt="2022-05-10T14:48:17.161" v="176" actId="478"/>
          <ac:grpSpMkLst>
            <pc:docMk/>
            <pc:sldMk cId="1079464074" sldId="318"/>
            <ac:grpSpMk id="13" creationId="{DE9C608F-51A5-4688-B173-A94638571D4C}"/>
          </ac:grpSpMkLst>
        </pc:grpChg>
        <pc:grpChg chg="add mod">
          <ac:chgData name="Hughes, Ffion" userId="b2b1aaa3-abdb-4362-bdd1-c2a453b42c86" providerId="ADAL" clId="{98C1416C-530C-4227-845B-4C30F1602C02}" dt="2022-05-10T14:48:17.424" v="177"/>
          <ac:grpSpMkLst>
            <pc:docMk/>
            <pc:sldMk cId="1079464074" sldId="318"/>
            <ac:grpSpMk id="18" creationId="{C57A9C68-1329-4ED1-92D5-A270A17FB4B9}"/>
          </ac:grpSpMkLst>
        </pc:grpChg>
        <pc:picChg chg="add mod">
          <ac:chgData name="Hughes, Ffion" userId="b2b1aaa3-abdb-4362-bdd1-c2a453b42c86" providerId="ADAL" clId="{98C1416C-530C-4227-845B-4C30F1602C02}" dt="2022-05-16T14:37:02.357" v="527" actId="1076"/>
          <ac:picMkLst>
            <pc:docMk/>
            <pc:sldMk cId="1079464074" sldId="318"/>
            <ac:picMk id="7" creationId="{A13FD652-4998-4675-9970-49C2D5888B74}"/>
          </ac:picMkLst>
        </pc:picChg>
        <pc:picChg chg="del">
          <ac:chgData name="Hughes, Ffion" userId="b2b1aaa3-abdb-4362-bdd1-c2a453b42c86" providerId="ADAL" clId="{98C1416C-530C-4227-845B-4C30F1602C02}" dt="2022-05-16T14:36:36.359" v="514" actId="478"/>
          <ac:picMkLst>
            <pc:docMk/>
            <pc:sldMk cId="1079464074" sldId="318"/>
            <ac:picMk id="8" creationId="{7828FADA-F945-4AC7-99DB-37BD16731A37}"/>
          </ac:picMkLst>
        </pc:picChg>
        <pc:picChg chg="mod">
          <ac:chgData name="Hughes, Ffion" userId="b2b1aaa3-abdb-4362-bdd1-c2a453b42c86" providerId="ADAL" clId="{98C1416C-530C-4227-845B-4C30F1602C02}" dt="2022-05-10T14:48:17.424" v="177"/>
          <ac:picMkLst>
            <pc:docMk/>
            <pc:sldMk cId="1079464074" sldId="318"/>
            <ac:picMk id="19" creationId="{21D42B00-1F0F-455C-89CA-85CEED811040}"/>
          </ac:picMkLst>
        </pc:picChg>
        <pc:picChg chg="mod">
          <ac:chgData name="Hughes, Ffion" userId="b2b1aaa3-abdb-4362-bdd1-c2a453b42c86" providerId="ADAL" clId="{98C1416C-530C-4227-845B-4C30F1602C02}" dt="2022-05-10T14:48:17.424" v="177"/>
          <ac:picMkLst>
            <pc:docMk/>
            <pc:sldMk cId="1079464074" sldId="318"/>
            <ac:picMk id="22" creationId="{85F4FEED-7209-4C08-BE3C-D50D4F876603}"/>
          </ac:picMkLst>
        </pc:picChg>
      </pc:sldChg>
      <pc:sldChg chg="addSp delSp modSp mod modAnim">
        <pc:chgData name="Hughes, Ffion" userId="b2b1aaa3-abdb-4362-bdd1-c2a453b42c86" providerId="ADAL" clId="{98C1416C-530C-4227-845B-4C30F1602C02}" dt="2022-05-16T14:51:10.272" v="586" actId="478"/>
        <pc:sldMkLst>
          <pc:docMk/>
          <pc:sldMk cId="1003101399" sldId="319"/>
        </pc:sldMkLst>
        <pc:spChg chg="del">
          <ac:chgData name="Hughes, Ffion" userId="b2b1aaa3-abdb-4362-bdd1-c2a453b42c86" providerId="ADAL" clId="{98C1416C-530C-4227-845B-4C30F1602C02}" dt="2022-05-16T14:51:07.233" v="584" actId="478"/>
          <ac:spMkLst>
            <pc:docMk/>
            <pc:sldMk cId="1003101399" sldId="319"/>
            <ac:spMk id="2" creationId="{8C6F538D-D025-4B6F-A34C-A9E72ADA1714}"/>
          </ac:spMkLst>
        </pc:spChg>
        <pc:spChg chg="mod">
          <ac:chgData name="Hughes, Ffion" userId="b2b1aaa3-abdb-4362-bdd1-c2a453b42c86" providerId="ADAL" clId="{98C1416C-530C-4227-845B-4C30F1602C02}" dt="2022-05-16T14:46:35.583" v="582" actId="1076"/>
          <ac:spMkLst>
            <pc:docMk/>
            <pc:sldMk cId="1003101399" sldId="319"/>
            <ac:spMk id="3" creationId="{3DA8D287-8211-4D38-9D7E-DEA48ABF3882}"/>
          </ac:spMkLst>
        </pc:spChg>
        <pc:spChg chg="add del mod">
          <ac:chgData name="Hughes, Ffion" userId="b2b1aaa3-abdb-4362-bdd1-c2a453b42c86" providerId="ADAL" clId="{98C1416C-530C-4227-845B-4C30F1602C02}" dt="2022-05-16T14:51:10.272" v="586" actId="478"/>
          <ac:spMkLst>
            <pc:docMk/>
            <pc:sldMk cId="1003101399" sldId="319"/>
            <ac:spMk id="7" creationId="{BBBA2BC9-2648-4B2D-ACDF-CC424F35664F}"/>
          </ac:spMkLst>
        </pc:spChg>
        <pc:spChg chg="mod">
          <ac:chgData name="Hughes, Ffion" userId="b2b1aaa3-abdb-4362-bdd1-c2a453b42c86" providerId="ADAL" clId="{98C1416C-530C-4227-845B-4C30F1602C02}" dt="2022-05-16T14:46:35.583" v="582" actId="1076"/>
          <ac:spMkLst>
            <pc:docMk/>
            <pc:sldMk cId="1003101399" sldId="319"/>
            <ac:spMk id="9" creationId="{383904D4-BCDA-438D-B029-5B22C6FBC054}"/>
          </ac:spMkLst>
        </pc:spChg>
        <pc:spChg chg="del topLvl">
          <ac:chgData name="Hughes, Ffion" userId="b2b1aaa3-abdb-4362-bdd1-c2a453b42c86" providerId="ADAL" clId="{98C1416C-530C-4227-845B-4C30F1602C02}" dt="2022-05-10T14:21:18.651" v="70" actId="478"/>
          <ac:spMkLst>
            <pc:docMk/>
            <pc:sldMk cId="1003101399" sldId="319"/>
            <ac:spMk id="14" creationId="{630F4C32-68A2-4D69-A612-0FA1CF05165F}"/>
          </ac:spMkLst>
        </pc:spChg>
        <pc:spChg chg="add mod">
          <ac:chgData name="Hughes, Ffion" userId="b2b1aaa3-abdb-4362-bdd1-c2a453b42c86" providerId="ADAL" clId="{98C1416C-530C-4227-845B-4C30F1602C02}" dt="2022-05-16T14:51:07.511" v="585"/>
          <ac:spMkLst>
            <pc:docMk/>
            <pc:sldMk cId="1003101399" sldId="319"/>
            <ac:spMk id="16" creationId="{41EEBC3D-EC67-4971-A5AC-11A9F14AB7E6}"/>
          </ac:spMkLst>
        </pc:spChg>
        <pc:spChg chg="add mod">
          <ac:chgData name="Hughes, Ffion" userId="b2b1aaa3-abdb-4362-bdd1-c2a453b42c86" providerId="ADAL" clId="{98C1416C-530C-4227-845B-4C30F1602C02}" dt="2022-05-10T14:21:18.905" v="71"/>
          <ac:spMkLst>
            <pc:docMk/>
            <pc:sldMk cId="1003101399" sldId="319"/>
            <ac:spMk id="17" creationId="{E734A3FD-6788-47AF-84C3-7276508307A9}"/>
          </ac:spMkLst>
        </pc:spChg>
        <pc:grpChg chg="del mod">
          <ac:chgData name="Hughes, Ffion" userId="b2b1aaa3-abdb-4362-bdd1-c2a453b42c86" providerId="ADAL" clId="{98C1416C-530C-4227-845B-4C30F1602C02}" dt="2022-05-16T14:44:27.078" v="569" actId="478"/>
          <ac:grpSpMkLst>
            <pc:docMk/>
            <pc:sldMk cId="1003101399" sldId="319"/>
            <ac:grpSpMk id="8" creationId="{1AAAA333-6B77-4C4D-A8DC-47FEEB8DADA3}"/>
          </ac:grpSpMkLst>
        </pc:grpChg>
        <pc:grpChg chg="del">
          <ac:chgData name="Hughes, Ffion" userId="b2b1aaa3-abdb-4362-bdd1-c2a453b42c86" providerId="ADAL" clId="{98C1416C-530C-4227-845B-4C30F1602C02}" dt="2022-05-10T14:21:18.651" v="70" actId="478"/>
          <ac:grpSpMkLst>
            <pc:docMk/>
            <pc:sldMk cId="1003101399" sldId="319"/>
            <ac:grpSpMk id="12" creationId="{6F1D2582-2F98-4270-8EFF-42D7D10B21F8}"/>
          </ac:grpSpMkLst>
        </pc:grpChg>
        <pc:grpChg chg="del topLvl">
          <ac:chgData name="Hughes, Ffion" userId="b2b1aaa3-abdb-4362-bdd1-c2a453b42c86" providerId="ADAL" clId="{98C1416C-530C-4227-845B-4C30F1602C02}" dt="2022-05-10T14:48:03.979" v="167" actId="478"/>
          <ac:grpSpMkLst>
            <pc:docMk/>
            <pc:sldMk cId="1003101399" sldId="319"/>
            <ac:grpSpMk id="13" creationId="{DE9C608F-51A5-4688-B173-A94638571D4C}"/>
          </ac:grpSpMkLst>
        </pc:grpChg>
        <pc:grpChg chg="add mod">
          <ac:chgData name="Hughes, Ffion" userId="b2b1aaa3-abdb-4362-bdd1-c2a453b42c86" providerId="ADAL" clId="{98C1416C-530C-4227-845B-4C30F1602C02}" dt="2022-05-10T14:48:04.264" v="168"/>
          <ac:grpSpMkLst>
            <pc:docMk/>
            <pc:sldMk cId="1003101399" sldId="319"/>
            <ac:grpSpMk id="18" creationId="{37F8FE94-B981-4086-A266-035FF474B527}"/>
          </ac:grpSpMkLst>
        </pc:grpChg>
        <pc:picChg chg="mod">
          <ac:chgData name="Hughes, Ffion" userId="b2b1aaa3-abdb-4362-bdd1-c2a453b42c86" providerId="ADAL" clId="{98C1416C-530C-4227-845B-4C30F1602C02}" dt="2022-05-10T14:48:04.264" v="168"/>
          <ac:picMkLst>
            <pc:docMk/>
            <pc:sldMk cId="1003101399" sldId="319"/>
            <ac:picMk id="19" creationId="{E1989A5C-7D99-4367-B748-E0F1AF839E64}"/>
          </ac:picMkLst>
        </pc:picChg>
        <pc:picChg chg="mod">
          <ac:chgData name="Hughes, Ffion" userId="b2b1aaa3-abdb-4362-bdd1-c2a453b42c86" providerId="ADAL" clId="{98C1416C-530C-4227-845B-4C30F1602C02}" dt="2022-05-10T14:48:04.264" v="168"/>
          <ac:picMkLst>
            <pc:docMk/>
            <pc:sldMk cId="1003101399" sldId="319"/>
            <ac:picMk id="22" creationId="{B58D7A7A-D7F6-48F4-8943-40FE9DF6F8CB}"/>
          </ac:picMkLst>
        </pc:picChg>
        <pc:picChg chg="add mod">
          <ac:chgData name="Hughes, Ffion" userId="b2b1aaa3-abdb-4362-bdd1-c2a453b42c86" providerId="ADAL" clId="{98C1416C-530C-4227-845B-4C30F1602C02}" dt="2022-05-16T14:46:29.237" v="581" actId="1582"/>
          <ac:picMkLst>
            <pc:docMk/>
            <pc:sldMk cId="1003101399" sldId="319"/>
            <ac:picMk id="4098" creationId="{D19B25A8-1129-49A6-AC93-3C9CDB3E73C7}"/>
          </ac:picMkLst>
        </pc:picChg>
        <pc:picChg chg="mod">
          <ac:chgData name="Hughes, Ffion" userId="b2b1aaa3-abdb-4362-bdd1-c2a453b42c86" providerId="ADAL" clId="{98C1416C-530C-4227-845B-4C30F1602C02}" dt="2022-05-16T14:44:12.900" v="568" actId="1076"/>
          <ac:picMkLst>
            <pc:docMk/>
            <pc:sldMk cId="1003101399" sldId="319"/>
            <ac:picMk id="22530" creationId="{0F702FD2-1C0C-433B-B656-55F35E566F1B}"/>
          </ac:picMkLst>
        </pc:picChg>
        <pc:cxnChg chg="mod">
          <ac:chgData name="Hughes, Ffion" userId="b2b1aaa3-abdb-4362-bdd1-c2a453b42c86" providerId="ADAL" clId="{98C1416C-530C-4227-845B-4C30F1602C02}" dt="2022-05-16T14:44:12.900" v="568" actId="1076"/>
          <ac:cxnSpMkLst>
            <pc:docMk/>
            <pc:sldMk cId="1003101399" sldId="319"/>
            <ac:cxnSpMk id="6" creationId="{A48F081A-CC84-4AF0-AD83-049C43BB79B4}"/>
          </ac:cxnSpMkLst>
        </pc:cxnChg>
      </pc:sldChg>
      <pc:sldChg chg="addSp delSp modSp mod">
        <pc:chgData name="Hughes, Ffion" userId="b2b1aaa3-abdb-4362-bdd1-c2a453b42c86" providerId="ADAL" clId="{98C1416C-530C-4227-845B-4C30F1602C02}" dt="2022-05-10T14:48:09.603" v="173"/>
        <pc:sldMkLst>
          <pc:docMk/>
          <pc:sldMk cId="2368237957" sldId="320"/>
        </pc:sldMkLst>
        <pc:spChg chg="del topLvl">
          <ac:chgData name="Hughes, Ffion" userId="b2b1aaa3-abdb-4362-bdd1-c2a453b42c86" providerId="ADAL" clId="{98C1416C-530C-4227-845B-4C30F1602C02}" dt="2022-05-10T14:21:23.464" v="72" actId="478"/>
          <ac:spMkLst>
            <pc:docMk/>
            <pc:sldMk cId="2368237957" sldId="320"/>
            <ac:spMk id="14" creationId="{630F4C32-68A2-4D69-A612-0FA1CF05165F}"/>
          </ac:spMkLst>
        </pc:spChg>
        <pc:spChg chg="add mod">
          <ac:chgData name="Hughes, Ffion" userId="b2b1aaa3-abdb-4362-bdd1-c2a453b42c86" providerId="ADAL" clId="{98C1416C-530C-4227-845B-4C30F1602C02}" dt="2022-05-10T14:21:23.711" v="73"/>
          <ac:spMkLst>
            <pc:docMk/>
            <pc:sldMk cId="2368237957" sldId="320"/>
            <ac:spMk id="17" creationId="{EEF2F18E-24EE-4EDE-BAB3-6A6C454487E5}"/>
          </ac:spMkLst>
        </pc:spChg>
        <pc:grpChg chg="del">
          <ac:chgData name="Hughes, Ffion" userId="b2b1aaa3-abdb-4362-bdd1-c2a453b42c86" providerId="ADAL" clId="{98C1416C-530C-4227-845B-4C30F1602C02}" dt="2022-05-10T14:21:23.464" v="72" actId="478"/>
          <ac:grpSpMkLst>
            <pc:docMk/>
            <pc:sldMk cId="2368237957" sldId="320"/>
            <ac:grpSpMk id="12" creationId="{6F1D2582-2F98-4270-8EFF-42D7D10B21F8}"/>
          </ac:grpSpMkLst>
        </pc:grpChg>
        <pc:grpChg chg="del mod topLvl">
          <ac:chgData name="Hughes, Ffion" userId="b2b1aaa3-abdb-4362-bdd1-c2a453b42c86" providerId="ADAL" clId="{98C1416C-530C-4227-845B-4C30F1602C02}" dt="2022-05-10T14:48:09.365" v="172" actId="478"/>
          <ac:grpSpMkLst>
            <pc:docMk/>
            <pc:sldMk cId="2368237957" sldId="320"/>
            <ac:grpSpMk id="13" creationId="{DE9C608F-51A5-4688-B173-A94638571D4C}"/>
          </ac:grpSpMkLst>
        </pc:grpChg>
        <pc:grpChg chg="mod">
          <ac:chgData name="Hughes, Ffion" userId="b2b1aaa3-abdb-4362-bdd1-c2a453b42c86" providerId="ADAL" clId="{98C1416C-530C-4227-845B-4C30F1602C02}" dt="2022-05-10T14:48:08.874" v="171" actId="1076"/>
          <ac:grpSpMkLst>
            <pc:docMk/>
            <pc:sldMk cId="2368237957" sldId="320"/>
            <ac:grpSpMk id="16" creationId="{5C03CC0E-FFB4-43BD-92EF-9EA3D4F1A3ED}"/>
          </ac:grpSpMkLst>
        </pc:grpChg>
        <pc:grpChg chg="add mod">
          <ac:chgData name="Hughes, Ffion" userId="b2b1aaa3-abdb-4362-bdd1-c2a453b42c86" providerId="ADAL" clId="{98C1416C-530C-4227-845B-4C30F1602C02}" dt="2022-05-10T14:48:09.603" v="173"/>
          <ac:grpSpMkLst>
            <pc:docMk/>
            <pc:sldMk cId="2368237957" sldId="320"/>
            <ac:grpSpMk id="18" creationId="{016F45C3-DA6C-4425-9B5F-CFBCF031D67D}"/>
          </ac:grpSpMkLst>
        </pc:grpChg>
        <pc:picChg chg="mod">
          <ac:chgData name="Hughes, Ffion" userId="b2b1aaa3-abdb-4362-bdd1-c2a453b42c86" providerId="ADAL" clId="{98C1416C-530C-4227-845B-4C30F1602C02}" dt="2022-05-10T14:48:08.874" v="171" actId="1076"/>
          <ac:picMkLst>
            <pc:docMk/>
            <pc:sldMk cId="2368237957" sldId="320"/>
            <ac:picMk id="15" creationId="{ADD835BD-CB47-4923-880B-917C56D42F50}"/>
          </ac:picMkLst>
        </pc:picChg>
        <pc:picChg chg="mod">
          <ac:chgData name="Hughes, Ffion" userId="b2b1aaa3-abdb-4362-bdd1-c2a453b42c86" providerId="ADAL" clId="{98C1416C-530C-4227-845B-4C30F1602C02}" dt="2022-05-10T14:48:09.603" v="173"/>
          <ac:picMkLst>
            <pc:docMk/>
            <pc:sldMk cId="2368237957" sldId="320"/>
            <ac:picMk id="19" creationId="{B59D843B-E38A-438B-B5C9-96F9B6E17B90}"/>
          </ac:picMkLst>
        </pc:picChg>
        <pc:picChg chg="mod">
          <ac:chgData name="Hughes, Ffion" userId="b2b1aaa3-abdb-4362-bdd1-c2a453b42c86" providerId="ADAL" clId="{98C1416C-530C-4227-845B-4C30F1602C02}" dt="2022-05-10T14:48:08.874" v="171" actId="1076"/>
          <ac:picMkLst>
            <pc:docMk/>
            <pc:sldMk cId="2368237957" sldId="320"/>
            <ac:picMk id="20" creationId="{EE6DB518-8119-4795-8ECB-A6163381FAB8}"/>
          </ac:picMkLst>
        </pc:picChg>
        <pc:picChg chg="mod">
          <ac:chgData name="Hughes, Ffion" userId="b2b1aaa3-abdb-4362-bdd1-c2a453b42c86" providerId="ADAL" clId="{98C1416C-530C-4227-845B-4C30F1602C02}" dt="2022-05-10T14:48:08.874" v="171" actId="1076"/>
          <ac:picMkLst>
            <pc:docMk/>
            <pc:sldMk cId="2368237957" sldId="320"/>
            <ac:picMk id="21" creationId="{7E52979A-0FB0-4ABC-BC8B-559508AF8AB0}"/>
          </ac:picMkLst>
        </pc:picChg>
        <pc:picChg chg="mod">
          <ac:chgData name="Hughes, Ffion" userId="b2b1aaa3-abdb-4362-bdd1-c2a453b42c86" providerId="ADAL" clId="{98C1416C-530C-4227-845B-4C30F1602C02}" dt="2022-05-10T14:48:09.603" v="173"/>
          <ac:picMkLst>
            <pc:docMk/>
            <pc:sldMk cId="2368237957" sldId="320"/>
            <ac:picMk id="22" creationId="{F6A0C839-6494-4510-925B-4715B59B155C}"/>
          </ac:picMkLst>
        </pc:picChg>
      </pc:sldChg>
      <pc:sldChg chg="addSp delSp modSp mod modAnim">
        <pc:chgData name="Hughes, Ffion" userId="b2b1aaa3-abdb-4362-bdd1-c2a453b42c86" providerId="ADAL" clId="{98C1416C-530C-4227-845B-4C30F1602C02}" dt="2022-05-18T08:48:04.203" v="660" actId="20577"/>
        <pc:sldMkLst>
          <pc:docMk/>
          <pc:sldMk cId="2759276887" sldId="321"/>
        </pc:sldMkLst>
        <pc:spChg chg="del">
          <ac:chgData name="Hughes, Ffion" userId="b2b1aaa3-abdb-4362-bdd1-c2a453b42c86" providerId="ADAL" clId="{98C1416C-530C-4227-845B-4C30F1602C02}" dt="2022-05-16T14:51:13.986" v="587" actId="478"/>
          <ac:spMkLst>
            <pc:docMk/>
            <pc:sldMk cId="2759276887" sldId="321"/>
            <ac:spMk id="2" creationId="{8C6F538D-D025-4B6F-A34C-A9E72ADA1714}"/>
          </ac:spMkLst>
        </pc:spChg>
        <pc:spChg chg="mod">
          <ac:chgData name="Hughes, Ffion" userId="b2b1aaa3-abdb-4362-bdd1-c2a453b42c86" providerId="ADAL" clId="{98C1416C-530C-4227-845B-4C30F1602C02}" dt="2022-05-18T08:48:04.203" v="660" actId="20577"/>
          <ac:spMkLst>
            <pc:docMk/>
            <pc:sldMk cId="2759276887" sldId="321"/>
            <ac:spMk id="3" creationId="{3DA8D287-8211-4D38-9D7E-DEA48ABF3882}"/>
          </ac:spMkLst>
        </pc:spChg>
        <pc:spChg chg="add del mod">
          <ac:chgData name="Hughes, Ffion" userId="b2b1aaa3-abdb-4362-bdd1-c2a453b42c86" providerId="ADAL" clId="{98C1416C-530C-4227-845B-4C30F1602C02}" dt="2022-05-16T14:51:18.023" v="589" actId="478"/>
          <ac:spMkLst>
            <pc:docMk/>
            <pc:sldMk cId="2759276887" sldId="321"/>
            <ac:spMk id="6" creationId="{DC44A2E4-2918-4C8A-8982-FE208D81F6E4}"/>
          </ac:spMkLst>
        </pc:spChg>
        <pc:spChg chg="add mod">
          <ac:chgData name="Hughes, Ffion" userId="b2b1aaa3-abdb-4362-bdd1-c2a453b42c86" providerId="ADAL" clId="{98C1416C-530C-4227-845B-4C30F1602C02}" dt="2022-05-16T14:51:14.290" v="588"/>
          <ac:spMkLst>
            <pc:docMk/>
            <pc:sldMk cId="2759276887" sldId="321"/>
            <ac:spMk id="12" creationId="{33771AE1-BF00-4355-AE55-AD4CD3E38012}"/>
          </ac:spMkLst>
        </pc:spChg>
        <pc:spChg chg="del topLvl">
          <ac:chgData name="Hughes, Ffion" userId="b2b1aaa3-abdb-4362-bdd1-c2a453b42c86" providerId="ADAL" clId="{98C1416C-530C-4227-845B-4C30F1602C02}" dt="2022-05-10T14:21:28.782" v="74" actId="478"/>
          <ac:spMkLst>
            <pc:docMk/>
            <pc:sldMk cId="2759276887" sldId="321"/>
            <ac:spMk id="14" creationId="{630F4C32-68A2-4D69-A612-0FA1CF05165F}"/>
          </ac:spMkLst>
        </pc:spChg>
        <pc:spChg chg="add mod">
          <ac:chgData name="Hughes, Ffion" userId="b2b1aaa3-abdb-4362-bdd1-c2a453b42c86" providerId="ADAL" clId="{98C1416C-530C-4227-845B-4C30F1602C02}" dt="2022-05-10T14:21:29.113" v="75"/>
          <ac:spMkLst>
            <pc:docMk/>
            <pc:sldMk cId="2759276887" sldId="321"/>
            <ac:spMk id="17" creationId="{88496899-E3DF-4D59-B64E-A16F0BFE4402}"/>
          </ac:spMkLst>
        </pc:spChg>
        <pc:grpChg chg="del">
          <ac:chgData name="Hughes, Ffion" userId="b2b1aaa3-abdb-4362-bdd1-c2a453b42c86" providerId="ADAL" clId="{98C1416C-530C-4227-845B-4C30F1602C02}" dt="2022-05-10T14:21:28.782" v="74" actId="478"/>
          <ac:grpSpMkLst>
            <pc:docMk/>
            <pc:sldMk cId="2759276887" sldId="321"/>
            <ac:grpSpMk id="12" creationId="{6F1D2582-2F98-4270-8EFF-42D7D10B21F8}"/>
          </ac:grpSpMkLst>
        </pc:grpChg>
        <pc:grpChg chg="del topLvl">
          <ac:chgData name="Hughes, Ffion" userId="b2b1aaa3-abdb-4362-bdd1-c2a453b42c86" providerId="ADAL" clId="{98C1416C-530C-4227-845B-4C30F1602C02}" dt="2022-05-10T14:48:07.010" v="169" actId="478"/>
          <ac:grpSpMkLst>
            <pc:docMk/>
            <pc:sldMk cId="2759276887" sldId="321"/>
            <ac:grpSpMk id="13" creationId="{DE9C608F-51A5-4688-B173-A94638571D4C}"/>
          </ac:grpSpMkLst>
        </pc:grpChg>
        <pc:grpChg chg="add mod">
          <ac:chgData name="Hughes, Ffion" userId="b2b1aaa3-abdb-4362-bdd1-c2a453b42c86" providerId="ADAL" clId="{98C1416C-530C-4227-845B-4C30F1602C02}" dt="2022-05-10T14:48:07.280" v="170"/>
          <ac:grpSpMkLst>
            <pc:docMk/>
            <pc:sldMk cId="2759276887" sldId="321"/>
            <ac:grpSpMk id="18" creationId="{6400BEF2-FA48-4615-8FD0-9894730CF75A}"/>
          </ac:grpSpMkLst>
        </pc:grpChg>
        <pc:picChg chg="mod">
          <ac:chgData name="Hughes, Ffion" userId="b2b1aaa3-abdb-4362-bdd1-c2a453b42c86" providerId="ADAL" clId="{98C1416C-530C-4227-845B-4C30F1602C02}" dt="2022-05-10T14:48:07.280" v="170"/>
          <ac:picMkLst>
            <pc:docMk/>
            <pc:sldMk cId="2759276887" sldId="321"/>
            <ac:picMk id="19" creationId="{CF627CF4-7AB1-44B9-84B7-FFC61895948D}"/>
          </ac:picMkLst>
        </pc:picChg>
        <pc:picChg chg="mod">
          <ac:chgData name="Hughes, Ffion" userId="b2b1aaa3-abdb-4362-bdd1-c2a453b42c86" providerId="ADAL" clId="{98C1416C-530C-4227-845B-4C30F1602C02}" dt="2022-05-10T14:48:07.280" v="170"/>
          <ac:picMkLst>
            <pc:docMk/>
            <pc:sldMk cId="2759276887" sldId="321"/>
            <ac:picMk id="22" creationId="{3080C0A7-CCD6-42C7-83C7-3538B39A475A}"/>
          </ac:picMkLst>
        </pc:picChg>
      </pc:sldChg>
      <pc:sldChg chg="addSp delSp modSp mod">
        <pc:chgData name="Hughes, Ffion" userId="b2b1aaa3-abdb-4362-bdd1-c2a453b42c86" providerId="ADAL" clId="{98C1416C-530C-4227-845B-4C30F1602C02}" dt="2022-05-16T14:52:35.006" v="598" actId="20577"/>
        <pc:sldMkLst>
          <pc:docMk/>
          <pc:sldMk cId="3096688759" sldId="322"/>
        </pc:sldMkLst>
        <pc:spChg chg="del">
          <ac:chgData name="Hughes, Ffion" userId="b2b1aaa3-abdb-4362-bdd1-c2a453b42c86" providerId="ADAL" clId="{98C1416C-530C-4227-845B-4C30F1602C02}" dt="2022-05-16T14:51:34.042" v="590" actId="478"/>
          <ac:spMkLst>
            <pc:docMk/>
            <pc:sldMk cId="3096688759" sldId="322"/>
            <ac:spMk id="2" creationId="{8C6F538D-D025-4B6F-A34C-A9E72ADA1714}"/>
          </ac:spMkLst>
        </pc:spChg>
        <pc:spChg chg="mod">
          <ac:chgData name="Hughes, Ffion" userId="b2b1aaa3-abdb-4362-bdd1-c2a453b42c86" providerId="ADAL" clId="{98C1416C-530C-4227-845B-4C30F1602C02}" dt="2022-05-16T14:52:35.006" v="598" actId="20577"/>
          <ac:spMkLst>
            <pc:docMk/>
            <pc:sldMk cId="3096688759" sldId="322"/>
            <ac:spMk id="5" creationId="{E817AA52-91F0-43E4-93B4-13FFA497D334}"/>
          </ac:spMkLst>
        </pc:spChg>
        <pc:spChg chg="add del mod">
          <ac:chgData name="Hughes, Ffion" userId="b2b1aaa3-abdb-4362-bdd1-c2a453b42c86" providerId="ADAL" clId="{98C1416C-530C-4227-845B-4C30F1602C02}" dt="2022-05-16T14:51:38.175" v="592" actId="478"/>
          <ac:spMkLst>
            <pc:docMk/>
            <pc:sldMk cId="3096688759" sldId="322"/>
            <ac:spMk id="7" creationId="{9F24F0AA-3643-4E65-BD63-34A4E43C9EC0}"/>
          </ac:spMkLst>
        </pc:spChg>
        <pc:spChg chg="add mod">
          <ac:chgData name="Hughes, Ffion" userId="b2b1aaa3-abdb-4362-bdd1-c2a453b42c86" providerId="ADAL" clId="{98C1416C-530C-4227-845B-4C30F1602C02}" dt="2022-05-16T14:51:34.271" v="591"/>
          <ac:spMkLst>
            <pc:docMk/>
            <pc:sldMk cId="3096688759" sldId="322"/>
            <ac:spMk id="13" creationId="{D5C35F58-1182-4F28-B0E8-E531D6479B02}"/>
          </ac:spMkLst>
        </pc:spChg>
        <pc:spChg chg="del topLvl">
          <ac:chgData name="Hughes, Ffion" userId="b2b1aaa3-abdb-4362-bdd1-c2a453b42c86" providerId="ADAL" clId="{98C1416C-530C-4227-845B-4C30F1602C02}" dt="2022-05-10T14:21:33.385" v="76" actId="478"/>
          <ac:spMkLst>
            <pc:docMk/>
            <pc:sldMk cId="3096688759" sldId="322"/>
            <ac:spMk id="14" creationId="{630F4C32-68A2-4D69-A612-0FA1CF05165F}"/>
          </ac:spMkLst>
        </pc:spChg>
        <pc:spChg chg="add mod">
          <ac:chgData name="Hughes, Ffion" userId="b2b1aaa3-abdb-4362-bdd1-c2a453b42c86" providerId="ADAL" clId="{98C1416C-530C-4227-845B-4C30F1602C02}" dt="2022-05-10T14:21:33.733" v="77"/>
          <ac:spMkLst>
            <pc:docMk/>
            <pc:sldMk cId="3096688759" sldId="322"/>
            <ac:spMk id="17" creationId="{4773A473-54F4-4F77-ACBE-E667FAD4F0EB}"/>
          </ac:spMkLst>
        </pc:spChg>
        <pc:grpChg chg="del">
          <ac:chgData name="Hughes, Ffion" userId="b2b1aaa3-abdb-4362-bdd1-c2a453b42c86" providerId="ADAL" clId="{98C1416C-530C-4227-845B-4C30F1602C02}" dt="2022-05-10T14:21:33.385" v="76" actId="478"/>
          <ac:grpSpMkLst>
            <pc:docMk/>
            <pc:sldMk cId="3096688759" sldId="322"/>
            <ac:grpSpMk id="12" creationId="{6F1D2582-2F98-4270-8EFF-42D7D10B21F8}"/>
          </ac:grpSpMkLst>
        </pc:grpChg>
        <pc:grpChg chg="del topLvl">
          <ac:chgData name="Hughes, Ffion" userId="b2b1aaa3-abdb-4362-bdd1-c2a453b42c86" providerId="ADAL" clId="{98C1416C-530C-4227-845B-4C30F1602C02}" dt="2022-05-10T14:48:13.909" v="174" actId="478"/>
          <ac:grpSpMkLst>
            <pc:docMk/>
            <pc:sldMk cId="3096688759" sldId="322"/>
            <ac:grpSpMk id="13" creationId="{DE9C608F-51A5-4688-B173-A94638571D4C}"/>
          </ac:grpSpMkLst>
        </pc:grpChg>
        <pc:grpChg chg="add mod">
          <ac:chgData name="Hughes, Ffion" userId="b2b1aaa3-abdb-4362-bdd1-c2a453b42c86" providerId="ADAL" clId="{98C1416C-530C-4227-845B-4C30F1602C02}" dt="2022-05-10T14:48:14.194" v="175"/>
          <ac:grpSpMkLst>
            <pc:docMk/>
            <pc:sldMk cId="3096688759" sldId="322"/>
            <ac:grpSpMk id="18" creationId="{ED589814-1F21-4A07-8234-F7429DEE1A45}"/>
          </ac:grpSpMkLst>
        </pc:grpChg>
        <pc:picChg chg="mod">
          <ac:chgData name="Hughes, Ffion" userId="b2b1aaa3-abdb-4362-bdd1-c2a453b42c86" providerId="ADAL" clId="{98C1416C-530C-4227-845B-4C30F1602C02}" dt="2022-05-10T14:48:14.194" v="175"/>
          <ac:picMkLst>
            <pc:docMk/>
            <pc:sldMk cId="3096688759" sldId="322"/>
            <ac:picMk id="19" creationId="{0BA33DDC-49C5-43C0-8880-79510C2BDE8E}"/>
          </ac:picMkLst>
        </pc:picChg>
        <pc:picChg chg="mod">
          <ac:chgData name="Hughes, Ffion" userId="b2b1aaa3-abdb-4362-bdd1-c2a453b42c86" providerId="ADAL" clId="{98C1416C-530C-4227-845B-4C30F1602C02}" dt="2022-05-10T14:48:14.194" v="175"/>
          <ac:picMkLst>
            <pc:docMk/>
            <pc:sldMk cId="3096688759" sldId="322"/>
            <ac:picMk id="22" creationId="{DAD341A3-D0D4-4677-B434-790E411AAF4E}"/>
          </ac:picMkLst>
        </pc:picChg>
      </pc:sldChg>
      <pc:sldChg chg="addSp delSp modSp mod">
        <pc:chgData name="Hughes, Ffion" userId="b2b1aaa3-abdb-4362-bdd1-c2a453b42c86" providerId="ADAL" clId="{98C1416C-530C-4227-845B-4C30F1602C02}" dt="2022-05-16T14:40:03.332" v="546" actId="14100"/>
        <pc:sldMkLst>
          <pc:docMk/>
          <pc:sldMk cId="909151128" sldId="324"/>
        </pc:sldMkLst>
        <pc:spChg chg="del topLvl">
          <ac:chgData name="Hughes, Ffion" userId="b2b1aaa3-abdb-4362-bdd1-c2a453b42c86" providerId="ADAL" clId="{98C1416C-530C-4227-845B-4C30F1602C02}" dt="2022-05-10T14:21:46.615" v="82" actId="478"/>
          <ac:spMkLst>
            <pc:docMk/>
            <pc:sldMk cId="909151128" sldId="324"/>
            <ac:spMk id="14" creationId="{630F4C32-68A2-4D69-A612-0FA1CF05165F}"/>
          </ac:spMkLst>
        </pc:spChg>
        <pc:spChg chg="add mod">
          <ac:chgData name="Hughes, Ffion" userId="b2b1aaa3-abdb-4362-bdd1-c2a453b42c86" providerId="ADAL" clId="{98C1416C-530C-4227-845B-4C30F1602C02}" dt="2022-05-10T14:21:46.861" v="83"/>
          <ac:spMkLst>
            <pc:docMk/>
            <pc:sldMk cId="909151128" sldId="324"/>
            <ac:spMk id="17" creationId="{120E10E6-1D7A-4019-93C0-97F2D66A5E48}"/>
          </ac:spMkLst>
        </pc:spChg>
        <pc:grpChg chg="del">
          <ac:chgData name="Hughes, Ffion" userId="b2b1aaa3-abdb-4362-bdd1-c2a453b42c86" providerId="ADAL" clId="{98C1416C-530C-4227-845B-4C30F1602C02}" dt="2022-05-10T14:21:46.615" v="82" actId="478"/>
          <ac:grpSpMkLst>
            <pc:docMk/>
            <pc:sldMk cId="909151128" sldId="324"/>
            <ac:grpSpMk id="12" creationId="{6F1D2582-2F98-4270-8EFF-42D7D10B21F8}"/>
          </ac:grpSpMkLst>
        </pc:grpChg>
        <pc:grpChg chg="del topLvl">
          <ac:chgData name="Hughes, Ffion" userId="b2b1aaa3-abdb-4362-bdd1-c2a453b42c86" providerId="ADAL" clId="{98C1416C-530C-4227-845B-4C30F1602C02}" dt="2022-05-10T14:48:35.044" v="182" actId="478"/>
          <ac:grpSpMkLst>
            <pc:docMk/>
            <pc:sldMk cId="909151128" sldId="324"/>
            <ac:grpSpMk id="13" creationId="{DE9C608F-51A5-4688-B173-A94638571D4C}"/>
          </ac:grpSpMkLst>
        </pc:grpChg>
        <pc:grpChg chg="add mod">
          <ac:chgData name="Hughes, Ffion" userId="b2b1aaa3-abdb-4362-bdd1-c2a453b42c86" providerId="ADAL" clId="{98C1416C-530C-4227-845B-4C30F1602C02}" dt="2022-05-10T14:48:35.377" v="183"/>
          <ac:grpSpMkLst>
            <pc:docMk/>
            <pc:sldMk cId="909151128" sldId="324"/>
            <ac:grpSpMk id="18" creationId="{8ADE4B34-8095-472E-970B-0A9E436BA401}"/>
          </ac:grpSpMkLst>
        </pc:grpChg>
        <pc:picChg chg="add mod">
          <ac:chgData name="Hughes, Ffion" userId="b2b1aaa3-abdb-4362-bdd1-c2a453b42c86" providerId="ADAL" clId="{98C1416C-530C-4227-845B-4C30F1602C02}" dt="2022-05-16T14:40:03.332" v="546" actId="14100"/>
          <ac:picMkLst>
            <pc:docMk/>
            <pc:sldMk cId="909151128" sldId="324"/>
            <ac:picMk id="6" creationId="{DAEC36F0-BA0C-4146-8150-6650D36AB4C2}"/>
          </ac:picMkLst>
        </pc:picChg>
        <pc:picChg chg="del">
          <ac:chgData name="Hughes, Ffion" userId="b2b1aaa3-abdb-4362-bdd1-c2a453b42c86" providerId="ADAL" clId="{98C1416C-530C-4227-845B-4C30F1602C02}" dt="2022-05-16T14:38:46.366" v="537" actId="478"/>
          <ac:picMkLst>
            <pc:docMk/>
            <pc:sldMk cId="909151128" sldId="324"/>
            <ac:picMk id="8" creationId="{147D76E2-11F7-42AE-AF14-16F5B09C3463}"/>
          </ac:picMkLst>
        </pc:picChg>
        <pc:picChg chg="mod">
          <ac:chgData name="Hughes, Ffion" userId="b2b1aaa3-abdb-4362-bdd1-c2a453b42c86" providerId="ADAL" clId="{98C1416C-530C-4227-845B-4C30F1602C02}" dt="2022-05-10T14:48:35.377" v="183"/>
          <ac:picMkLst>
            <pc:docMk/>
            <pc:sldMk cId="909151128" sldId="324"/>
            <ac:picMk id="19" creationId="{6D29F16A-38B1-47CB-9F17-0D0F1093336D}"/>
          </ac:picMkLst>
        </pc:picChg>
        <pc:picChg chg="mod">
          <ac:chgData name="Hughes, Ffion" userId="b2b1aaa3-abdb-4362-bdd1-c2a453b42c86" providerId="ADAL" clId="{98C1416C-530C-4227-845B-4C30F1602C02}" dt="2022-05-10T14:48:35.377" v="183"/>
          <ac:picMkLst>
            <pc:docMk/>
            <pc:sldMk cId="909151128" sldId="324"/>
            <ac:picMk id="22" creationId="{5BFA93CB-D64C-4477-A89A-AE3AB2AF360E}"/>
          </ac:picMkLst>
        </pc:picChg>
      </pc:sldChg>
      <pc:sldChg chg="add">
        <pc:chgData name="Hughes, Ffion" userId="b2b1aaa3-abdb-4362-bdd1-c2a453b42c86" providerId="ADAL" clId="{98C1416C-530C-4227-845B-4C30F1602C02}" dt="2022-05-18T08:33:56.006" v="649"/>
        <pc:sldMkLst>
          <pc:docMk/>
          <pc:sldMk cId="3213377856" sldId="325"/>
        </pc:sldMkLst>
      </pc:sldChg>
    </pc:docChg>
  </pc:docChgLst>
  <pc:docChgLst>
    <pc:chgData name="Browning, Ffion" userId="8a3511e5-5eba-4cec-8288-f779429e55dc" providerId="ADAL" clId="{27C023D0-6F5A-423B-AA36-305C7DC2F4EC}"/>
    <pc:docChg chg="custSel delSld modSld">
      <pc:chgData name="Browning, Ffion" userId="8a3511e5-5eba-4cec-8288-f779429e55dc" providerId="ADAL" clId="{27C023D0-6F5A-423B-AA36-305C7DC2F4EC}" dt="2022-05-12T12:44:47.413" v="1607" actId="20577"/>
      <pc:docMkLst>
        <pc:docMk/>
      </pc:docMkLst>
      <pc:sldChg chg="addSp delSp modSp mod">
        <pc:chgData name="Browning, Ffion" userId="8a3511e5-5eba-4cec-8288-f779429e55dc" providerId="ADAL" clId="{27C023D0-6F5A-423B-AA36-305C7DC2F4EC}" dt="2022-05-12T12:23:33.544" v="277" actId="1582"/>
        <pc:sldMkLst>
          <pc:docMk/>
          <pc:sldMk cId="1769809369" sldId="281"/>
        </pc:sldMkLst>
        <pc:spChg chg="mod">
          <ac:chgData name="Browning, Ffion" userId="8a3511e5-5eba-4cec-8288-f779429e55dc" providerId="ADAL" clId="{27C023D0-6F5A-423B-AA36-305C7DC2F4EC}" dt="2022-05-12T12:19:31.373" v="263" actId="20577"/>
          <ac:spMkLst>
            <pc:docMk/>
            <pc:sldMk cId="1769809369" sldId="281"/>
            <ac:spMk id="3" creationId="{E447BFE4-6619-423E-AED5-EF26F3980717}"/>
          </ac:spMkLst>
        </pc:spChg>
        <pc:grpChg chg="del">
          <ac:chgData name="Browning, Ffion" userId="8a3511e5-5eba-4cec-8288-f779429e55dc" providerId="ADAL" clId="{27C023D0-6F5A-423B-AA36-305C7DC2F4EC}" dt="2022-05-12T12:14:59.240" v="0" actId="478"/>
          <ac:grpSpMkLst>
            <pc:docMk/>
            <pc:sldMk cId="1769809369" sldId="281"/>
            <ac:grpSpMk id="17" creationId="{EFAA6845-1894-4E17-B8DB-16F6EC6DB7CD}"/>
          </ac:grpSpMkLst>
        </pc:grpChg>
        <pc:picChg chg="del">
          <ac:chgData name="Browning, Ffion" userId="8a3511e5-5eba-4cec-8288-f779429e55dc" providerId="ADAL" clId="{27C023D0-6F5A-423B-AA36-305C7DC2F4EC}" dt="2022-05-12T12:19:33.401" v="264" actId="478"/>
          <ac:picMkLst>
            <pc:docMk/>
            <pc:sldMk cId="1769809369" sldId="281"/>
            <ac:picMk id="6" creationId="{353174A0-8BB8-4F30-B182-53725B3260C9}"/>
          </ac:picMkLst>
        </pc:picChg>
        <pc:picChg chg="add mod">
          <ac:chgData name="Browning, Ffion" userId="8a3511e5-5eba-4cec-8288-f779429e55dc" providerId="ADAL" clId="{27C023D0-6F5A-423B-AA36-305C7DC2F4EC}" dt="2022-05-12T12:15:03.172" v="1"/>
          <ac:picMkLst>
            <pc:docMk/>
            <pc:sldMk cId="1769809369" sldId="281"/>
            <ac:picMk id="13" creationId="{64F45065-4A58-4C7F-B6B7-AC738AA75455}"/>
          </ac:picMkLst>
        </pc:picChg>
        <pc:picChg chg="add mod">
          <ac:chgData name="Browning, Ffion" userId="8a3511e5-5eba-4cec-8288-f779429e55dc" providerId="ADAL" clId="{27C023D0-6F5A-423B-AA36-305C7DC2F4EC}" dt="2022-05-12T12:15:03.172" v="1"/>
          <ac:picMkLst>
            <pc:docMk/>
            <pc:sldMk cId="1769809369" sldId="281"/>
            <ac:picMk id="14" creationId="{B8C7DF9E-675C-46A7-ABAE-0FE1200C1E02}"/>
          </ac:picMkLst>
        </pc:picChg>
        <pc:picChg chg="add mod">
          <ac:chgData name="Browning, Ffion" userId="8a3511e5-5eba-4cec-8288-f779429e55dc" providerId="ADAL" clId="{27C023D0-6F5A-423B-AA36-305C7DC2F4EC}" dt="2022-05-12T12:23:33.544" v="277" actId="1582"/>
          <ac:picMkLst>
            <pc:docMk/>
            <pc:sldMk cId="1769809369" sldId="281"/>
            <ac:picMk id="2050" creationId="{4E123D5B-8B8B-4E72-92B7-D8F984C8B61E}"/>
          </ac:picMkLst>
        </pc:picChg>
      </pc:sldChg>
      <pc:sldChg chg="modSp mod">
        <pc:chgData name="Browning, Ffion" userId="8a3511e5-5eba-4cec-8288-f779429e55dc" providerId="ADAL" clId="{27C023D0-6F5A-423B-AA36-305C7DC2F4EC}" dt="2022-05-12T12:25:23.961" v="424" actId="20577"/>
        <pc:sldMkLst>
          <pc:docMk/>
          <pc:sldMk cId="1951512019" sldId="282"/>
        </pc:sldMkLst>
        <pc:spChg chg="mod">
          <ac:chgData name="Browning, Ffion" userId="8a3511e5-5eba-4cec-8288-f779429e55dc" providerId="ADAL" clId="{27C023D0-6F5A-423B-AA36-305C7DC2F4EC}" dt="2022-05-12T12:25:18.545" v="415" actId="20577"/>
          <ac:spMkLst>
            <pc:docMk/>
            <pc:sldMk cId="1951512019" sldId="282"/>
            <ac:spMk id="2" creationId="{F4D52BA2-111A-4FB9-829D-40C015024A93}"/>
          </ac:spMkLst>
        </pc:spChg>
        <pc:spChg chg="mod">
          <ac:chgData name="Browning, Ffion" userId="8a3511e5-5eba-4cec-8288-f779429e55dc" providerId="ADAL" clId="{27C023D0-6F5A-423B-AA36-305C7DC2F4EC}" dt="2022-05-12T12:25:23.961" v="424" actId="20577"/>
          <ac:spMkLst>
            <pc:docMk/>
            <pc:sldMk cId="1951512019" sldId="282"/>
            <ac:spMk id="3" creationId="{B37DD326-C6F4-4086-980E-9BD3D12E7E20}"/>
          </ac:spMkLst>
        </pc:spChg>
      </pc:sldChg>
      <pc:sldChg chg="modSp mod">
        <pc:chgData name="Browning, Ffion" userId="8a3511e5-5eba-4cec-8288-f779429e55dc" providerId="ADAL" clId="{27C023D0-6F5A-423B-AA36-305C7DC2F4EC}" dt="2022-05-12T12:25:08.842" v="379" actId="20577"/>
        <pc:sldMkLst>
          <pc:docMk/>
          <pc:sldMk cId="1115183998" sldId="284"/>
        </pc:sldMkLst>
        <pc:spChg chg="mod">
          <ac:chgData name="Browning, Ffion" userId="8a3511e5-5eba-4cec-8288-f779429e55dc" providerId="ADAL" clId="{27C023D0-6F5A-423B-AA36-305C7DC2F4EC}" dt="2022-05-12T12:25:08.842" v="379" actId="20577"/>
          <ac:spMkLst>
            <pc:docMk/>
            <pc:sldMk cId="1115183998" sldId="284"/>
            <ac:spMk id="2" creationId="{F4D52BA2-111A-4FB9-829D-40C015024A93}"/>
          </ac:spMkLst>
        </pc:spChg>
      </pc:sldChg>
      <pc:sldChg chg="modSp mod">
        <pc:chgData name="Browning, Ffion" userId="8a3511e5-5eba-4cec-8288-f779429e55dc" providerId="ADAL" clId="{27C023D0-6F5A-423B-AA36-305C7DC2F4EC}" dt="2022-05-12T12:26:57.301" v="491" actId="20577"/>
        <pc:sldMkLst>
          <pc:docMk/>
          <pc:sldMk cId="426478111" sldId="285"/>
        </pc:sldMkLst>
        <pc:spChg chg="mod">
          <ac:chgData name="Browning, Ffion" userId="8a3511e5-5eba-4cec-8288-f779429e55dc" providerId="ADAL" clId="{27C023D0-6F5A-423B-AA36-305C7DC2F4EC}" dt="2022-05-12T12:25:39.457" v="472" actId="20577"/>
          <ac:spMkLst>
            <pc:docMk/>
            <pc:sldMk cId="426478111" sldId="285"/>
            <ac:spMk id="2" creationId="{F4D52BA2-111A-4FB9-829D-40C015024A93}"/>
          </ac:spMkLst>
        </pc:spChg>
        <pc:spChg chg="mod">
          <ac:chgData name="Browning, Ffion" userId="8a3511e5-5eba-4cec-8288-f779429e55dc" providerId="ADAL" clId="{27C023D0-6F5A-423B-AA36-305C7DC2F4EC}" dt="2022-05-12T12:26:57.301" v="491" actId="20577"/>
          <ac:spMkLst>
            <pc:docMk/>
            <pc:sldMk cId="426478111" sldId="285"/>
            <ac:spMk id="3" creationId="{B37DD326-C6F4-4086-980E-9BD3D12E7E20}"/>
          </ac:spMkLst>
        </pc:spChg>
      </pc:sldChg>
      <pc:sldChg chg="modSp">
        <pc:chgData name="Browning, Ffion" userId="8a3511e5-5eba-4cec-8288-f779429e55dc" providerId="ADAL" clId="{27C023D0-6F5A-423B-AA36-305C7DC2F4EC}" dt="2022-05-12T12:27:08.106" v="500" actId="20577"/>
        <pc:sldMkLst>
          <pc:docMk/>
          <pc:sldMk cId="1110617937" sldId="286"/>
        </pc:sldMkLst>
        <pc:spChg chg="mod">
          <ac:chgData name="Browning, Ffion" userId="8a3511e5-5eba-4cec-8288-f779429e55dc" providerId="ADAL" clId="{27C023D0-6F5A-423B-AA36-305C7DC2F4EC}" dt="2022-05-12T12:27:08.106" v="500" actId="20577"/>
          <ac:spMkLst>
            <pc:docMk/>
            <pc:sldMk cId="1110617937" sldId="286"/>
            <ac:spMk id="6" creationId="{7EE7EF9A-3E57-4B40-871F-B8506EDEEBB2}"/>
          </ac:spMkLst>
        </pc:spChg>
      </pc:sldChg>
      <pc:sldChg chg="addSp delSp modSp mod modAnim">
        <pc:chgData name="Browning, Ffion" userId="8a3511e5-5eba-4cec-8288-f779429e55dc" providerId="ADAL" clId="{27C023D0-6F5A-423B-AA36-305C7DC2F4EC}" dt="2022-05-12T12:35:55.505" v="785" actId="20577"/>
        <pc:sldMkLst>
          <pc:docMk/>
          <pc:sldMk cId="2608566266" sldId="287"/>
        </pc:sldMkLst>
        <pc:spChg chg="mod">
          <ac:chgData name="Browning, Ffion" userId="8a3511e5-5eba-4cec-8288-f779429e55dc" providerId="ADAL" clId="{27C023D0-6F5A-423B-AA36-305C7DC2F4EC}" dt="2022-05-12T12:32:47.271" v="534" actId="20577"/>
          <ac:spMkLst>
            <pc:docMk/>
            <pc:sldMk cId="2608566266" sldId="287"/>
            <ac:spMk id="2" creationId="{8C6F538D-D025-4B6F-A34C-A9E72ADA1714}"/>
          </ac:spMkLst>
        </pc:spChg>
        <pc:spChg chg="mod">
          <ac:chgData name="Browning, Ffion" userId="8a3511e5-5eba-4cec-8288-f779429e55dc" providerId="ADAL" clId="{27C023D0-6F5A-423B-AA36-305C7DC2F4EC}" dt="2022-05-12T12:34:22.807" v="544" actId="20577"/>
          <ac:spMkLst>
            <pc:docMk/>
            <pc:sldMk cId="2608566266" sldId="287"/>
            <ac:spMk id="23" creationId="{755A0205-A336-4757-A75D-8BF3688D5B12}"/>
          </ac:spMkLst>
        </pc:spChg>
        <pc:spChg chg="mod">
          <ac:chgData name="Browning, Ffion" userId="8a3511e5-5eba-4cec-8288-f779429e55dc" providerId="ADAL" clId="{27C023D0-6F5A-423B-AA36-305C7DC2F4EC}" dt="2022-05-12T12:35:55.505" v="785" actId="20577"/>
          <ac:spMkLst>
            <pc:docMk/>
            <pc:sldMk cId="2608566266" sldId="287"/>
            <ac:spMk id="25" creationId="{B51B2003-A172-4EED-8BE9-C5B275BA1A5F}"/>
          </ac:spMkLst>
        </pc:spChg>
        <pc:picChg chg="del">
          <ac:chgData name="Browning, Ffion" userId="8a3511e5-5eba-4cec-8288-f779429e55dc" providerId="ADAL" clId="{27C023D0-6F5A-423B-AA36-305C7DC2F4EC}" dt="2022-05-12T12:31:12.648" v="501" actId="478"/>
          <ac:picMkLst>
            <pc:docMk/>
            <pc:sldMk cId="2608566266" sldId="287"/>
            <ac:picMk id="6" creationId="{4E21E0DA-15EA-4F1F-BC39-1BE5B469F3F9}"/>
          </ac:picMkLst>
        </pc:picChg>
        <pc:picChg chg="add del mod">
          <ac:chgData name="Browning, Ffion" userId="8a3511e5-5eba-4cec-8288-f779429e55dc" providerId="ADAL" clId="{27C023D0-6F5A-423B-AA36-305C7DC2F4EC}" dt="2022-05-12T12:31:19.624" v="504" actId="478"/>
          <ac:picMkLst>
            <pc:docMk/>
            <pc:sldMk cId="2608566266" sldId="287"/>
            <ac:picMk id="3074" creationId="{A15BC7B7-8D76-4681-B3A4-87C3503D5BC7}"/>
          </ac:picMkLst>
        </pc:picChg>
        <pc:picChg chg="add mod">
          <ac:chgData name="Browning, Ffion" userId="8a3511e5-5eba-4cec-8288-f779429e55dc" providerId="ADAL" clId="{27C023D0-6F5A-423B-AA36-305C7DC2F4EC}" dt="2022-05-12T12:31:42.160" v="510" actId="208"/>
          <ac:picMkLst>
            <pc:docMk/>
            <pc:sldMk cId="2608566266" sldId="287"/>
            <ac:picMk id="3076" creationId="{D2DE5828-FE72-4002-B2AD-D06B58D13906}"/>
          </ac:picMkLst>
        </pc:picChg>
      </pc:sldChg>
      <pc:sldChg chg="modSp mod">
        <pc:chgData name="Browning, Ffion" userId="8a3511e5-5eba-4cec-8288-f779429e55dc" providerId="ADAL" clId="{27C023D0-6F5A-423B-AA36-305C7DC2F4EC}" dt="2022-05-12T12:23:44.441" v="291" actId="20577"/>
        <pc:sldMkLst>
          <pc:docMk/>
          <pc:sldMk cId="1468588104" sldId="301"/>
        </pc:sldMkLst>
        <pc:spChg chg="mod">
          <ac:chgData name="Browning, Ffion" userId="8a3511e5-5eba-4cec-8288-f779429e55dc" providerId="ADAL" clId="{27C023D0-6F5A-423B-AA36-305C7DC2F4EC}" dt="2022-05-12T12:23:44.441" v="291" actId="20577"/>
          <ac:spMkLst>
            <pc:docMk/>
            <pc:sldMk cId="1468588104" sldId="301"/>
            <ac:spMk id="3" creationId="{FF197EDA-2498-48FF-9F98-ABDA1EDC87C2}"/>
          </ac:spMkLst>
        </pc:spChg>
      </pc:sldChg>
      <pc:sldChg chg="modSp mod">
        <pc:chgData name="Browning, Ffion" userId="8a3511e5-5eba-4cec-8288-f779429e55dc" providerId="ADAL" clId="{27C023D0-6F5A-423B-AA36-305C7DC2F4EC}" dt="2022-05-12T12:23:53.578" v="303" actId="20577"/>
        <pc:sldMkLst>
          <pc:docMk/>
          <pc:sldMk cId="224387870" sldId="302"/>
        </pc:sldMkLst>
        <pc:spChg chg="mod">
          <ac:chgData name="Browning, Ffion" userId="8a3511e5-5eba-4cec-8288-f779429e55dc" providerId="ADAL" clId="{27C023D0-6F5A-423B-AA36-305C7DC2F4EC}" dt="2022-05-12T12:23:53.578" v="303" actId="20577"/>
          <ac:spMkLst>
            <pc:docMk/>
            <pc:sldMk cId="224387870" sldId="302"/>
            <ac:spMk id="2" creationId="{93D45D1B-1E4A-4AEA-87C0-76AE108CE7F4}"/>
          </ac:spMkLst>
        </pc:spChg>
      </pc:sldChg>
      <pc:sldChg chg="addSp delSp modSp">
        <pc:chgData name="Browning, Ffion" userId="8a3511e5-5eba-4cec-8288-f779429e55dc" providerId="ADAL" clId="{27C023D0-6F5A-423B-AA36-305C7DC2F4EC}" dt="2022-05-12T12:24:30.186" v="305"/>
        <pc:sldMkLst>
          <pc:docMk/>
          <pc:sldMk cId="2363823524" sldId="305"/>
        </pc:sldMkLst>
        <pc:grpChg chg="del">
          <ac:chgData name="Browning, Ffion" userId="8a3511e5-5eba-4cec-8288-f779429e55dc" providerId="ADAL" clId="{27C023D0-6F5A-423B-AA36-305C7DC2F4EC}" dt="2022-05-12T12:24:04.154" v="304" actId="478"/>
          <ac:grpSpMkLst>
            <pc:docMk/>
            <pc:sldMk cId="2363823524" sldId="305"/>
            <ac:grpSpMk id="12" creationId="{39154D1D-BA12-4CB9-A4F1-96162D1DBF7E}"/>
          </ac:grpSpMkLst>
        </pc:grpChg>
        <pc:picChg chg="add mod">
          <ac:chgData name="Browning, Ffion" userId="8a3511e5-5eba-4cec-8288-f779429e55dc" providerId="ADAL" clId="{27C023D0-6F5A-423B-AA36-305C7DC2F4EC}" dt="2022-05-12T12:24:30.186" v="305"/>
          <ac:picMkLst>
            <pc:docMk/>
            <pc:sldMk cId="2363823524" sldId="305"/>
            <ac:picMk id="13" creationId="{A5DD4402-4056-45E7-B9DC-754618548B6F}"/>
          </ac:picMkLst>
        </pc:picChg>
        <pc:picChg chg="add mod">
          <ac:chgData name="Browning, Ffion" userId="8a3511e5-5eba-4cec-8288-f779429e55dc" providerId="ADAL" clId="{27C023D0-6F5A-423B-AA36-305C7DC2F4EC}" dt="2022-05-12T12:24:30.186" v="305"/>
          <ac:picMkLst>
            <pc:docMk/>
            <pc:sldMk cId="2363823524" sldId="305"/>
            <ac:picMk id="19" creationId="{600B9414-AC99-4CB4-BB0B-CAB3D2457EF2}"/>
          </ac:picMkLst>
        </pc:picChg>
      </pc:sldChg>
      <pc:sldChg chg="modSp">
        <pc:chgData name="Browning, Ffion" userId="8a3511e5-5eba-4cec-8288-f779429e55dc" providerId="ADAL" clId="{27C023D0-6F5A-423B-AA36-305C7DC2F4EC}" dt="2022-05-12T12:24:42.473" v="327" actId="20577"/>
        <pc:sldMkLst>
          <pc:docMk/>
          <pc:sldMk cId="3394020873" sldId="306"/>
        </pc:sldMkLst>
        <pc:spChg chg="mod">
          <ac:chgData name="Browning, Ffion" userId="8a3511e5-5eba-4cec-8288-f779429e55dc" providerId="ADAL" clId="{27C023D0-6F5A-423B-AA36-305C7DC2F4EC}" dt="2022-05-12T12:24:42.473" v="327" actId="20577"/>
          <ac:spMkLst>
            <pc:docMk/>
            <pc:sldMk cId="3394020873" sldId="306"/>
            <ac:spMk id="3" creationId="{87025017-5F1A-4F1D-A601-9916B49517D3}"/>
          </ac:spMkLst>
        </pc:spChg>
      </pc:sldChg>
      <pc:sldChg chg="modSp mod">
        <pc:chgData name="Browning, Ffion" userId="8a3511e5-5eba-4cec-8288-f779429e55dc" providerId="ADAL" clId="{27C023D0-6F5A-423B-AA36-305C7DC2F4EC}" dt="2022-05-12T12:24:49.146" v="335" actId="20577"/>
        <pc:sldMkLst>
          <pc:docMk/>
          <pc:sldMk cId="3471721934" sldId="307"/>
        </pc:sldMkLst>
        <pc:spChg chg="mod">
          <ac:chgData name="Browning, Ffion" userId="8a3511e5-5eba-4cec-8288-f779429e55dc" providerId="ADAL" clId="{27C023D0-6F5A-423B-AA36-305C7DC2F4EC}" dt="2022-05-12T12:24:49.146" v="335" actId="20577"/>
          <ac:spMkLst>
            <pc:docMk/>
            <pc:sldMk cId="3471721934" sldId="307"/>
            <ac:spMk id="2" creationId="{AF8A1BF2-7831-42E4-9AAB-55ED0CD35BBA}"/>
          </ac:spMkLst>
        </pc:spChg>
      </pc:sldChg>
      <pc:sldChg chg="modSp mod">
        <pc:chgData name="Browning, Ffion" userId="8a3511e5-5eba-4cec-8288-f779429e55dc" providerId="ADAL" clId="{27C023D0-6F5A-423B-AA36-305C7DC2F4EC}" dt="2022-05-12T12:36:01.382" v="793" actId="20577"/>
        <pc:sldMkLst>
          <pc:docMk/>
          <pc:sldMk cId="4019482645" sldId="310"/>
        </pc:sldMkLst>
        <pc:spChg chg="mod">
          <ac:chgData name="Browning, Ffion" userId="8a3511e5-5eba-4cec-8288-f779429e55dc" providerId="ADAL" clId="{27C023D0-6F5A-423B-AA36-305C7DC2F4EC}" dt="2022-05-12T12:36:01.382" v="793" actId="20577"/>
          <ac:spMkLst>
            <pc:docMk/>
            <pc:sldMk cId="4019482645" sldId="310"/>
            <ac:spMk id="2" creationId="{8C6F538D-D025-4B6F-A34C-A9E72ADA1714}"/>
          </ac:spMkLst>
        </pc:spChg>
      </pc:sldChg>
      <pc:sldChg chg="modSp mod">
        <pc:chgData name="Browning, Ffion" userId="8a3511e5-5eba-4cec-8288-f779429e55dc" providerId="ADAL" clId="{27C023D0-6F5A-423B-AA36-305C7DC2F4EC}" dt="2022-05-12T12:37:03.359" v="803" actId="20577"/>
        <pc:sldMkLst>
          <pc:docMk/>
          <pc:sldMk cId="3650685307" sldId="312"/>
        </pc:sldMkLst>
        <pc:spChg chg="mod">
          <ac:chgData name="Browning, Ffion" userId="8a3511e5-5eba-4cec-8288-f779429e55dc" providerId="ADAL" clId="{27C023D0-6F5A-423B-AA36-305C7DC2F4EC}" dt="2022-05-12T12:37:03.359" v="803" actId="20577"/>
          <ac:spMkLst>
            <pc:docMk/>
            <pc:sldMk cId="3650685307" sldId="312"/>
            <ac:spMk id="2" creationId="{8C6F538D-D025-4B6F-A34C-A9E72ADA1714}"/>
          </ac:spMkLst>
        </pc:spChg>
      </pc:sldChg>
      <pc:sldChg chg="modSp">
        <pc:chgData name="Browning, Ffion" userId="8a3511e5-5eba-4cec-8288-f779429e55dc" providerId="ADAL" clId="{27C023D0-6F5A-423B-AA36-305C7DC2F4EC}" dt="2022-05-12T12:44:47.413" v="1607" actId="20577"/>
        <pc:sldMkLst>
          <pc:docMk/>
          <pc:sldMk cId="3065966842" sldId="313"/>
        </pc:sldMkLst>
        <pc:spChg chg="mod">
          <ac:chgData name="Browning, Ffion" userId="8a3511e5-5eba-4cec-8288-f779429e55dc" providerId="ADAL" clId="{27C023D0-6F5A-423B-AA36-305C7DC2F4EC}" dt="2022-05-12T12:44:47.413" v="1607" actId="20577"/>
          <ac:spMkLst>
            <pc:docMk/>
            <pc:sldMk cId="3065966842" sldId="313"/>
            <ac:spMk id="3" creationId="{3DA8D287-8211-4D38-9D7E-DEA48ABF3882}"/>
          </ac:spMkLst>
        </pc:spChg>
      </pc:sldChg>
      <pc:sldChg chg="addSp delSp modSp mod modAnim">
        <pc:chgData name="Browning, Ffion" userId="8a3511e5-5eba-4cec-8288-f779429e55dc" providerId="ADAL" clId="{27C023D0-6F5A-423B-AA36-305C7DC2F4EC}" dt="2022-05-12T12:40:11.655" v="1112" actId="20577"/>
        <pc:sldMkLst>
          <pc:docMk/>
          <pc:sldMk cId="1336121648" sldId="317"/>
        </pc:sldMkLst>
        <pc:spChg chg="mod">
          <ac:chgData name="Browning, Ffion" userId="8a3511e5-5eba-4cec-8288-f779429e55dc" providerId="ADAL" clId="{27C023D0-6F5A-423B-AA36-305C7DC2F4EC}" dt="2022-05-12T12:39:34.375" v="980" actId="20577"/>
          <ac:spMkLst>
            <pc:docMk/>
            <pc:sldMk cId="1336121648" sldId="317"/>
            <ac:spMk id="2" creationId="{8C6F538D-D025-4B6F-A34C-A9E72ADA1714}"/>
          </ac:spMkLst>
        </pc:spChg>
        <pc:spChg chg="mod">
          <ac:chgData name="Browning, Ffion" userId="8a3511e5-5eba-4cec-8288-f779429e55dc" providerId="ADAL" clId="{27C023D0-6F5A-423B-AA36-305C7DC2F4EC}" dt="2022-05-12T12:40:11.655" v="1112" actId="20577"/>
          <ac:spMkLst>
            <pc:docMk/>
            <pc:sldMk cId="1336121648" sldId="317"/>
            <ac:spMk id="3" creationId="{3DA8D287-8211-4D38-9D7E-DEA48ABF3882}"/>
          </ac:spMkLst>
        </pc:spChg>
        <pc:picChg chg="del">
          <ac:chgData name="Browning, Ffion" userId="8a3511e5-5eba-4cec-8288-f779429e55dc" providerId="ADAL" clId="{27C023D0-6F5A-423B-AA36-305C7DC2F4EC}" dt="2022-05-12T12:22:37.937" v="265" actId="478"/>
          <ac:picMkLst>
            <pc:docMk/>
            <pc:sldMk cId="1336121648" sldId="317"/>
            <ac:picMk id="7" creationId="{F6904993-D44B-4533-B8E6-BAC2D97C5156}"/>
          </ac:picMkLst>
        </pc:picChg>
        <pc:picChg chg="add mod">
          <ac:chgData name="Browning, Ffion" userId="8a3511e5-5eba-4cec-8288-f779429e55dc" providerId="ADAL" clId="{27C023D0-6F5A-423B-AA36-305C7DC2F4EC}" dt="2022-05-12T12:22:46.649" v="270" actId="1076"/>
          <ac:picMkLst>
            <pc:docMk/>
            <pc:sldMk cId="1336121648" sldId="317"/>
            <ac:picMk id="1026" creationId="{D2EEC6C4-1ACE-47EF-A589-5A6DC8FB7E35}"/>
          </ac:picMkLst>
        </pc:picChg>
      </pc:sldChg>
      <pc:sldChg chg="modSp">
        <pc:chgData name="Browning, Ffion" userId="8a3511e5-5eba-4cec-8288-f779429e55dc" providerId="ADAL" clId="{27C023D0-6F5A-423B-AA36-305C7DC2F4EC}" dt="2022-05-12T12:44:39.437" v="1599" actId="20577"/>
        <pc:sldMkLst>
          <pc:docMk/>
          <pc:sldMk cId="1079464074" sldId="318"/>
        </pc:sldMkLst>
        <pc:spChg chg="mod">
          <ac:chgData name="Browning, Ffion" userId="8a3511e5-5eba-4cec-8288-f779429e55dc" providerId="ADAL" clId="{27C023D0-6F5A-423B-AA36-305C7DC2F4EC}" dt="2022-05-12T12:44:39.437" v="1599" actId="20577"/>
          <ac:spMkLst>
            <pc:docMk/>
            <pc:sldMk cId="1079464074" sldId="318"/>
            <ac:spMk id="5" creationId="{E05884CA-E2BE-4FCF-BDB5-EA0F57F785F0}"/>
          </ac:spMkLst>
        </pc:spChg>
      </pc:sldChg>
      <pc:sldChg chg="delSp modSp mod modAnim">
        <pc:chgData name="Browning, Ffion" userId="8a3511e5-5eba-4cec-8288-f779429e55dc" providerId="ADAL" clId="{27C023D0-6F5A-423B-AA36-305C7DC2F4EC}" dt="2022-05-12T12:44:29.389" v="1591" actId="14100"/>
        <pc:sldMkLst>
          <pc:docMk/>
          <pc:sldMk cId="1003101399" sldId="319"/>
        </pc:sldMkLst>
        <pc:spChg chg="mod">
          <ac:chgData name="Browning, Ffion" userId="8a3511e5-5eba-4cec-8288-f779429e55dc" providerId="ADAL" clId="{27C023D0-6F5A-423B-AA36-305C7DC2F4EC}" dt="2022-05-12T12:40:18.175" v="1124" actId="20577"/>
          <ac:spMkLst>
            <pc:docMk/>
            <pc:sldMk cId="1003101399" sldId="319"/>
            <ac:spMk id="2" creationId="{8C6F538D-D025-4B6F-A34C-A9E72ADA1714}"/>
          </ac:spMkLst>
        </pc:spChg>
        <pc:spChg chg="mod">
          <ac:chgData name="Browning, Ffion" userId="8a3511e5-5eba-4cec-8288-f779429e55dc" providerId="ADAL" clId="{27C023D0-6F5A-423B-AA36-305C7DC2F4EC}" dt="2022-05-12T12:40:27.575" v="1142" actId="20577"/>
          <ac:spMkLst>
            <pc:docMk/>
            <pc:sldMk cId="1003101399" sldId="319"/>
            <ac:spMk id="3" creationId="{3DA8D287-8211-4D38-9D7E-DEA48ABF3882}"/>
          </ac:spMkLst>
        </pc:spChg>
        <pc:spChg chg="mod">
          <ac:chgData name="Browning, Ffion" userId="8a3511e5-5eba-4cec-8288-f779429e55dc" providerId="ADAL" clId="{27C023D0-6F5A-423B-AA36-305C7DC2F4EC}" dt="2022-05-12T12:42:29.439" v="1351" actId="20577"/>
          <ac:spMkLst>
            <pc:docMk/>
            <pc:sldMk cId="1003101399" sldId="319"/>
            <ac:spMk id="9" creationId="{383904D4-BCDA-438D-B029-5B22C6FBC054}"/>
          </ac:spMkLst>
        </pc:spChg>
        <pc:grpChg chg="mod">
          <ac:chgData name="Browning, Ffion" userId="8a3511e5-5eba-4cec-8288-f779429e55dc" providerId="ADAL" clId="{27C023D0-6F5A-423B-AA36-305C7DC2F4EC}" dt="2022-05-12T12:44:29.389" v="1591" actId="14100"/>
          <ac:grpSpMkLst>
            <pc:docMk/>
            <pc:sldMk cId="1003101399" sldId="319"/>
            <ac:grpSpMk id="8" creationId="{1AAAA333-6B77-4C4D-A8DC-47FEEB8DADA3}"/>
          </ac:grpSpMkLst>
        </pc:grpChg>
        <pc:picChg chg="mod">
          <ac:chgData name="Browning, Ffion" userId="8a3511e5-5eba-4cec-8288-f779429e55dc" providerId="ADAL" clId="{27C023D0-6F5A-423B-AA36-305C7DC2F4EC}" dt="2022-05-12T12:44:29.389" v="1591" actId="14100"/>
          <ac:picMkLst>
            <pc:docMk/>
            <pc:sldMk cId="1003101399" sldId="319"/>
            <ac:picMk id="22530" creationId="{0F702FD2-1C0C-433B-B656-55F35E566F1B}"/>
          </ac:picMkLst>
        </pc:picChg>
        <pc:picChg chg="del">
          <ac:chgData name="Browning, Ffion" userId="8a3511e5-5eba-4cec-8288-f779429e55dc" providerId="ADAL" clId="{27C023D0-6F5A-423B-AA36-305C7DC2F4EC}" dt="2022-05-12T12:44:10.256" v="1582" actId="478"/>
          <ac:picMkLst>
            <pc:docMk/>
            <pc:sldMk cId="1003101399" sldId="319"/>
            <ac:picMk id="22532" creationId="{6058A0C9-D1FE-44D3-9257-27FBC7ECC47B}"/>
          </ac:picMkLst>
        </pc:picChg>
        <pc:cxnChg chg="mod">
          <ac:chgData name="Browning, Ffion" userId="8a3511e5-5eba-4cec-8288-f779429e55dc" providerId="ADAL" clId="{27C023D0-6F5A-423B-AA36-305C7DC2F4EC}" dt="2022-05-12T12:44:29.389" v="1591" actId="14100"/>
          <ac:cxnSpMkLst>
            <pc:docMk/>
            <pc:sldMk cId="1003101399" sldId="319"/>
            <ac:cxnSpMk id="6" creationId="{A48F081A-CC84-4AF0-AD83-049C43BB79B4}"/>
          </ac:cxnSpMkLst>
        </pc:cxnChg>
      </pc:sldChg>
      <pc:sldChg chg="del">
        <pc:chgData name="Browning, Ffion" userId="8a3511e5-5eba-4cec-8288-f779429e55dc" providerId="ADAL" clId="{27C023D0-6F5A-423B-AA36-305C7DC2F4EC}" dt="2022-05-12T12:42:48.863" v="1352" actId="2696"/>
        <pc:sldMkLst>
          <pc:docMk/>
          <pc:sldMk cId="2368237957" sldId="320"/>
        </pc:sldMkLst>
      </pc:sldChg>
      <pc:sldChg chg="addSp modSp mod modAnim">
        <pc:chgData name="Browning, Ffion" userId="8a3511e5-5eba-4cec-8288-f779429e55dc" providerId="ADAL" clId="{27C023D0-6F5A-423B-AA36-305C7DC2F4EC}" dt="2022-05-12T12:44:22.685" v="1588" actId="14100"/>
        <pc:sldMkLst>
          <pc:docMk/>
          <pc:sldMk cId="2759276887" sldId="321"/>
        </pc:sldMkLst>
        <pc:spChg chg="mod">
          <ac:chgData name="Browning, Ffion" userId="8a3511e5-5eba-4cec-8288-f779429e55dc" providerId="ADAL" clId="{27C023D0-6F5A-423B-AA36-305C7DC2F4EC}" dt="2022-05-12T12:44:20.245" v="1586" actId="14100"/>
          <ac:spMkLst>
            <pc:docMk/>
            <pc:sldMk cId="2759276887" sldId="321"/>
            <ac:spMk id="3" creationId="{3DA8D287-8211-4D38-9D7E-DEA48ABF3882}"/>
          </ac:spMkLst>
        </pc:spChg>
        <pc:picChg chg="add mod">
          <ac:chgData name="Browning, Ffion" userId="8a3511e5-5eba-4cec-8288-f779429e55dc" providerId="ADAL" clId="{27C023D0-6F5A-423B-AA36-305C7DC2F4EC}" dt="2022-05-12T12:44:22.685" v="1588" actId="14100"/>
          <ac:picMkLst>
            <pc:docMk/>
            <pc:sldMk cId="2759276887" sldId="321"/>
            <ac:picMk id="9" creationId="{41858F7A-A023-4DBC-BE14-0614128D1519}"/>
          </ac:picMkLst>
        </pc:picChg>
      </pc:sldChg>
    </pc:docChg>
  </pc:docChgLst>
  <pc:docChgLst>
    <pc:chgData name="Hughes, Ffion" userId="b2b1aaa3-abdb-4362-bdd1-c2a453b42c86" providerId="ADAL" clId="{A2909268-9992-431C-BA4F-379BC08AA391}"/>
    <pc:docChg chg="modSld">
      <pc:chgData name="Hughes, Ffion" userId="b2b1aaa3-abdb-4362-bdd1-c2a453b42c86" providerId="ADAL" clId="{A2909268-9992-431C-BA4F-379BC08AA391}" dt="2022-02-09T07:30:28.973" v="15" actId="207"/>
      <pc:docMkLst>
        <pc:docMk/>
      </pc:docMkLst>
      <pc:sldChg chg="modSp mod">
        <pc:chgData name="Hughes, Ffion" userId="b2b1aaa3-abdb-4362-bdd1-c2a453b42c86" providerId="ADAL" clId="{A2909268-9992-431C-BA4F-379BC08AA391}" dt="2022-02-09T07:30:28.973" v="15" actId="207"/>
        <pc:sldMkLst>
          <pc:docMk/>
          <pc:sldMk cId="1769809369" sldId="281"/>
        </pc:sldMkLst>
        <pc:spChg chg="mod">
          <ac:chgData name="Hughes, Ffion" userId="b2b1aaa3-abdb-4362-bdd1-c2a453b42c86" providerId="ADAL" clId="{A2909268-9992-431C-BA4F-379BC08AA391}" dt="2022-02-09T07:30:28.973" v="15" actId="207"/>
          <ac:spMkLst>
            <pc:docMk/>
            <pc:sldMk cId="1769809369" sldId="281"/>
            <ac:spMk id="3" creationId="{E447BFE4-6619-423E-AED5-EF26F3980717}"/>
          </ac:spMkLst>
        </pc:spChg>
      </pc:sldChg>
      <pc:sldChg chg="modAnim">
        <pc:chgData name="Hughes, Ffion" userId="b2b1aaa3-abdb-4362-bdd1-c2a453b42c86" providerId="ADAL" clId="{A2909268-9992-431C-BA4F-379BC08AA391}" dt="2022-02-08T10:39:37.431" v="8"/>
        <pc:sldMkLst>
          <pc:docMk/>
          <pc:sldMk cId="1951512019" sldId="282"/>
        </pc:sldMkLst>
      </pc:sldChg>
      <pc:sldChg chg="modSp mod modAnim">
        <pc:chgData name="Hughes, Ffion" userId="b2b1aaa3-abdb-4362-bdd1-c2a453b42c86" providerId="ADAL" clId="{A2909268-9992-431C-BA4F-379BC08AA391}" dt="2022-02-08T10:40:01.446" v="11" actId="1076"/>
        <pc:sldMkLst>
          <pc:docMk/>
          <pc:sldMk cId="426478111" sldId="285"/>
        </pc:sldMkLst>
        <pc:picChg chg="mod">
          <ac:chgData name="Hughes, Ffion" userId="b2b1aaa3-abdb-4362-bdd1-c2a453b42c86" providerId="ADAL" clId="{A2909268-9992-431C-BA4F-379BC08AA391}" dt="2022-02-08T10:40:01.446" v="11" actId="1076"/>
          <ac:picMkLst>
            <pc:docMk/>
            <pc:sldMk cId="426478111" sldId="285"/>
            <ac:picMk id="5" creationId="{23619FA9-1034-4B11-AE11-08D360A1F64E}"/>
          </ac:picMkLst>
        </pc:picChg>
      </pc:sldChg>
      <pc:sldChg chg="modSp mod">
        <pc:chgData name="Hughes, Ffion" userId="b2b1aaa3-abdb-4362-bdd1-c2a453b42c86" providerId="ADAL" clId="{A2909268-9992-431C-BA4F-379BC08AA391}" dt="2022-02-08T10:45:50.133" v="13" actId="403"/>
        <pc:sldMkLst>
          <pc:docMk/>
          <pc:sldMk cId="1269264909" sldId="289"/>
        </pc:sldMkLst>
        <pc:spChg chg="mod">
          <ac:chgData name="Hughes, Ffion" userId="b2b1aaa3-abdb-4362-bdd1-c2a453b42c86" providerId="ADAL" clId="{A2909268-9992-431C-BA4F-379BC08AA391}" dt="2022-02-08T10:45:50.133" v="13" actId="403"/>
          <ac:spMkLst>
            <pc:docMk/>
            <pc:sldMk cId="1269264909" sldId="289"/>
            <ac:spMk id="5" creationId="{5E20114F-BE1F-4E45-81DC-9087E140145C}"/>
          </ac:spMkLst>
        </pc:spChg>
      </pc:sldChg>
      <pc:sldChg chg="modAnim">
        <pc:chgData name="Hughes, Ffion" userId="b2b1aaa3-abdb-4362-bdd1-c2a453b42c86" providerId="ADAL" clId="{A2909268-9992-431C-BA4F-379BC08AA391}" dt="2022-02-08T10:50:35.954" v="14"/>
        <pc:sldMkLst>
          <pc:docMk/>
          <pc:sldMk cId="3427268623" sldId="290"/>
        </pc:sldMkLst>
      </pc:sldChg>
    </pc:docChg>
  </pc:docChgLst>
  <pc:docChgLst>
    <pc:chgData name="Hughes, Ffion" userId="b2b1aaa3-abdb-4362-bdd1-c2a453b42c86" providerId="ADAL" clId="{55011D84-E228-42BA-9984-C2EDAEC1C953}"/>
    <pc:docChg chg="modSld">
      <pc:chgData name="Hughes, Ffion" userId="b2b1aaa3-abdb-4362-bdd1-c2a453b42c86" providerId="ADAL" clId="{55011D84-E228-42BA-9984-C2EDAEC1C953}" dt="2022-05-10T06:11:49.923" v="3" actId="20577"/>
      <pc:docMkLst>
        <pc:docMk/>
      </pc:docMkLst>
      <pc:sldChg chg="modSp">
        <pc:chgData name="Hughes, Ffion" userId="b2b1aaa3-abdb-4362-bdd1-c2a453b42c86" providerId="ADAL" clId="{55011D84-E228-42BA-9984-C2EDAEC1C953}" dt="2022-05-09T18:01:07.588" v="0" actId="6549"/>
        <pc:sldMkLst>
          <pc:docMk/>
          <pc:sldMk cId="86248197" sldId="309"/>
        </pc:sldMkLst>
        <pc:spChg chg="mod">
          <ac:chgData name="Hughes, Ffion" userId="b2b1aaa3-abdb-4362-bdd1-c2a453b42c86" providerId="ADAL" clId="{55011D84-E228-42BA-9984-C2EDAEC1C953}" dt="2022-05-09T18:01:07.588" v="0" actId="6549"/>
          <ac:spMkLst>
            <pc:docMk/>
            <pc:sldMk cId="86248197" sldId="309"/>
            <ac:spMk id="3" creationId="{87025017-5F1A-4F1D-A601-9916B49517D3}"/>
          </ac:spMkLst>
        </pc:spChg>
      </pc:sldChg>
      <pc:sldChg chg="modSp">
        <pc:chgData name="Hughes, Ffion" userId="b2b1aaa3-abdb-4362-bdd1-c2a453b42c86" providerId="ADAL" clId="{55011D84-E228-42BA-9984-C2EDAEC1C953}" dt="2022-05-10T06:11:49.923" v="3" actId="20577"/>
        <pc:sldMkLst>
          <pc:docMk/>
          <pc:sldMk cId="1336121648" sldId="317"/>
        </pc:sldMkLst>
        <pc:spChg chg="mod">
          <ac:chgData name="Hughes, Ffion" userId="b2b1aaa3-abdb-4362-bdd1-c2a453b42c86" providerId="ADAL" clId="{55011D84-E228-42BA-9984-C2EDAEC1C953}" dt="2022-05-10T06:11:49.923" v="3" actId="20577"/>
          <ac:spMkLst>
            <pc:docMk/>
            <pc:sldMk cId="1336121648" sldId="317"/>
            <ac:spMk id="3" creationId="{3DA8D287-8211-4D38-9D7E-DEA48ABF3882}"/>
          </ac:spMkLst>
        </pc:spChg>
      </pc:sldChg>
    </pc:docChg>
  </pc:docChgLst>
  <pc:docChgLst>
    <pc:chgData name="Hughes, Ffion" userId="b2b1aaa3-abdb-4362-bdd1-c2a453b42c86" providerId="ADAL" clId="{2A1F4388-0173-45C6-BD4B-87E4FA75027E}"/>
    <pc:docChg chg="undo custSel addSld delSld modSld sldOrd">
      <pc:chgData name="Hughes, Ffion" userId="b2b1aaa3-abdb-4362-bdd1-c2a453b42c86" providerId="ADAL" clId="{2A1F4388-0173-45C6-BD4B-87E4FA75027E}" dt="2022-05-09T14:43:37.114" v="3808" actId="47"/>
      <pc:docMkLst>
        <pc:docMk/>
      </pc:docMkLst>
      <pc:sldChg chg="addSp delSp modSp mod">
        <pc:chgData name="Hughes, Ffion" userId="b2b1aaa3-abdb-4362-bdd1-c2a453b42c86" providerId="ADAL" clId="{2A1F4388-0173-45C6-BD4B-87E4FA75027E}" dt="2022-05-09T08:57:07.332" v="511" actId="14100"/>
        <pc:sldMkLst>
          <pc:docMk/>
          <pc:sldMk cId="3841139718" sldId="271"/>
        </pc:sldMkLst>
        <pc:spChg chg="mod">
          <ac:chgData name="Hughes, Ffion" userId="b2b1aaa3-abdb-4362-bdd1-c2a453b42c86" providerId="ADAL" clId="{2A1F4388-0173-45C6-BD4B-87E4FA75027E}" dt="2022-05-05T13:44:45.734" v="12" actId="207"/>
          <ac:spMkLst>
            <pc:docMk/>
            <pc:sldMk cId="3841139718" sldId="271"/>
            <ac:spMk id="2" creationId="{00000000-0000-0000-0000-000000000000}"/>
          </ac:spMkLst>
        </pc:spChg>
        <pc:spChg chg="add del mod topLvl">
          <ac:chgData name="Hughes, Ffion" userId="b2b1aaa3-abdb-4362-bdd1-c2a453b42c86" providerId="ADAL" clId="{2A1F4388-0173-45C6-BD4B-87E4FA75027E}" dt="2022-05-05T14:09:47.392" v="77" actId="478"/>
          <ac:spMkLst>
            <pc:docMk/>
            <pc:sldMk cId="3841139718" sldId="271"/>
            <ac:spMk id="11" creationId="{0EAEB5A5-F953-4FC5-B385-CE1B3531A23E}"/>
          </ac:spMkLst>
        </pc:spChg>
        <pc:spChg chg="mod">
          <ac:chgData name="Hughes, Ffion" userId="b2b1aaa3-abdb-4362-bdd1-c2a453b42c86" providerId="ADAL" clId="{2A1F4388-0173-45C6-BD4B-87E4FA75027E}" dt="2022-05-05T14:35:11.773" v="355" actId="14100"/>
          <ac:spMkLst>
            <pc:docMk/>
            <pc:sldMk cId="3841139718" sldId="271"/>
            <ac:spMk id="12" creationId="{C89E3BED-368D-4C5E-B976-483B68273D34}"/>
          </ac:spMkLst>
        </pc:spChg>
        <pc:spChg chg="add del">
          <ac:chgData name="Hughes, Ffion" userId="b2b1aaa3-abdb-4362-bdd1-c2a453b42c86" providerId="ADAL" clId="{2A1F4388-0173-45C6-BD4B-87E4FA75027E}" dt="2022-05-05T14:07:26.652" v="49" actId="11529"/>
          <ac:spMkLst>
            <pc:docMk/>
            <pc:sldMk cId="3841139718" sldId="271"/>
            <ac:spMk id="19" creationId="{CC71969F-03A5-4003-8AA4-CC2DE9928BA7}"/>
          </ac:spMkLst>
        </pc:spChg>
        <pc:spChg chg="add del mod">
          <ac:chgData name="Hughes, Ffion" userId="b2b1aaa3-abdb-4362-bdd1-c2a453b42c86" providerId="ADAL" clId="{2A1F4388-0173-45C6-BD4B-87E4FA75027E}" dt="2022-05-05T14:07:26.233" v="48"/>
          <ac:spMkLst>
            <pc:docMk/>
            <pc:sldMk cId="3841139718" sldId="271"/>
            <ac:spMk id="20" creationId="{CF938703-F8AF-4EE7-A1C2-60B739DBD66F}"/>
          </ac:spMkLst>
        </pc:spChg>
        <pc:spChg chg="mod">
          <ac:chgData name="Hughes, Ffion" userId="b2b1aaa3-abdb-4362-bdd1-c2a453b42c86" providerId="ADAL" clId="{2A1F4388-0173-45C6-BD4B-87E4FA75027E}" dt="2022-05-05T14:07:24.939" v="46"/>
          <ac:spMkLst>
            <pc:docMk/>
            <pc:sldMk cId="3841139718" sldId="271"/>
            <ac:spMk id="21" creationId="{D3E3A618-1AD5-4435-B52F-E1AB285EACD2}"/>
          </ac:spMkLst>
        </pc:spChg>
        <pc:spChg chg="add del mod">
          <ac:chgData name="Hughes, Ffion" userId="b2b1aaa3-abdb-4362-bdd1-c2a453b42c86" providerId="ADAL" clId="{2A1F4388-0173-45C6-BD4B-87E4FA75027E}" dt="2022-05-05T14:10:18.327" v="79" actId="478"/>
          <ac:spMkLst>
            <pc:docMk/>
            <pc:sldMk cId="3841139718" sldId="271"/>
            <ac:spMk id="22" creationId="{D12D0B04-8E4E-43CF-8945-E31FBB77AF63}"/>
          </ac:spMkLst>
        </pc:spChg>
        <pc:spChg chg="add del mod">
          <ac:chgData name="Hughes, Ffion" userId="b2b1aaa3-abdb-4362-bdd1-c2a453b42c86" providerId="ADAL" clId="{2A1F4388-0173-45C6-BD4B-87E4FA75027E}" dt="2022-05-05T14:10:18.878" v="80" actId="478"/>
          <ac:spMkLst>
            <pc:docMk/>
            <pc:sldMk cId="3841139718" sldId="271"/>
            <ac:spMk id="23" creationId="{9D4BEFDF-1768-4A71-B62A-EF0C19D34BCC}"/>
          </ac:spMkLst>
        </pc:spChg>
        <pc:spChg chg="add del mod">
          <ac:chgData name="Hughes, Ffion" userId="b2b1aaa3-abdb-4362-bdd1-c2a453b42c86" providerId="ADAL" clId="{2A1F4388-0173-45C6-BD4B-87E4FA75027E}" dt="2022-05-05T14:09:50.555" v="78" actId="478"/>
          <ac:spMkLst>
            <pc:docMk/>
            <pc:sldMk cId="3841139718" sldId="271"/>
            <ac:spMk id="24" creationId="{BE7DC462-17EC-48A1-85BD-1DAC9E2FEA67}"/>
          </ac:spMkLst>
        </pc:spChg>
        <pc:spChg chg="add del mod">
          <ac:chgData name="Hughes, Ffion" userId="b2b1aaa3-abdb-4362-bdd1-c2a453b42c86" providerId="ADAL" clId="{2A1F4388-0173-45C6-BD4B-87E4FA75027E}" dt="2022-05-05T14:11:27.025" v="94" actId="478"/>
          <ac:spMkLst>
            <pc:docMk/>
            <pc:sldMk cId="3841139718" sldId="271"/>
            <ac:spMk id="25" creationId="{4A3E8EE4-ED75-443D-A4E2-02500F6865F7}"/>
          </ac:spMkLst>
        </pc:spChg>
        <pc:spChg chg="add mod">
          <ac:chgData name="Hughes, Ffion" userId="b2b1aaa3-abdb-4362-bdd1-c2a453b42c86" providerId="ADAL" clId="{2A1F4388-0173-45C6-BD4B-87E4FA75027E}" dt="2022-05-05T14:11:55.514" v="101" actId="164"/>
          <ac:spMkLst>
            <pc:docMk/>
            <pc:sldMk cId="3841139718" sldId="271"/>
            <ac:spMk id="26" creationId="{9872F40D-B1BC-462A-A8FE-B70EF9338DE9}"/>
          </ac:spMkLst>
        </pc:spChg>
        <pc:spChg chg="add mod">
          <ac:chgData name="Hughes, Ffion" userId="b2b1aaa3-abdb-4362-bdd1-c2a453b42c86" providerId="ADAL" clId="{2A1F4388-0173-45C6-BD4B-87E4FA75027E}" dt="2022-05-05T14:12:09.236" v="103" actId="1076"/>
          <ac:spMkLst>
            <pc:docMk/>
            <pc:sldMk cId="3841139718" sldId="271"/>
            <ac:spMk id="27" creationId="{D7971E89-33AE-481F-BF05-8B241A97E89A}"/>
          </ac:spMkLst>
        </pc:spChg>
        <pc:spChg chg="add mod">
          <ac:chgData name="Hughes, Ffion" userId="b2b1aaa3-abdb-4362-bdd1-c2a453b42c86" providerId="ADAL" clId="{2A1F4388-0173-45C6-BD4B-87E4FA75027E}" dt="2022-05-05T14:11:55.514" v="101" actId="164"/>
          <ac:spMkLst>
            <pc:docMk/>
            <pc:sldMk cId="3841139718" sldId="271"/>
            <ac:spMk id="28" creationId="{7917D7D2-ABFD-444A-92B4-678C42FDD350}"/>
          </ac:spMkLst>
        </pc:spChg>
        <pc:spChg chg="add del mod">
          <ac:chgData name="Hughes, Ffion" userId="b2b1aaa3-abdb-4362-bdd1-c2a453b42c86" providerId="ADAL" clId="{2A1F4388-0173-45C6-BD4B-87E4FA75027E}" dt="2022-05-05T14:18:46.549" v="193" actId="478"/>
          <ac:spMkLst>
            <pc:docMk/>
            <pc:sldMk cId="3841139718" sldId="271"/>
            <ac:spMk id="30" creationId="{1F96F0B7-486C-4CE2-9256-75B11BAAE4A1}"/>
          </ac:spMkLst>
        </pc:spChg>
        <pc:spChg chg="add mod">
          <ac:chgData name="Hughes, Ffion" userId="b2b1aaa3-abdb-4362-bdd1-c2a453b42c86" providerId="ADAL" clId="{2A1F4388-0173-45C6-BD4B-87E4FA75027E}" dt="2022-05-05T14:16:45.047" v="160" actId="164"/>
          <ac:spMkLst>
            <pc:docMk/>
            <pc:sldMk cId="3841139718" sldId="271"/>
            <ac:spMk id="31" creationId="{5959B1FA-1330-4C9D-994B-E7D4DE237BCA}"/>
          </ac:spMkLst>
        </pc:spChg>
        <pc:spChg chg="add del mod">
          <ac:chgData name="Hughes, Ffion" userId="b2b1aaa3-abdb-4362-bdd1-c2a453b42c86" providerId="ADAL" clId="{2A1F4388-0173-45C6-BD4B-87E4FA75027E}" dt="2022-05-05T14:14:56.813" v="124" actId="478"/>
          <ac:spMkLst>
            <pc:docMk/>
            <pc:sldMk cId="3841139718" sldId="271"/>
            <ac:spMk id="32" creationId="{A71987D5-7C7E-441D-9BDE-574FD233B497}"/>
          </ac:spMkLst>
        </pc:spChg>
        <pc:spChg chg="add mod">
          <ac:chgData name="Hughes, Ffion" userId="b2b1aaa3-abdb-4362-bdd1-c2a453b42c86" providerId="ADAL" clId="{2A1F4388-0173-45C6-BD4B-87E4FA75027E}" dt="2022-05-05T14:17:43.078" v="182" actId="207"/>
          <ac:spMkLst>
            <pc:docMk/>
            <pc:sldMk cId="3841139718" sldId="271"/>
            <ac:spMk id="33" creationId="{F5F7BEFC-C37D-4098-8BE7-D88D6BDAC8C0}"/>
          </ac:spMkLst>
        </pc:spChg>
        <pc:spChg chg="add del mod">
          <ac:chgData name="Hughes, Ffion" userId="b2b1aaa3-abdb-4362-bdd1-c2a453b42c86" providerId="ADAL" clId="{2A1F4388-0173-45C6-BD4B-87E4FA75027E}" dt="2022-05-05T14:20:00.186" v="217" actId="478"/>
          <ac:spMkLst>
            <pc:docMk/>
            <pc:sldMk cId="3841139718" sldId="271"/>
            <ac:spMk id="35" creationId="{3A153B65-4B7A-4328-A23F-AA1A54B2399F}"/>
          </ac:spMkLst>
        </pc:spChg>
        <pc:spChg chg="add del mod">
          <ac:chgData name="Hughes, Ffion" userId="b2b1aaa3-abdb-4362-bdd1-c2a453b42c86" providerId="ADAL" clId="{2A1F4388-0173-45C6-BD4B-87E4FA75027E}" dt="2022-05-05T14:34:31.973" v="260" actId="478"/>
          <ac:spMkLst>
            <pc:docMk/>
            <pc:sldMk cId="3841139718" sldId="271"/>
            <ac:spMk id="38" creationId="{D2ACD662-12C6-4AD6-A306-31BD0B7B5835}"/>
          </ac:spMkLst>
        </pc:spChg>
        <pc:spChg chg="add del mod">
          <ac:chgData name="Hughes, Ffion" userId="b2b1aaa3-abdb-4362-bdd1-c2a453b42c86" providerId="ADAL" clId="{2A1F4388-0173-45C6-BD4B-87E4FA75027E}" dt="2022-05-05T14:34:29.527" v="256" actId="478"/>
          <ac:spMkLst>
            <pc:docMk/>
            <pc:sldMk cId="3841139718" sldId="271"/>
            <ac:spMk id="39" creationId="{E34E2CC1-2D31-498E-89B7-EAA7BDBCEB7D}"/>
          </ac:spMkLst>
        </pc:spChg>
        <pc:spChg chg="add del mod">
          <ac:chgData name="Hughes, Ffion" userId="b2b1aaa3-abdb-4362-bdd1-c2a453b42c86" providerId="ADAL" clId="{2A1F4388-0173-45C6-BD4B-87E4FA75027E}" dt="2022-05-05T14:34:31.619" v="259" actId="478"/>
          <ac:spMkLst>
            <pc:docMk/>
            <pc:sldMk cId="3841139718" sldId="271"/>
            <ac:spMk id="40" creationId="{2C4C6554-C2E2-4CB3-9A9C-527087D5E251}"/>
          </ac:spMkLst>
        </pc:spChg>
        <pc:spChg chg="add del mod">
          <ac:chgData name="Hughes, Ffion" userId="b2b1aaa3-abdb-4362-bdd1-c2a453b42c86" providerId="ADAL" clId="{2A1F4388-0173-45C6-BD4B-87E4FA75027E}" dt="2022-05-05T14:34:30.964" v="258" actId="478"/>
          <ac:spMkLst>
            <pc:docMk/>
            <pc:sldMk cId="3841139718" sldId="271"/>
            <ac:spMk id="41" creationId="{7A3467E8-FE10-4451-A233-FB861832CA19}"/>
          </ac:spMkLst>
        </pc:spChg>
        <pc:spChg chg="add del mod">
          <ac:chgData name="Hughes, Ffion" userId="b2b1aaa3-abdb-4362-bdd1-c2a453b42c86" providerId="ADAL" clId="{2A1F4388-0173-45C6-BD4B-87E4FA75027E}" dt="2022-05-05T14:34:30.361" v="257" actId="478"/>
          <ac:spMkLst>
            <pc:docMk/>
            <pc:sldMk cId="3841139718" sldId="271"/>
            <ac:spMk id="42" creationId="{8E9409AD-C7CF-424E-8B33-10447A0924F6}"/>
          </ac:spMkLst>
        </pc:spChg>
        <pc:grpChg chg="del">
          <ac:chgData name="Hughes, Ffion" userId="b2b1aaa3-abdb-4362-bdd1-c2a453b42c86" providerId="ADAL" clId="{2A1F4388-0173-45C6-BD4B-87E4FA75027E}" dt="2022-05-05T13:44:49.860" v="13" actId="478"/>
          <ac:grpSpMkLst>
            <pc:docMk/>
            <pc:sldMk cId="3841139718" sldId="271"/>
            <ac:grpSpMk id="10" creationId="{42E9D702-02B7-4A7C-B607-76F9AAA7294C}"/>
          </ac:grpSpMkLst>
        </pc:grpChg>
        <pc:grpChg chg="add del mod">
          <ac:chgData name="Hughes, Ffion" userId="b2b1aaa3-abdb-4362-bdd1-c2a453b42c86" providerId="ADAL" clId="{2A1F4388-0173-45C6-BD4B-87E4FA75027E}" dt="2022-05-05T14:09:09.449" v="67" actId="478"/>
          <ac:grpSpMkLst>
            <pc:docMk/>
            <pc:sldMk cId="3841139718" sldId="271"/>
            <ac:grpSpMk id="18" creationId="{490BCC4D-C010-4FDD-9AC3-277E6019FE19}"/>
          </ac:grpSpMkLst>
        </pc:grpChg>
        <pc:grpChg chg="add del mod">
          <ac:chgData name="Hughes, Ffion" userId="b2b1aaa3-abdb-4362-bdd1-c2a453b42c86" providerId="ADAL" clId="{2A1F4388-0173-45C6-BD4B-87E4FA75027E}" dt="2022-05-05T14:12:36.711" v="105" actId="478"/>
          <ac:grpSpMkLst>
            <pc:docMk/>
            <pc:sldMk cId="3841139718" sldId="271"/>
            <ac:grpSpMk id="29" creationId="{6E208EE7-1CB9-4133-98C7-4319355434CA}"/>
          </ac:grpSpMkLst>
        </pc:grpChg>
        <pc:grpChg chg="add del mod">
          <ac:chgData name="Hughes, Ffion" userId="b2b1aaa3-abdb-4362-bdd1-c2a453b42c86" providerId="ADAL" clId="{2A1F4388-0173-45C6-BD4B-87E4FA75027E}" dt="2022-05-05T14:20:02.006" v="218" actId="478"/>
          <ac:grpSpMkLst>
            <pc:docMk/>
            <pc:sldMk cId="3841139718" sldId="271"/>
            <ac:grpSpMk id="34" creationId="{D0A2FCA7-DE7D-4A69-881E-2897A5AA0977}"/>
          </ac:grpSpMkLst>
        </pc:grpChg>
        <pc:grpChg chg="add del mod">
          <ac:chgData name="Hughes, Ffion" userId="b2b1aaa3-abdb-4362-bdd1-c2a453b42c86" providerId="ADAL" clId="{2A1F4388-0173-45C6-BD4B-87E4FA75027E}" dt="2022-05-09T08:55:42.340" v="491" actId="478"/>
          <ac:grpSpMkLst>
            <pc:docMk/>
            <pc:sldMk cId="3841139718" sldId="271"/>
            <ac:grpSpMk id="43" creationId="{CDC5E2FA-A885-42C1-B0D7-D3C5AC7EBA69}"/>
          </ac:grpSpMkLst>
        </pc:grpChg>
        <pc:picChg chg="add mod">
          <ac:chgData name="Hughes, Ffion" userId="b2b1aaa3-abdb-4362-bdd1-c2a453b42c86" providerId="ADAL" clId="{2A1F4388-0173-45C6-BD4B-87E4FA75027E}" dt="2022-05-09T08:57:07.332" v="511" actId="14100"/>
          <ac:picMkLst>
            <pc:docMk/>
            <pc:sldMk cId="3841139718" sldId="271"/>
            <ac:picMk id="5" creationId="{5A2A72FB-BAAD-42DF-8E96-8D994D58E193}"/>
          </ac:picMkLst>
        </pc:picChg>
        <pc:picChg chg="add mod topLvl">
          <ac:chgData name="Hughes, Ffion" userId="b2b1aaa3-abdb-4362-bdd1-c2a453b42c86" providerId="ADAL" clId="{2A1F4388-0173-45C6-BD4B-87E4FA75027E}" dt="2022-05-09T08:55:42.340" v="491" actId="478"/>
          <ac:picMkLst>
            <pc:docMk/>
            <pc:sldMk cId="3841139718" sldId="271"/>
            <ac:picMk id="6" creationId="{3D2CA4D8-EBA6-449B-AE92-A8F854AB69EE}"/>
          </ac:picMkLst>
        </pc:picChg>
        <pc:picChg chg="add mod">
          <ac:chgData name="Hughes, Ffion" userId="b2b1aaa3-abdb-4362-bdd1-c2a453b42c86" providerId="ADAL" clId="{2A1F4388-0173-45C6-BD4B-87E4FA75027E}" dt="2022-05-09T08:56:04.317" v="499" actId="14100"/>
          <ac:picMkLst>
            <pc:docMk/>
            <pc:sldMk cId="3841139718" sldId="271"/>
            <ac:picMk id="8" creationId="{9733A254-4D3E-4977-840F-C4860CC4482B}"/>
          </ac:picMkLst>
        </pc:picChg>
        <pc:picChg chg="add del mod">
          <ac:chgData name="Hughes, Ffion" userId="b2b1aaa3-abdb-4362-bdd1-c2a453b42c86" providerId="ADAL" clId="{2A1F4388-0173-45C6-BD4B-87E4FA75027E}" dt="2022-05-05T14:04:42.271" v="19" actId="478"/>
          <ac:picMkLst>
            <pc:docMk/>
            <pc:sldMk cId="3841139718" sldId="271"/>
            <ac:picMk id="8" creationId="{EA87D0C7-4555-4C45-A0A6-5861172833DE}"/>
          </ac:picMkLst>
        </pc:picChg>
        <pc:picChg chg="add del mod topLvl">
          <ac:chgData name="Hughes, Ffion" userId="b2b1aaa3-abdb-4362-bdd1-c2a453b42c86" providerId="ADAL" clId="{2A1F4388-0173-45C6-BD4B-87E4FA75027E}" dt="2022-05-05T14:09:09.449" v="67" actId="478"/>
          <ac:picMkLst>
            <pc:docMk/>
            <pc:sldMk cId="3841139718" sldId="271"/>
            <ac:picMk id="14" creationId="{8B01F984-C77D-4888-B35D-53B8545BF401}"/>
          </ac:picMkLst>
        </pc:picChg>
        <pc:picChg chg="add del mod topLvl">
          <ac:chgData name="Hughes, Ffion" userId="b2b1aaa3-abdb-4362-bdd1-c2a453b42c86" providerId="ADAL" clId="{2A1F4388-0173-45C6-BD4B-87E4FA75027E}" dt="2022-05-09T08:55:42.340" v="491" actId="478"/>
          <ac:picMkLst>
            <pc:docMk/>
            <pc:sldMk cId="3841139718" sldId="271"/>
            <ac:picMk id="37" creationId="{2AFAED6D-CB36-442B-A4E6-285A06B57D87}"/>
          </ac:picMkLst>
        </pc:picChg>
        <pc:cxnChg chg="add del mod">
          <ac:chgData name="Hughes, Ffion" userId="b2b1aaa3-abdb-4362-bdd1-c2a453b42c86" providerId="ADAL" clId="{2A1F4388-0173-45C6-BD4B-87E4FA75027E}" dt="2022-05-05T14:08:34.118" v="57" actId="478"/>
          <ac:cxnSpMkLst>
            <pc:docMk/>
            <pc:sldMk cId="3841139718" sldId="271"/>
            <ac:cxnSpMk id="16" creationId="{6E23A1FF-A5B7-4687-AD81-40DF1E82E3A3}"/>
          </ac:cxnSpMkLst>
        </pc:cxnChg>
        <pc:cxnChg chg="add del mod">
          <ac:chgData name="Hughes, Ffion" userId="b2b1aaa3-abdb-4362-bdd1-c2a453b42c86" providerId="ADAL" clId="{2A1F4388-0173-45C6-BD4B-87E4FA75027E}" dt="2022-05-05T14:08:30.476" v="56" actId="478"/>
          <ac:cxnSpMkLst>
            <pc:docMk/>
            <pc:sldMk cId="3841139718" sldId="271"/>
            <ac:cxnSpMk id="17" creationId="{8B95C051-4274-43AF-9BAB-5466E1CD33A7}"/>
          </ac:cxnSpMkLst>
        </pc:cxnChg>
      </pc:sldChg>
      <pc:sldChg chg="addSp delSp modSp mod modAnim">
        <pc:chgData name="Hughes, Ffion" userId="b2b1aaa3-abdb-4362-bdd1-c2a453b42c86" providerId="ADAL" clId="{2A1F4388-0173-45C6-BD4B-87E4FA75027E}" dt="2022-05-09T08:59:35.793" v="540"/>
        <pc:sldMkLst>
          <pc:docMk/>
          <pc:sldMk cId="1853512535" sldId="279"/>
        </pc:sldMkLst>
        <pc:spChg chg="mod">
          <ac:chgData name="Hughes, Ffion" userId="b2b1aaa3-abdb-4362-bdd1-c2a453b42c86" providerId="ADAL" clId="{2A1F4388-0173-45C6-BD4B-87E4FA75027E}" dt="2022-05-05T14:37:44.925" v="370" actId="255"/>
          <ac:spMkLst>
            <pc:docMk/>
            <pc:sldMk cId="1853512535" sldId="279"/>
            <ac:spMk id="2" creationId="{654673AE-E9C6-4D36-8218-AC8F529E5D30}"/>
          </ac:spMkLst>
        </pc:spChg>
        <pc:spChg chg="mod">
          <ac:chgData name="Hughes, Ffion" userId="b2b1aaa3-abdb-4362-bdd1-c2a453b42c86" providerId="ADAL" clId="{2A1F4388-0173-45C6-BD4B-87E4FA75027E}" dt="2022-05-05T14:49:36.044" v="413" actId="1076"/>
          <ac:spMkLst>
            <pc:docMk/>
            <pc:sldMk cId="1853512535" sldId="279"/>
            <ac:spMk id="3" creationId="{FB8BCFB5-F4D3-4712-BDF1-FCF939C7E1FC}"/>
          </ac:spMkLst>
        </pc:spChg>
        <pc:spChg chg="add mod">
          <ac:chgData name="Hughes, Ffion" userId="b2b1aaa3-abdb-4362-bdd1-c2a453b42c86" providerId="ADAL" clId="{2A1F4388-0173-45C6-BD4B-87E4FA75027E}" dt="2022-05-05T14:35:35.061" v="359" actId="1076"/>
          <ac:spMkLst>
            <pc:docMk/>
            <pc:sldMk cId="1853512535" sldId="279"/>
            <ac:spMk id="10" creationId="{8A2E9D69-D328-496D-8DAF-B501EAFB0139}"/>
          </ac:spMkLst>
        </pc:spChg>
        <pc:spChg chg="del">
          <ac:chgData name="Hughes, Ffion" userId="b2b1aaa3-abdb-4362-bdd1-c2a453b42c86" providerId="ADAL" clId="{2A1F4388-0173-45C6-BD4B-87E4FA75027E}" dt="2022-05-05T14:35:30.158" v="358" actId="478"/>
          <ac:spMkLst>
            <pc:docMk/>
            <pc:sldMk cId="1853512535" sldId="279"/>
            <ac:spMk id="12" creationId="{2AE03C28-EB1A-4BF7-8F5A-748932662E16}"/>
          </ac:spMkLst>
        </pc:spChg>
        <pc:grpChg chg="add del mod">
          <ac:chgData name="Hughes, Ffion" userId="b2b1aaa3-abdb-4362-bdd1-c2a453b42c86" providerId="ADAL" clId="{2A1F4388-0173-45C6-BD4B-87E4FA75027E}" dt="2022-05-09T08:58:03.736" v="518" actId="478"/>
          <ac:grpSpMkLst>
            <pc:docMk/>
            <pc:sldMk cId="1853512535" sldId="279"/>
            <ac:grpSpMk id="11" creationId="{6727C41D-2C63-471D-9E6B-4ABF5174AB2C}"/>
          </ac:grpSpMkLst>
        </pc:grpChg>
        <pc:grpChg chg="del">
          <ac:chgData name="Hughes, Ffion" userId="b2b1aaa3-abdb-4362-bdd1-c2a453b42c86" providerId="ADAL" clId="{2A1F4388-0173-45C6-BD4B-87E4FA75027E}" dt="2022-05-05T14:35:41.225" v="361" actId="478"/>
          <ac:grpSpMkLst>
            <pc:docMk/>
            <pc:sldMk cId="1853512535" sldId="279"/>
            <ac:grpSpMk id="18" creationId="{F8E78E6D-7390-4FB2-BEA0-626D73A98C51}"/>
          </ac:grpSpMkLst>
        </pc:grpChg>
        <pc:picChg chg="del">
          <ac:chgData name="Hughes, Ffion" userId="b2b1aaa3-abdb-4362-bdd1-c2a453b42c86" providerId="ADAL" clId="{2A1F4388-0173-45C6-BD4B-87E4FA75027E}" dt="2022-05-05T14:35:38.285" v="360" actId="478"/>
          <ac:picMkLst>
            <pc:docMk/>
            <pc:sldMk cId="1853512535" sldId="279"/>
            <ac:picMk id="6" creationId="{37C4A8D2-0864-4B3A-8DFB-7BF2A42DDCE9}"/>
          </ac:picMkLst>
        </pc:picChg>
        <pc:picChg chg="add mod">
          <ac:chgData name="Hughes, Ffion" userId="b2b1aaa3-abdb-4362-bdd1-c2a453b42c86" providerId="ADAL" clId="{2A1F4388-0173-45C6-BD4B-87E4FA75027E}" dt="2022-05-05T14:50:03.071" v="415" actId="1582"/>
          <ac:picMkLst>
            <pc:docMk/>
            <pc:sldMk cId="1853512535" sldId="279"/>
            <ac:picMk id="7" creationId="{B8290B74-F25E-47E4-9C2E-24ECC55641AE}"/>
          </ac:picMkLst>
        </pc:picChg>
        <pc:picChg chg="add mod">
          <ac:chgData name="Hughes, Ffion" userId="b2b1aaa3-abdb-4362-bdd1-c2a453b42c86" providerId="ADAL" clId="{2A1F4388-0173-45C6-BD4B-87E4FA75027E}" dt="2022-05-09T08:57:19.643" v="515" actId="1076"/>
          <ac:picMkLst>
            <pc:docMk/>
            <pc:sldMk cId="1853512535" sldId="279"/>
            <ac:picMk id="12" creationId="{95FF477B-1080-419A-A958-27B6DFFF3F03}"/>
          </ac:picMkLst>
        </pc:picChg>
        <pc:picChg chg="mod topLvl">
          <ac:chgData name="Hughes, Ffion" userId="b2b1aaa3-abdb-4362-bdd1-c2a453b42c86" providerId="ADAL" clId="{2A1F4388-0173-45C6-BD4B-87E4FA75027E}" dt="2022-05-09T08:58:03.736" v="518" actId="478"/>
          <ac:picMkLst>
            <pc:docMk/>
            <pc:sldMk cId="1853512535" sldId="279"/>
            <ac:picMk id="13" creationId="{852CE704-7EB9-4557-AF7A-FA1054DBAD06}"/>
          </ac:picMkLst>
        </pc:picChg>
        <pc:picChg chg="del mod topLvl">
          <ac:chgData name="Hughes, Ffion" userId="b2b1aaa3-abdb-4362-bdd1-c2a453b42c86" providerId="ADAL" clId="{2A1F4388-0173-45C6-BD4B-87E4FA75027E}" dt="2022-05-09T08:58:03.736" v="518" actId="478"/>
          <ac:picMkLst>
            <pc:docMk/>
            <pc:sldMk cId="1853512535" sldId="279"/>
            <ac:picMk id="14" creationId="{1D2B6D02-69B1-492E-B327-E14410C980D3}"/>
          </ac:picMkLst>
        </pc:picChg>
        <pc:picChg chg="add mod">
          <ac:chgData name="Hughes, Ffion" userId="b2b1aaa3-abdb-4362-bdd1-c2a453b42c86" providerId="ADAL" clId="{2A1F4388-0173-45C6-BD4B-87E4FA75027E}" dt="2022-05-09T08:58:07.068" v="520" actId="1076"/>
          <ac:picMkLst>
            <pc:docMk/>
            <pc:sldMk cId="1853512535" sldId="279"/>
            <ac:picMk id="15" creationId="{59BA7B81-71E7-4F83-BDF4-178DBD06FB91}"/>
          </ac:picMkLst>
        </pc:picChg>
        <pc:picChg chg="add del mod">
          <ac:chgData name="Hughes, Ffion" userId="b2b1aaa3-abdb-4362-bdd1-c2a453b42c86" providerId="ADAL" clId="{2A1F4388-0173-45C6-BD4B-87E4FA75027E}" dt="2022-05-09T08:59:35.793" v="540"/>
          <ac:picMkLst>
            <pc:docMk/>
            <pc:sldMk cId="1853512535" sldId="279"/>
            <ac:picMk id="16" creationId="{CBC73CFB-3A65-45B1-8401-B3615526D017}"/>
          </ac:picMkLst>
        </pc:picChg>
      </pc:sldChg>
      <pc:sldChg chg="addSp delSp modSp mod modAnim">
        <pc:chgData name="Hughes, Ffion" userId="b2b1aaa3-abdb-4362-bdd1-c2a453b42c86" providerId="ADAL" clId="{2A1F4388-0173-45C6-BD4B-87E4FA75027E}" dt="2022-05-09T08:59:41.308" v="544"/>
        <pc:sldMkLst>
          <pc:docMk/>
          <pc:sldMk cId="3751634250" sldId="280"/>
        </pc:sldMkLst>
        <pc:spChg chg="mod">
          <ac:chgData name="Hughes, Ffion" userId="b2b1aaa3-abdb-4362-bdd1-c2a453b42c86" providerId="ADAL" clId="{2A1F4388-0173-45C6-BD4B-87E4FA75027E}" dt="2022-05-09T08:51:25.678" v="480" actId="2711"/>
          <ac:spMkLst>
            <pc:docMk/>
            <pc:sldMk cId="3751634250" sldId="280"/>
            <ac:spMk id="2" creationId="{D9863C58-B06E-4D15-A5F9-4B7A7AAD478E}"/>
          </ac:spMkLst>
        </pc:spChg>
        <pc:spChg chg="mod">
          <ac:chgData name="Hughes, Ffion" userId="b2b1aaa3-abdb-4362-bdd1-c2a453b42c86" providerId="ADAL" clId="{2A1F4388-0173-45C6-BD4B-87E4FA75027E}" dt="2022-05-09T08:58:57.731" v="534" actId="1076"/>
          <ac:spMkLst>
            <pc:docMk/>
            <pc:sldMk cId="3751634250" sldId="280"/>
            <ac:spMk id="3" creationId="{6A4A721A-2512-40A3-9EAC-380296D18BCC}"/>
          </ac:spMkLst>
        </pc:spChg>
        <pc:spChg chg="del">
          <ac:chgData name="Hughes, Ffion" userId="b2b1aaa3-abdb-4362-bdd1-c2a453b42c86" providerId="ADAL" clId="{2A1F4388-0173-45C6-BD4B-87E4FA75027E}" dt="2022-05-05T14:54:08.277" v="455" actId="478"/>
          <ac:spMkLst>
            <pc:docMk/>
            <pc:sldMk cId="3751634250" sldId="280"/>
            <ac:spMk id="8" creationId="{DD1379C6-309A-4E97-892E-62649A1E84BE}"/>
          </ac:spMkLst>
        </pc:spChg>
        <pc:spChg chg="add mod">
          <ac:chgData name="Hughes, Ffion" userId="b2b1aaa3-abdb-4362-bdd1-c2a453b42c86" providerId="ADAL" clId="{2A1F4388-0173-45C6-BD4B-87E4FA75027E}" dt="2022-05-05T14:54:08.653" v="456"/>
          <ac:spMkLst>
            <pc:docMk/>
            <pc:sldMk cId="3751634250" sldId="280"/>
            <ac:spMk id="16" creationId="{FF11A587-6A48-4373-974B-63ED64386466}"/>
          </ac:spMkLst>
        </pc:spChg>
        <pc:grpChg chg="add del mod">
          <ac:chgData name="Hughes, Ffion" userId="b2b1aaa3-abdb-4362-bdd1-c2a453b42c86" providerId="ADAL" clId="{2A1F4388-0173-45C6-BD4B-87E4FA75027E}" dt="2022-05-09T08:58:11.272" v="521" actId="478"/>
          <ac:grpSpMkLst>
            <pc:docMk/>
            <pc:sldMk cId="3751634250" sldId="280"/>
            <ac:grpSpMk id="10" creationId="{6A1C64C9-279D-4F9A-9512-1A60CA50987E}"/>
          </ac:grpSpMkLst>
        </pc:grpChg>
        <pc:grpChg chg="del">
          <ac:chgData name="Hughes, Ffion" userId="b2b1aaa3-abdb-4362-bdd1-c2a453b42c86" providerId="ADAL" clId="{2A1F4388-0173-45C6-BD4B-87E4FA75027E}" dt="2022-05-05T14:50:51.725" v="420" actId="478"/>
          <ac:grpSpMkLst>
            <pc:docMk/>
            <pc:sldMk cId="3751634250" sldId="280"/>
            <ac:grpSpMk id="12" creationId="{B768E955-31A4-4715-85D5-93486CFABBC5}"/>
          </ac:grpSpMkLst>
        </pc:grpChg>
        <pc:picChg chg="add mod">
          <ac:chgData name="Hughes, Ffion" userId="b2b1aaa3-abdb-4362-bdd1-c2a453b42c86" providerId="ADAL" clId="{2A1F4388-0173-45C6-BD4B-87E4FA75027E}" dt="2022-05-09T08:57:46.864" v="516"/>
          <ac:picMkLst>
            <pc:docMk/>
            <pc:sldMk cId="3751634250" sldId="280"/>
            <ac:picMk id="9" creationId="{300CE6F2-6D09-4F67-BC7F-28B88A2C8E3B}"/>
          </ac:picMkLst>
        </pc:picChg>
        <pc:picChg chg="mod topLvl">
          <ac:chgData name="Hughes, Ffion" userId="b2b1aaa3-abdb-4362-bdd1-c2a453b42c86" providerId="ADAL" clId="{2A1F4388-0173-45C6-BD4B-87E4FA75027E}" dt="2022-05-09T08:58:11.272" v="521" actId="478"/>
          <ac:picMkLst>
            <pc:docMk/>
            <pc:sldMk cId="3751634250" sldId="280"/>
            <ac:picMk id="11" creationId="{02379170-8929-46E9-958F-CABEDC7AF40E}"/>
          </ac:picMkLst>
        </pc:picChg>
        <pc:picChg chg="add mod">
          <ac:chgData name="Hughes, Ffion" userId="b2b1aaa3-abdb-4362-bdd1-c2a453b42c86" providerId="ADAL" clId="{2A1F4388-0173-45C6-BD4B-87E4FA75027E}" dt="2022-05-09T08:58:14.468" v="523" actId="1076"/>
          <ac:picMkLst>
            <pc:docMk/>
            <pc:sldMk cId="3751634250" sldId="280"/>
            <ac:picMk id="12" creationId="{3737013B-88E5-41D3-BE10-A5C7EF30A94F}"/>
          </ac:picMkLst>
        </pc:picChg>
        <pc:picChg chg="add del mod">
          <ac:chgData name="Hughes, Ffion" userId="b2b1aaa3-abdb-4362-bdd1-c2a453b42c86" providerId="ADAL" clId="{2A1F4388-0173-45C6-BD4B-87E4FA75027E}" dt="2022-05-09T08:59:41.308" v="544"/>
          <ac:picMkLst>
            <pc:docMk/>
            <pc:sldMk cId="3751634250" sldId="280"/>
            <ac:picMk id="13" creationId="{D2B31E95-4173-4779-B089-C7B83AD03FA7}"/>
          </ac:picMkLst>
        </pc:picChg>
        <pc:picChg chg="del mod topLvl">
          <ac:chgData name="Hughes, Ffion" userId="b2b1aaa3-abdb-4362-bdd1-c2a453b42c86" providerId="ADAL" clId="{2A1F4388-0173-45C6-BD4B-87E4FA75027E}" dt="2022-05-09T08:58:11.272" v="521" actId="478"/>
          <ac:picMkLst>
            <pc:docMk/>
            <pc:sldMk cId="3751634250" sldId="280"/>
            <ac:picMk id="15" creationId="{E49BC5C8-D874-4E07-BD7C-40958D05B5A0}"/>
          </ac:picMkLst>
        </pc:picChg>
        <pc:picChg chg="del">
          <ac:chgData name="Hughes, Ffion" userId="b2b1aaa3-abdb-4362-bdd1-c2a453b42c86" providerId="ADAL" clId="{2A1F4388-0173-45C6-BD4B-87E4FA75027E}" dt="2022-05-05T14:50:48.450" v="419" actId="478"/>
          <ac:picMkLst>
            <pc:docMk/>
            <pc:sldMk cId="3751634250" sldId="280"/>
            <ac:picMk id="2050" creationId="{92EBE942-1E2A-410D-A0F0-86BC56EF0C20}"/>
          </ac:picMkLst>
        </pc:picChg>
      </pc:sldChg>
      <pc:sldChg chg="addSp delSp modSp mod">
        <pc:chgData name="Hughes, Ffion" userId="b2b1aaa3-abdb-4362-bdd1-c2a453b42c86" providerId="ADAL" clId="{2A1F4388-0173-45C6-BD4B-87E4FA75027E}" dt="2022-05-09T09:07:37.236" v="606" actId="1076"/>
        <pc:sldMkLst>
          <pc:docMk/>
          <pc:sldMk cId="1769809369" sldId="281"/>
        </pc:sldMkLst>
        <pc:spChg chg="mod">
          <ac:chgData name="Hughes, Ffion" userId="b2b1aaa3-abdb-4362-bdd1-c2a453b42c86" providerId="ADAL" clId="{2A1F4388-0173-45C6-BD4B-87E4FA75027E}" dt="2022-05-09T09:01:14.332" v="560" actId="20577"/>
          <ac:spMkLst>
            <pc:docMk/>
            <pc:sldMk cId="1769809369" sldId="281"/>
            <ac:spMk id="2" creationId="{108E6A4B-12BE-4DBA-8264-EFD6014EC995}"/>
          </ac:spMkLst>
        </pc:spChg>
        <pc:spChg chg="mod">
          <ac:chgData name="Hughes, Ffion" userId="b2b1aaa3-abdb-4362-bdd1-c2a453b42c86" providerId="ADAL" clId="{2A1F4388-0173-45C6-BD4B-87E4FA75027E}" dt="2022-05-09T09:06:25.516" v="595" actId="20577"/>
          <ac:spMkLst>
            <pc:docMk/>
            <pc:sldMk cId="1769809369" sldId="281"/>
            <ac:spMk id="3" creationId="{E447BFE4-6619-423E-AED5-EF26F3980717}"/>
          </ac:spMkLst>
        </pc:spChg>
        <pc:spChg chg="del">
          <ac:chgData name="Hughes, Ffion" userId="b2b1aaa3-abdb-4362-bdd1-c2a453b42c86" providerId="ADAL" clId="{2A1F4388-0173-45C6-BD4B-87E4FA75027E}" dt="2022-05-09T09:01:24.905" v="561" actId="478"/>
          <ac:spMkLst>
            <pc:docMk/>
            <pc:sldMk cId="1769809369" sldId="281"/>
            <ac:spMk id="8" creationId="{F4EA00C1-933D-4541-A675-1A0D8FC1A651}"/>
          </ac:spMkLst>
        </pc:spChg>
        <pc:spChg chg="add mod">
          <ac:chgData name="Hughes, Ffion" userId="b2b1aaa3-abdb-4362-bdd1-c2a453b42c86" providerId="ADAL" clId="{2A1F4388-0173-45C6-BD4B-87E4FA75027E}" dt="2022-05-09T09:01:25.172" v="562"/>
          <ac:spMkLst>
            <pc:docMk/>
            <pc:sldMk cId="1769809369" sldId="281"/>
            <ac:spMk id="22" creationId="{298ECCA7-79E3-4EF6-A49B-80966CABC7DC}"/>
          </ac:spMkLst>
        </pc:spChg>
        <pc:grpChg chg="add del mod">
          <ac:chgData name="Hughes, Ffion" userId="b2b1aaa3-abdb-4362-bdd1-c2a453b42c86" providerId="ADAL" clId="{2A1F4388-0173-45C6-BD4B-87E4FA75027E}" dt="2022-05-09T08:58:41.692" v="531" actId="478"/>
          <ac:grpSpMkLst>
            <pc:docMk/>
            <pc:sldMk cId="1769809369" sldId="281"/>
            <ac:grpSpMk id="11" creationId="{38D3C128-0989-46DE-9248-0DFB32B6A3D6}"/>
          </ac:grpSpMkLst>
        </pc:grpChg>
        <pc:grpChg chg="del">
          <ac:chgData name="Hughes, Ffion" userId="b2b1aaa3-abdb-4362-bdd1-c2a453b42c86" providerId="ADAL" clId="{2A1F4388-0173-45C6-BD4B-87E4FA75027E}" dt="2022-05-09T08:58:26.963" v="527" actId="478"/>
          <ac:grpSpMkLst>
            <pc:docMk/>
            <pc:sldMk cId="1769809369" sldId="281"/>
            <ac:grpSpMk id="12" creationId="{8A993A03-431A-440D-B45F-8168F3680946}"/>
          </ac:grpSpMkLst>
        </pc:grpChg>
        <pc:grpChg chg="add mod">
          <ac:chgData name="Hughes, Ffion" userId="b2b1aaa3-abdb-4362-bdd1-c2a453b42c86" providerId="ADAL" clId="{2A1F4388-0173-45C6-BD4B-87E4FA75027E}" dt="2022-05-09T08:58:41.951" v="532"/>
          <ac:grpSpMkLst>
            <pc:docMk/>
            <pc:sldMk cId="1769809369" sldId="281"/>
            <ac:grpSpMk id="17" creationId="{EFAA6845-1894-4E17-B8DB-16F6EC6DB7CD}"/>
          </ac:grpSpMkLst>
        </pc:grpChg>
        <pc:grpChg chg="mod">
          <ac:chgData name="Hughes, Ffion" userId="b2b1aaa3-abdb-4362-bdd1-c2a453b42c86" providerId="ADAL" clId="{2A1F4388-0173-45C6-BD4B-87E4FA75027E}" dt="2022-05-09T08:58:41.951" v="532"/>
          <ac:grpSpMkLst>
            <pc:docMk/>
            <pc:sldMk cId="1769809369" sldId="281"/>
            <ac:grpSpMk id="19" creationId="{B8293126-DDAF-432E-A2C6-F437A15FE50F}"/>
          </ac:grpSpMkLst>
        </pc:grpChg>
        <pc:picChg chg="add mod">
          <ac:chgData name="Hughes, Ffion" userId="b2b1aaa3-abdb-4362-bdd1-c2a453b42c86" providerId="ADAL" clId="{2A1F4388-0173-45C6-BD4B-87E4FA75027E}" dt="2022-05-09T09:07:37.236" v="606" actId="1076"/>
          <ac:picMkLst>
            <pc:docMk/>
            <pc:sldMk cId="1769809369" sldId="281"/>
            <ac:picMk id="6" creationId="{353174A0-8BB8-4F30-B182-53725B3260C9}"/>
          </ac:picMkLst>
        </pc:picChg>
        <pc:picChg chg="mod">
          <ac:chgData name="Hughes, Ffion" userId="b2b1aaa3-abdb-4362-bdd1-c2a453b42c86" providerId="ADAL" clId="{2A1F4388-0173-45C6-BD4B-87E4FA75027E}" dt="2022-05-09T08:58:33.764" v="529"/>
          <ac:picMkLst>
            <pc:docMk/>
            <pc:sldMk cId="1769809369" sldId="281"/>
            <ac:picMk id="15" creationId="{E7663AB1-E1BF-4B17-A84A-1AA049336979}"/>
          </ac:picMkLst>
        </pc:picChg>
        <pc:picChg chg="mod">
          <ac:chgData name="Hughes, Ffion" userId="b2b1aaa3-abdb-4362-bdd1-c2a453b42c86" providerId="ADAL" clId="{2A1F4388-0173-45C6-BD4B-87E4FA75027E}" dt="2022-05-09T08:58:33.764" v="529"/>
          <ac:picMkLst>
            <pc:docMk/>
            <pc:sldMk cId="1769809369" sldId="281"/>
            <ac:picMk id="16" creationId="{F3E1E562-7BA8-4FF7-B0DF-308050DE3F3B}"/>
          </ac:picMkLst>
        </pc:picChg>
        <pc:picChg chg="mod">
          <ac:chgData name="Hughes, Ffion" userId="b2b1aaa3-abdb-4362-bdd1-c2a453b42c86" providerId="ADAL" clId="{2A1F4388-0173-45C6-BD4B-87E4FA75027E}" dt="2022-05-09T08:58:41.951" v="532"/>
          <ac:picMkLst>
            <pc:docMk/>
            <pc:sldMk cId="1769809369" sldId="281"/>
            <ac:picMk id="18" creationId="{AE79CB2C-91B1-4DD5-B4B3-5F85068241B0}"/>
          </ac:picMkLst>
        </pc:picChg>
        <pc:picChg chg="mod">
          <ac:chgData name="Hughes, Ffion" userId="b2b1aaa3-abdb-4362-bdd1-c2a453b42c86" providerId="ADAL" clId="{2A1F4388-0173-45C6-BD4B-87E4FA75027E}" dt="2022-05-09T08:58:41.951" v="532"/>
          <ac:picMkLst>
            <pc:docMk/>
            <pc:sldMk cId="1769809369" sldId="281"/>
            <ac:picMk id="20" creationId="{46891B96-7DF0-46D3-A059-6AC8E2B5E318}"/>
          </ac:picMkLst>
        </pc:picChg>
        <pc:picChg chg="mod">
          <ac:chgData name="Hughes, Ffion" userId="b2b1aaa3-abdb-4362-bdd1-c2a453b42c86" providerId="ADAL" clId="{2A1F4388-0173-45C6-BD4B-87E4FA75027E}" dt="2022-05-09T08:58:41.951" v="532"/>
          <ac:picMkLst>
            <pc:docMk/>
            <pc:sldMk cId="1769809369" sldId="281"/>
            <ac:picMk id="21" creationId="{1018942A-4A51-4AEF-80C5-E62B1D272B4C}"/>
          </ac:picMkLst>
        </pc:picChg>
        <pc:picChg chg="add del">
          <ac:chgData name="Hughes, Ffion" userId="b2b1aaa3-abdb-4362-bdd1-c2a453b42c86" providerId="ADAL" clId="{2A1F4388-0173-45C6-BD4B-87E4FA75027E}" dt="2022-05-09T08:55:36.478" v="490" actId="21"/>
          <ac:picMkLst>
            <pc:docMk/>
            <pc:sldMk cId="1769809369" sldId="281"/>
            <ac:picMk id="1026" creationId="{49BC12B6-C9CF-4048-9072-DBFB0FA9EB3D}"/>
          </ac:picMkLst>
        </pc:picChg>
        <pc:picChg chg="del">
          <ac:chgData name="Hughes, Ffion" userId="b2b1aaa3-abdb-4362-bdd1-c2a453b42c86" providerId="ADAL" clId="{2A1F4388-0173-45C6-BD4B-87E4FA75027E}" dt="2022-05-09T08:59:45" v="545" actId="478"/>
          <ac:picMkLst>
            <pc:docMk/>
            <pc:sldMk cId="1769809369" sldId="281"/>
            <ac:picMk id="4100" creationId="{54D78622-7BA1-457F-A7E8-3E4B7360B11F}"/>
          </ac:picMkLst>
        </pc:picChg>
      </pc:sldChg>
      <pc:sldChg chg="addSp delSp modSp mod modAnim">
        <pc:chgData name="Hughes, Ffion" userId="b2b1aaa3-abdb-4362-bdd1-c2a453b42c86" providerId="ADAL" clId="{2A1F4388-0173-45C6-BD4B-87E4FA75027E}" dt="2022-05-09T10:44:45.973" v="1951" actId="20577"/>
        <pc:sldMkLst>
          <pc:docMk/>
          <pc:sldMk cId="1951512019" sldId="282"/>
        </pc:sldMkLst>
        <pc:spChg chg="mod">
          <ac:chgData name="Hughes, Ffion" userId="b2b1aaa3-abdb-4362-bdd1-c2a453b42c86" providerId="ADAL" clId="{2A1F4388-0173-45C6-BD4B-87E4FA75027E}" dt="2022-05-09T10:39:51.709" v="1855"/>
          <ac:spMkLst>
            <pc:docMk/>
            <pc:sldMk cId="1951512019" sldId="282"/>
            <ac:spMk id="2" creationId="{F4D52BA2-111A-4FB9-829D-40C015024A93}"/>
          </ac:spMkLst>
        </pc:spChg>
        <pc:spChg chg="mod">
          <ac:chgData name="Hughes, Ffion" userId="b2b1aaa3-abdb-4362-bdd1-c2a453b42c86" providerId="ADAL" clId="{2A1F4388-0173-45C6-BD4B-87E4FA75027E}" dt="2022-05-09T10:44:45.973" v="1951" actId="20577"/>
          <ac:spMkLst>
            <pc:docMk/>
            <pc:sldMk cId="1951512019" sldId="282"/>
            <ac:spMk id="3" creationId="{B37DD326-C6F4-4086-980E-9BD3D12E7E20}"/>
          </ac:spMkLst>
        </pc:spChg>
        <pc:spChg chg="del">
          <ac:chgData name="Hughes, Ffion" userId="b2b1aaa3-abdb-4362-bdd1-c2a453b42c86" providerId="ADAL" clId="{2A1F4388-0173-45C6-BD4B-87E4FA75027E}" dt="2022-05-09T10:40:15.359" v="1860" actId="478"/>
          <ac:spMkLst>
            <pc:docMk/>
            <pc:sldMk cId="1951512019" sldId="282"/>
            <ac:spMk id="9" creationId="{74B6E58A-5E44-448E-983E-98D9A666E25D}"/>
          </ac:spMkLst>
        </pc:spChg>
        <pc:spChg chg="mod">
          <ac:chgData name="Hughes, Ffion" userId="b2b1aaa3-abdb-4362-bdd1-c2a453b42c86" providerId="ADAL" clId="{2A1F4388-0173-45C6-BD4B-87E4FA75027E}" dt="2022-05-09T10:40:24.823" v="1863" actId="1076"/>
          <ac:spMkLst>
            <pc:docMk/>
            <pc:sldMk cId="1951512019" sldId="282"/>
            <ac:spMk id="12" creationId="{8621B5C3-6C66-4742-BA1A-2EB35B85C813}"/>
          </ac:spMkLst>
        </pc:spChg>
        <pc:spChg chg="mod">
          <ac:chgData name="Hughes, Ffion" userId="b2b1aaa3-abdb-4362-bdd1-c2a453b42c86" providerId="ADAL" clId="{2A1F4388-0173-45C6-BD4B-87E4FA75027E}" dt="2022-05-09T10:40:16.516" v="1861"/>
          <ac:spMkLst>
            <pc:docMk/>
            <pc:sldMk cId="1951512019" sldId="282"/>
            <ac:spMk id="22" creationId="{17EC15CB-8522-420F-952D-5C63415C8792}"/>
          </ac:spMkLst>
        </pc:spChg>
        <pc:grpChg chg="add mod">
          <ac:chgData name="Hughes, Ffion" userId="b2b1aaa3-abdb-4362-bdd1-c2a453b42c86" providerId="ADAL" clId="{2A1F4388-0173-45C6-BD4B-87E4FA75027E}" dt="2022-05-09T10:40:24.823" v="1863" actId="1076"/>
          <ac:grpSpMkLst>
            <pc:docMk/>
            <pc:sldMk cId="1951512019" sldId="282"/>
            <ac:grpSpMk id="10" creationId="{35BD9D1A-C0AC-4475-AAE3-CEB6D48582CB}"/>
          </ac:grpSpMkLst>
        </pc:grpChg>
        <pc:grpChg chg="mod">
          <ac:chgData name="Hughes, Ffion" userId="b2b1aaa3-abdb-4362-bdd1-c2a453b42c86" providerId="ADAL" clId="{2A1F4388-0173-45C6-BD4B-87E4FA75027E}" dt="2022-05-09T10:40:24.823" v="1863" actId="1076"/>
          <ac:grpSpMkLst>
            <pc:docMk/>
            <pc:sldMk cId="1951512019" sldId="282"/>
            <ac:grpSpMk id="11" creationId="{EABE1F02-AB4D-4D9B-A48F-D319824CFCE7}"/>
          </ac:grpSpMkLst>
        </pc:grpChg>
        <pc:grpChg chg="del">
          <ac:chgData name="Hughes, Ffion" userId="b2b1aaa3-abdb-4362-bdd1-c2a453b42c86" providerId="ADAL" clId="{2A1F4388-0173-45C6-BD4B-87E4FA75027E}" dt="2022-05-09T10:40:07.008" v="1856" actId="478"/>
          <ac:grpSpMkLst>
            <pc:docMk/>
            <pc:sldMk cId="1951512019" sldId="282"/>
            <ac:grpSpMk id="13" creationId="{6D948E9C-4186-44B8-BCEA-456750E9F4EF}"/>
          </ac:grpSpMkLst>
        </pc:grpChg>
        <pc:grpChg chg="mod">
          <ac:chgData name="Hughes, Ffion" userId="b2b1aaa3-abdb-4362-bdd1-c2a453b42c86" providerId="ADAL" clId="{2A1F4388-0173-45C6-BD4B-87E4FA75027E}" dt="2022-05-09T10:40:24.823" v="1863" actId="1076"/>
          <ac:grpSpMkLst>
            <pc:docMk/>
            <pc:sldMk cId="1951512019" sldId="282"/>
            <ac:grpSpMk id="17" creationId="{FCC66C59-B160-4E37-A9FA-0E64E7EC57A7}"/>
          </ac:grpSpMkLst>
        </pc:grpChg>
        <pc:grpChg chg="add del mod">
          <ac:chgData name="Hughes, Ffion" userId="b2b1aaa3-abdb-4362-bdd1-c2a453b42c86" providerId="ADAL" clId="{2A1F4388-0173-45C6-BD4B-87E4FA75027E}" dt="2022-05-09T10:40:19.297" v="1862" actId="478"/>
          <ac:grpSpMkLst>
            <pc:docMk/>
            <pc:sldMk cId="1951512019" sldId="282"/>
            <ac:grpSpMk id="20" creationId="{B418C3B7-63DA-4321-A68E-325D32DE0293}"/>
          </ac:grpSpMkLst>
        </pc:grpChg>
        <pc:grpChg chg="mod">
          <ac:chgData name="Hughes, Ffion" userId="b2b1aaa3-abdb-4362-bdd1-c2a453b42c86" providerId="ADAL" clId="{2A1F4388-0173-45C6-BD4B-87E4FA75027E}" dt="2022-05-09T10:40:16.516" v="1861"/>
          <ac:grpSpMkLst>
            <pc:docMk/>
            <pc:sldMk cId="1951512019" sldId="282"/>
            <ac:grpSpMk id="21" creationId="{0F382634-C6C6-4075-BFF1-897A6A4BDB2F}"/>
          </ac:grpSpMkLst>
        </pc:grpChg>
        <pc:grpChg chg="mod">
          <ac:chgData name="Hughes, Ffion" userId="b2b1aaa3-abdb-4362-bdd1-c2a453b42c86" providerId="ADAL" clId="{2A1F4388-0173-45C6-BD4B-87E4FA75027E}" dt="2022-05-09T10:40:16.516" v="1861"/>
          <ac:grpSpMkLst>
            <pc:docMk/>
            <pc:sldMk cId="1951512019" sldId="282"/>
            <ac:grpSpMk id="24" creationId="{FDBC23E5-86EE-4690-AED3-D368E29F7007}"/>
          </ac:grpSpMkLst>
        </pc:grpChg>
        <pc:picChg chg="del">
          <ac:chgData name="Hughes, Ffion" userId="b2b1aaa3-abdb-4362-bdd1-c2a453b42c86" providerId="ADAL" clId="{2A1F4388-0173-45C6-BD4B-87E4FA75027E}" dt="2022-05-09T10:40:11.208" v="1859" actId="478"/>
          <ac:picMkLst>
            <pc:docMk/>
            <pc:sldMk cId="1951512019" sldId="282"/>
            <ac:picMk id="6" creationId="{191061BB-275B-4CF4-9681-2952DD7F1542}"/>
          </ac:picMkLst>
        </pc:picChg>
        <pc:picChg chg="mod">
          <ac:chgData name="Hughes, Ffion" userId="b2b1aaa3-abdb-4362-bdd1-c2a453b42c86" providerId="ADAL" clId="{2A1F4388-0173-45C6-BD4B-87E4FA75027E}" dt="2022-05-09T10:40:24.823" v="1863" actId="1076"/>
          <ac:picMkLst>
            <pc:docMk/>
            <pc:sldMk cId="1951512019" sldId="282"/>
            <ac:picMk id="16" creationId="{7C568C5C-ACEF-4D82-AA77-8CC81A53E0AE}"/>
          </ac:picMkLst>
        </pc:picChg>
        <pc:picChg chg="mod">
          <ac:chgData name="Hughes, Ffion" userId="b2b1aaa3-abdb-4362-bdd1-c2a453b42c86" providerId="ADAL" clId="{2A1F4388-0173-45C6-BD4B-87E4FA75027E}" dt="2022-05-09T10:40:24.823" v="1863" actId="1076"/>
          <ac:picMkLst>
            <pc:docMk/>
            <pc:sldMk cId="1951512019" sldId="282"/>
            <ac:picMk id="18" creationId="{FCD51FC3-39C0-47B8-8CF3-BF4FB4F0DA24}"/>
          </ac:picMkLst>
        </pc:picChg>
        <pc:picChg chg="mod">
          <ac:chgData name="Hughes, Ffion" userId="b2b1aaa3-abdb-4362-bdd1-c2a453b42c86" providerId="ADAL" clId="{2A1F4388-0173-45C6-BD4B-87E4FA75027E}" dt="2022-05-09T10:40:24.823" v="1863" actId="1076"/>
          <ac:picMkLst>
            <pc:docMk/>
            <pc:sldMk cId="1951512019" sldId="282"/>
            <ac:picMk id="19" creationId="{1B357F19-8F81-4A47-9828-73132896B42F}"/>
          </ac:picMkLst>
        </pc:picChg>
        <pc:picChg chg="mod">
          <ac:chgData name="Hughes, Ffion" userId="b2b1aaa3-abdb-4362-bdd1-c2a453b42c86" providerId="ADAL" clId="{2A1F4388-0173-45C6-BD4B-87E4FA75027E}" dt="2022-05-09T10:40:16.516" v="1861"/>
          <ac:picMkLst>
            <pc:docMk/>
            <pc:sldMk cId="1951512019" sldId="282"/>
            <ac:picMk id="23" creationId="{59E4B6D9-98D3-42FF-A8A5-AEE60A622A13}"/>
          </ac:picMkLst>
        </pc:picChg>
        <pc:picChg chg="mod">
          <ac:chgData name="Hughes, Ffion" userId="b2b1aaa3-abdb-4362-bdd1-c2a453b42c86" providerId="ADAL" clId="{2A1F4388-0173-45C6-BD4B-87E4FA75027E}" dt="2022-05-09T10:40:16.516" v="1861"/>
          <ac:picMkLst>
            <pc:docMk/>
            <pc:sldMk cId="1951512019" sldId="282"/>
            <ac:picMk id="25" creationId="{DF94C3BC-8B4A-4B6C-B559-B6DE54B1E60E}"/>
          </ac:picMkLst>
        </pc:picChg>
        <pc:picChg chg="mod">
          <ac:chgData name="Hughes, Ffion" userId="b2b1aaa3-abdb-4362-bdd1-c2a453b42c86" providerId="ADAL" clId="{2A1F4388-0173-45C6-BD4B-87E4FA75027E}" dt="2022-05-09T10:40:16.516" v="1861"/>
          <ac:picMkLst>
            <pc:docMk/>
            <pc:sldMk cId="1951512019" sldId="282"/>
            <ac:picMk id="26" creationId="{5850D9E6-FEC0-43E6-8BAB-58CFD891171D}"/>
          </ac:picMkLst>
        </pc:picChg>
      </pc:sldChg>
      <pc:sldChg chg="addSp delSp modSp mod delAnim">
        <pc:chgData name="Hughes, Ffion" userId="b2b1aaa3-abdb-4362-bdd1-c2a453b42c86" providerId="ADAL" clId="{2A1F4388-0173-45C6-BD4B-87E4FA75027E}" dt="2022-05-09T10:22:32.981" v="1467" actId="1076"/>
        <pc:sldMkLst>
          <pc:docMk/>
          <pc:sldMk cId="2463714295" sldId="283"/>
        </pc:sldMkLst>
        <pc:spChg chg="del mod">
          <ac:chgData name="Hughes, Ffion" userId="b2b1aaa3-abdb-4362-bdd1-c2a453b42c86" providerId="ADAL" clId="{2A1F4388-0173-45C6-BD4B-87E4FA75027E}" dt="2022-05-09T09:34:04.635" v="862" actId="478"/>
          <ac:spMkLst>
            <pc:docMk/>
            <pc:sldMk cId="2463714295" sldId="283"/>
            <ac:spMk id="2" creationId="{17DED2E3-3A82-4831-A2DE-EBE668963868}"/>
          </ac:spMkLst>
        </pc:spChg>
        <pc:spChg chg="del">
          <ac:chgData name="Hughes, Ffion" userId="b2b1aaa3-abdb-4362-bdd1-c2a453b42c86" providerId="ADAL" clId="{2A1F4388-0173-45C6-BD4B-87E4FA75027E}" dt="2022-05-09T09:34:03.076" v="860" actId="478"/>
          <ac:spMkLst>
            <pc:docMk/>
            <pc:sldMk cId="2463714295" sldId="283"/>
            <ac:spMk id="3" creationId="{C5C8DF90-BEA9-4D8C-A285-D0E11F2E115B}"/>
          </ac:spMkLst>
        </pc:spChg>
        <pc:spChg chg="add mod">
          <ac:chgData name="Hughes, Ffion" userId="b2b1aaa3-abdb-4362-bdd1-c2a453b42c86" providerId="ADAL" clId="{2A1F4388-0173-45C6-BD4B-87E4FA75027E}" dt="2022-05-09T09:44:45.514" v="995" actId="113"/>
          <ac:spMkLst>
            <pc:docMk/>
            <pc:sldMk cId="2463714295" sldId="283"/>
            <ac:spMk id="7" creationId="{522A00C3-3689-4B3A-AF59-7EC85997F80E}"/>
          </ac:spMkLst>
        </pc:spChg>
        <pc:spChg chg="del">
          <ac:chgData name="Hughes, Ffion" userId="b2b1aaa3-abdb-4362-bdd1-c2a453b42c86" providerId="ADAL" clId="{2A1F4388-0173-45C6-BD4B-87E4FA75027E}" dt="2022-05-09T09:34:19.045" v="865" actId="478"/>
          <ac:spMkLst>
            <pc:docMk/>
            <pc:sldMk cId="2463714295" sldId="283"/>
            <ac:spMk id="9" creationId="{BB662A47-F92C-42FD-87D5-CC44D8685D5B}"/>
          </ac:spMkLst>
        </pc:spChg>
        <pc:spChg chg="add mod">
          <ac:chgData name="Hughes, Ffion" userId="b2b1aaa3-abdb-4362-bdd1-c2a453b42c86" providerId="ADAL" clId="{2A1F4388-0173-45C6-BD4B-87E4FA75027E}" dt="2022-05-09T09:43:28.125" v="960" actId="1076"/>
          <ac:spMkLst>
            <pc:docMk/>
            <pc:sldMk cId="2463714295" sldId="283"/>
            <ac:spMk id="10" creationId="{E01E213D-8560-4AC6-BA13-43AA46982B37}"/>
          </ac:spMkLst>
        </pc:spChg>
        <pc:spChg chg="mod">
          <ac:chgData name="Hughes, Ffion" userId="b2b1aaa3-abdb-4362-bdd1-c2a453b42c86" providerId="ADAL" clId="{2A1F4388-0173-45C6-BD4B-87E4FA75027E}" dt="2022-05-09T09:34:19.394" v="866"/>
          <ac:spMkLst>
            <pc:docMk/>
            <pc:sldMk cId="2463714295" sldId="283"/>
            <ac:spMk id="18" creationId="{7CE04796-D8DE-47BA-AF32-3A8BD8FAC949}"/>
          </ac:spMkLst>
        </pc:spChg>
        <pc:grpChg chg="del">
          <ac:chgData name="Hughes, Ffion" userId="b2b1aaa3-abdb-4362-bdd1-c2a453b42c86" providerId="ADAL" clId="{2A1F4388-0173-45C6-BD4B-87E4FA75027E}" dt="2022-05-09T09:34:07.256" v="863" actId="478"/>
          <ac:grpSpMkLst>
            <pc:docMk/>
            <pc:sldMk cId="2463714295" sldId="283"/>
            <ac:grpSpMk id="13" creationId="{D16A415B-1E97-47BD-B56F-69FF03851E26}"/>
          </ac:grpSpMkLst>
        </pc:grpChg>
        <pc:grpChg chg="add mod">
          <ac:chgData name="Hughes, Ffion" userId="b2b1aaa3-abdb-4362-bdd1-c2a453b42c86" providerId="ADAL" clId="{2A1F4388-0173-45C6-BD4B-87E4FA75027E}" dt="2022-05-09T09:34:19.394" v="866"/>
          <ac:grpSpMkLst>
            <pc:docMk/>
            <pc:sldMk cId="2463714295" sldId="283"/>
            <ac:grpSpMk id="16" creationId="{3694FEAC-8647-4EDC-B049-78B9B20A49BF}"/>
          </ac:grpSpMkLst>
        </pc:grpChg>
        <pc:grpChg chg="mod">
          <ac:chgData name="Hughes, Ffion" userId="b2b1aaa3-abdb-4362-bdd1-c2a453b42c86" providerId="ADAL" clId="{2A1F4388-0173-45C6-BD4B-87E4FA75027E}" dt="2022-05-09T09:34:19.394" v="866"/>
          <ac:grpSpMkLst>
            <pc:docMk/>
            <pc:sldMk cId="2463714295" sldId="283"/>
            <ac:grpSpMk id="17" creationId="{902007A6-5A09-46C2-B855-EA0ADFCFBA36}"/>
          </ac:grpSpMkLst>
        </pc:grpChg>
        <pc:grpChg chg="mod">
          <ac:chgData name="Hughes, Ffion" userId="b2b1aaa3-abdb-4362-bdd1-c2a453b42c86" providerId="ADAL" clId="{2A1F4388-0173-45C6-BD4B-87E4FA75027E}" dt="2022-05-09T09:34:19.394" v="866"/>
          <ac:grpSpMkLst>
            <pc:docMk/>
            <pc:sldMk cId="2463714295" sldId="283"/>
            <ac:grpSpMk id="20" creationId="{8667A0AE-26B1-4245-BD7B-8BC41DC8A414}"/>
          </ac:grpSpMkLst>
        </pc:grpChg>
        <pc:picChg chg="del">
          <ac:chgData name="Hughes, Ffion" userId="b2b1aaa3-abdb-4362-bdd1-c2a453b42c86" providerId="ADAL" clId="{2A1F4388-0173-45C6-BD4B-87E4FA75027E}" dt="2022-05-09T09:34:01.501" v="859" actId="478"/>
          <ac:picMkLst>
            <pc:docMk/>
            <pc:sldMk cId="2463714295" sldId="283"/>
            <ac:picMk id="6" creationId="{31E5C221-99B5-49EF-8F16-32E3C3B9817F}"/>
          </ac:picMkLst>
        </pc:picChg>
        <pc:picChg chg="add mod">
          <ac:chgData name="Hughes, Ffion" userId="b2b1aaa3-abdb-4362-bdd1-c2a453b42c86" providerId="ADAL" clId="{2A1F4388-0173-45C6-BD4B-87E4FA75027E}" dt="2022-05-09T10:22:32.981" v="1467" actId="1076"/>
          <ac:picMkLst>
            <pc:docMk/>
            <pc:sldMk cId="2463714295" sldId="283"/>
            <ac:picMk id="12" creationId="{7B55C237-C8FC-4C39-BC5A-D09870F8705F}"/>
          </ac:picMkLst>
        </pc:picChg>
        <pc:picChg chg="mod">
          <ac:chgData name="Hughes, Ffion" userId="b2b1aaa3-abdb-4362-bdd1-c2a453b42c86" providerId="ADAL" clId="{2A1F4388-0173-45C6-BD4B-87E4FA75027E}" dt="2022-05-09T09:34:19.394" v="866"/>
          <ac:picMkLst>
            <pc:docMk/>
            <pc:sldMk cId="2463714295" sldId="283"/>
            <ac:picMk id="19" creationId="{B77FCC9C-69E4-4609-A7FE-0A7DEAA36DD8}"/>
          </ac:picMkLst>
        </pc:picChg>
        <pc:picChg chg="mod">
          <ac:chgData name="Hughes, Ffion" userId="b2b1aaa3-abdb-4362-bdd1-c2a453b42c86" providerId="ADAL" clId="{2A1F4388-0173-45C6-BD4B-87E4FA75027E}" dt="2022-05-09T09:34:19.394" v="866"/>
          <ac:picMkLst>
            <pc:docMk/>
            <pc:sldMk cId="2463714295" sldId="283"/>
            <ac:picMk id="21" creationId="{676FC886-FFC4-4BB5-A3CF-D4C3AE9AACE7}"/>
          </ac:picMkLst>
        </pc:picChg>
        <pc:picChg chg="mod">
          <ac:chgData name="Hughes, Ffion" userId="b2b1aaa3-abdb-4362-bdd1-c2a453b42c86" providerId="ADAL" clId="{2A1F4388-0173-45C6-BD4B-87E4FA75027E}" dt="2022-05-09T09:34:19.394" v="866"/>
          <ac:picMkLst>
            <pc:docMk/>
            <pc:sldMk cId="2463714295" sldId="283"/>
            <ac:picMk id="22" creationId="{F48990BA-1A36-4484-A4F9-52A264A18881}"/>
          </ac:picMkLst>
        </pc:picChg>
      </pc:sldChg>
      <pc:sldChg chg="addSp delSp modSp mod">
        <pc:chgData name="Hughes, Ffion" userId="b2b1aaa3-abdb-4362-bdd1-c2a453b42c86" providerId="ADAL" clId="{2A1F4388-0173-45C6-BD4B-87E4FA75027E}" dt="2022-05-09T10:39:38.013" v="1854" actId="1076"/>
        <pc:sldMkLst>
          <pc:docMk/>
          <pc:sldMk cId="1115183998" sldId="284"/>
        </pc:sldMkLst>
        <pc:spChg chg="mod">
          <ac:chgData name="Hughes, Ffion" userId="b2b1aaa3-abdb-4362-bdd1-c2a453b42c86" providerId="ADAL" clId="{2A1F4388-0173-45C6-BD4B-87E4FA75027E}" dt="2022-05-09T10:39:27.565" v="1851" actId="6549"/>
          <ac:spMkLst>
            <pc:docMk/>
            <pc:sldMk cId="1115183998" sldId="284"/>
            <ac:spMk id="2" creationId="{F4D52BA2-111A-4FB9-829D-40C015024A93}"/>
          </ac:spMkLst>
        </pc:spChg>
        <pc:spChg chg="del">
          <ac:chgData name="Hughes, Ffion" userId="b2b1aaa3-abdb-4362-bdd1-c2a453b42c86" providerId="ADAL" clId="{2A1F4388-0173-45C6-BD4B-87E4FA75027E}" dt="2022-05-09T09:46:49.037" v="1008" actId="478"/>
          <ac:spMkLst>
            <pc:docMk/>
            <pc:sldMk cId="1115183998" sldId="284"/>
            <ac:spMk id="8" creationId="{E5BC19C1-FC40-4F10-981B-1995C2A05BFC}"/>
          </ac:spMkLst>
        </pc:spChg>
        <pc:spChg chg="mod">
          <ac:chgData name="Hughes, Ffion" userId="b2b1aaa3-abdb-4362-bdd1-c2a453b42c86" providerId="ADAL" clId="{2A1F4388-0173-45C6-BD4B-87E4FA75027E}" dt="2022-05-09T09:46:49.649" v="1009"/>
          <ac:spMkLst>
            <pc:docMk/>
            <pc:sldMk cId="1115183998" sldId="284"/>
            <ac:spMk id="15" creationId="{D4291254-6BC2-4836-9898-6E22E466319D}"/>
          </ac:spMkLst>
        </pc:spChg>
        <pc:grpChg chg="add mod">
          <ac:chgData name="Hughes, Ffion" userId="b2b1aaa3-abdb-4362-bdd1-c2a453b42c86" providerId="ADAL" clId="{2A1F4388-0173-45C6-BD4B-87E4FA75027E}" dt="2022-05-09T09:46:49.649" v="1009"/>
          <ac:grpSpMkLst>
            <pc:docMk/>
            <pc:sldMk cId="1115183998" sldId="284"/>
            <ac:grpSpMk id="10" creationId="{0B30A2A6-E612-4858-A327-98EFB1F569AB}"/>
          </ac:grpSpMkLst>
        </pc:grpChg>
        <pc:grpChg chg="mod">
          <ac:chgData name="Hughes, Ffion" userId="b2b1aaa3-abdb-4362-bdd1-c2a453b42c86" providerId="ADAL" clId="{2A1F4388-0173-45C6-BD4B-87E4FA75027E}" dt="2022-05-09T09:46:49.649" v="1009"/>
          <ac:grpSpMkLst>
            <pc:docMk/>
            <pc:sldMk cId="1115183998" sldId="284"/>
            <ac:grpSpMk id="11" creationId="{BCEFB05F-3364-4898-A403-664A4B095F28}"/>
          </ac:grpSpMkLst>
        </pc:grpChg>
        <pc:grpChg chg="del">
          <ac:chgData name="Hughes, Ffion" userId="b2b1aaa3-abdb-4362-bdd1-c2a453b42c86" providerId="ADAL" clId="{2A1F4388-0173-45C6-BD4B-87E4FA75027E}" dt="2022-05-09T09:46:46.977" v="1007" actId="478"/>
          <ac:grpSpMkLst>
            <pc:docMk/>
            <pc:sldMk cId="1115183998" sldId="284"/>
            <ac:grpSpMk id="12" creationId="{D56388C0-5A66-490B-A518-27509FD00076}"/>
          </ac:grpSpMkLst>
        </pc:grpChg>
        <pc:grpChg chg="mod">
          <ac:chgData name="Hughes, Ffion" userId="b2b1aaa3-abdb-4362-bdd1-c2a453b42c86" providerId="ADAL" clId="{2A1F4388-0173-45C6-BD4B-87E4FA75027E}" dt="2022-05-09T09:46:49.649" v="1009"/>
          <ac:grpSpMkLst>
            <pc:docMk/>
            <pc:sldMk cId="1115183998" sldId="284"/>
            <ac:grpSpMk id="17" creationId="{E65FE08B-5DB3-4DED-AC85-E5E12F0678B9}"/>
          </ac:grpSpMkLst>
        </pc:grpChg>
        <pc:picChg chg="mod">
          <ac:chgData name="Hughes, Ffion" userId="b2b1aaa3-abdb-4362-bdd1-c2a453b42c86" providerId="ADAL" clId="{2A1F4388-0173-45C6-BD4B-87E4FA75027E}" dt="2022-05-09T09:46:49.649" v="1009"/>
          <ac:picMkLst>
            <pc:docMk/>
            <pc:sldMk cId="1115183998" sldId="284"/>
            <ac:picMk id="16" creationId="{2D1B8597-4413-4521-9A00-D8C0845486DC}"/>
          </ac:picMkLst>
        </pc:picChg>
        <pc:picChg chg="mod">
          <ac:chgData name="Hughes, Ffion" userId="b2b1aaa3-abdb-4362-bdd1-c2a453b42c86" providerId="ADAL" clId="{2A1F4388-0173-45C6-BD4B-87E4FA75027E}" dt="2022-05-09T09:46:49.649" v="1009"/>
          <ac:picMkLst>
            <pc:docMk/>
            <pc:sldMk cId="1115183998" sldId="284"/>
            <ac:picMk id="18" creationId="{D4A5767F-F6AD-41D6-8013-CE54750C16AE}"/>
          </ac:picMkLst>
        </pc:picChg>
        <pc:picChg chg="mod">
          <ac:chgData name="Hughes, Ffion" userId="b2b1aaa3-abdb-4362-bdd1-c2a453b42c86" providerId="ADAL" clId="{2A1F4388-0173-45C6-BD4B-87E4FA75027E}" dt="2022-05-09T09:46:49.649" v="1009"/>
          <ac:picMkLst>
            <pc:docMk/>
            <pc:sldMk cId="1115183998" sldId="284"/>
            <ac:picMk id="19" creationId="{331F4B42-313E-407E-B50D-61A72B757976}"/>
          </ac:picMkLst>
        </pc:picChg>
        <pc:picChg chg="add del mod">
          <ac:chgData name="Hughes, Ffion" userId="b2b1aaa3-abdb-4362-bdd1-c2a453b42c86" providerId="ADAL" clId="{2A1F4388-0173-45C6-BD4B-87E4FA75027E}" dt="2022-05-09T10:39:38.013" v="1854" actId="1076"/>
          <ac:picMkLst>
            <pc:docMk/>
            <pc:sldMk cId="1115183998" sldId="284"/>
            <ac:picMk id="3074" creationId="{198B4C88-ABB0-43B1-9B76-F1058E0B0BC5}"/>
          </ac:picMkLst>
        </pc:picChg>
      </pc:sldChg>
      <pc:sldChg chg="addSp delSp modSp mod modAnim">
        <pc:chgData name="Hughes, Ffion" userId="b2b1aaa3-abdb-4362-bdd1-c2a453b42c86" providerId="ADAL" clId="{2A1F4388-0173-45C6-BD4B-87E4FA75027E}" dt="2022-05-09T10:45:24.939" v="1958" actId="20577"/>
        <pc:sldMkLst>
          <pc:docMk/>
          <pc:sldMk cId="426478111" sldId="285"/>
        </pc:sldMkLst>
        <pc:spChg chg="mod">
          <ac:chgData name="Hughes, Ffion" userId="b2b1aaa3-abdb-4362-bdd1-c2a453b42c86" providerId="ADAL" clId="{2A1F4388-0173-45C6-BD4B-87E4FA75027E}" dt="2022-05-09T10:42:25.393" v="1886" actId="6549"/>
          <ac:spMkLst>
            <pc:docMk/>
            <pc:sldMk cId="426478111" sldId="285"/>
            <ac:spMk id="2" creationId="{F4D52BA2-111A-4FB9-829D-40C015024A93}"/>
          </ac:spMkLst>
        </pc:spChg>
        <pc:spChg chg="mod">
          <ac:chgData name="Hughes, Ffion" userId="b2b1aaa3-abdb-4362-bdd1-c2a453b42c86" providerId="ADAL" clId="{2A1F4388-0173-45C6-BD4B-87E4FA75027E}" dt="2022-05-09T10:45:24.939" v="1958" actId="20577"/>
          <ac:spMkLst>
            <pc:docMk/>
            <pc:sldMk cId="426478111" sldId="285"/>
            <ac:spMk id="3" creationId="{B37DD326-C6F4-4086-980E-9BD3D12E7E20}"/>
          </ac:spMkLst>
        </pc:spChg>
        <pc:spChg chg="del">
          <ac:chgData name="Hughes, Ffion" userId="b2b1aaa3-abdb-4362-bdd1-c2a453b42c86" providerId="ADAL" clId="{2A1F4388-0173-45C6-BD4B-87E4FA75027E}" dt="2022-05-09T10:42:29.125" v="1887" actId="478"/>
          <ac:spMkLst>
            <pc:docMk/>
            <pc:sldMk cId="426478111" sldId="285"/>
            <ac:spMk id="9" creationId="{243601B2-6768-431D-BE81-61A826C5C6C1}"/>
          </ac:spMkLst>
        </pc:spChg>
        <pc:spChg chg="mod">
          <ac:chgData name="Hughes, Ffion" userId="b2b1aaa3-abdb-4362-bdd1-c2a453b42c86" providerId="ADAL" clId="{2A1F4388-0173-45C6-BD4B-87E4FA75027E}" dt="2022-05-09T10:42:38.072" v="1890"/>
          <ac:spMkLst>
            <pc:docMk/>
            <pc:sldMk cId="426478111" sldId="285"/>
            <ac:spMk id="12" creationId="{288DD055-6C1D-4456-AD05-C16B04979224}"/>
          </ac:spMkLst>
        </pc:spChg>
        <pc:grpChg chg="add mod">
          <ac:chgData name="Hughes, Ffion" userId="b2b1aaa3-abdb-4362-bdd1-c2a453b42c86" providerId="ADAL" clId="{2A1F4388-0173-45C6-BD4B-87E4FA75027E}" dt="2022-05-09T10:42:38.072" v="1890"/>
          <ac:grpSpMkLst>
            <pc:docMk/>
            <pc:sldMk cId="426478111" sldId="285"/>
            <ac:grpSpMk id="10" creationId="{690A09AE-A523-4D85-8604-1A7043A29661}"/>
          </ac:grpSpMkLst>
        </pc:grpChg>
        <pc:grpChg chg="mod">
          <ac:chgData name="Hughes, Ffion" userId="b2b1aaa3-abdb-4362-bdd1-c2a453b42c86" providerId="ADAL" clId="{2A1F4388-0173-45C6-BD4B-87E4FA75027E}" dt="2022-05-09T10:42:38.072" v="1890"/>
          <ac:grpSpMkLst>
            <pc:docMk/>
            <pc:sldMk cId="426478111" sldId="285"/>
            <ac:grpSpMk id="11" creationId="{377F4EC7-9560-45F6-AD6F-56BCD41F742F}"/>
          </ac:grpSpMkLst>
        </pc:grpChg>
        <pc:grpChg chg="del">
          <ac:chgData name="Hughes, Ffion" userId="b2b1aaa3-abdb-4362-bdd1-c2a453b42c86" providerId="ADAL" clId="{2A1F4388-0173-45C6-BD4B-87E4FA75027E}" dt="2022-05-09T10:42:34.824" v="1888" actId="478"/>
          <ac:grpSpMkLst>
            <pc:docMk/>
            <pc:sldMk cId="426478111" sldId="285"/>
            <ac:grpSpMk id="13" creationId="{BC00B0B1-E4BD-40FA-B34F-9FA1B6EC6B91}"/>
          </ac:grpSpMkLst>
        </pc:grpChg>
        <pc:grpChg chg="mod">
          <ac:chgData name="Hughes, Ffion" userId="b2b1aaa3-abdb-4362-bdd1-c2a453b42c86" providerId="ADAL" clId="{2A1F4388-0173-45C6-BD4B-87E4FA75027E}" dt="2022-05-09T10:42:38.072" v="1890"/>
          <ac:grpSpMkLst>
            <pc:docMk/>
            <pc:sldMk cId="426478111" sldId="285"/>
            <ac:grpSpMk id="17" creationId="{EE5FDFB8-5219-445E-B52D-109E7A107195}"/>
          </ac:grpSpMkLst>
        </pc:grpChg>
        <pc:picChg chg="del">
          <ac:chgData name="Hughes, Ffion" userId="b2b1aaa3-abdb-4362-bdd1-c2a453b42c86" providerId="ADAL" clId="{2A1F4388-0173-45C6-BD4B-87E4FA75027E}" dt="2022-05-09T10:42:37.667" v="1889" actId="478"/>
          <ac:picMkLst>
            <pc:docMk/>
            <pc:sldMk cId="426478111" sldId="285"/>
            <ac:picMk id="5" creationId="{23619FA9-1034-4B11-AE11-08D360A1F64E}"/>
          </ac:picMkLst>
        </pc:picChg>
        <pc:picChg chg="mod">
          <ac:chgData name="Hughes, Ffion" userId="b2b1aaa3-abdb-4362-bdd1-c2a453b42c86" providerId="ADAL" clId="{2A1F4388-0173-45C6-BD4B-87E4FA75027E}" dt="2022-05-09T10:42:38.072" v="1890"/>
          <ac:picMkLst>
            <pc:docMk/>
            <pc:sldMk cId="426478111" sldId="285"/>
            <ac:picMk id="16" creationId="{B5AF9CE6-28A4-46ED-A2F8-2218A20FA7C7}"/>
          </ac:picMkLst>
        </pc:picChg>
        <pc:picChg chg="mod">
          <ac:chgData name="Hughes, Ffion" userId="b2b1aaa3-abdb-4362-bdd1-c2a453b42c86" providerId="ADAL" clId="{2A1F4388-0173-45C6-BD4B-87E4FA75027E}" dt="2022-05-09T10:42:38.072" v="1890"/>
          <ac:picMkLst>
            <pc:docMk/>
            <pc:sldMk cId="426478111" sldId="285"/>
            <ac:picMk id="18" creationId="{155F6797-16B6-491F-958A-F7902335760D}"/>
          </ac:picMkLst>
        </pc:picChg>
        <pc:picChg chg="mod">
          <ac:chgData name="Hughes, Ffion" userId="b2b1aaa3-abdb-4362-bdd1-c2a453b42c86" providerId="ADAL" clId="{2A1F4388-0173-45C6-BD4B-87E4FA75027E}" dt="2022-05-09T10:42:38.072" v="1890"/>
          <ac:picMkLst>
            <pc:docMk/>
            <pc:sldMk cId="426478111" sldId="285"/>
            <ac:picMk id="19" creationId="{43694004-240E-4AC1-B350-448104453A98}"/>
          </ac:picMkLst>
        </pc:picChg>
      </pc:sldChg>
      <pc:sldChg chg="addSp delSp modSp mod delAnim modAnim">
        <pc:chgData name="Hughes, Ffion" userId="b2b1aaa3-abdb-4362-bdd1-c2a453b42c86" providerId="ADAL" clId="{2A1F4388-0173-45C6-BD4B-87E4FA75027E}" dt="2022-05-09T10:51:11.163" v="2039" actId="255"/>
        <pc:sldMkLst>
          <pc:docMk/>
          <pc:sldMk cId="1110617937" sldId="286"/>
        </pc:sldMkLst>
        <pc:spChg chg="mod">
          <ac:chgData name="Hughes, Ffion" userId="b2b1aaa3-abdb-4362-bdd1-c2a453b42c86" providerId="ADAL" clId="{2A1F4388-0173-45C6-BD4B-87E4FA75027E}" dt="2022-05-09T10:49:37.413" v="2015" actId="14100"/>
          <ac:spMkLst>
            <pc:docMk/>
            <pc:sldMk cId="1110617937" sldId="286"/>
            <ac:spMk id="2" creationId="{3476BE61-90DB-487D-B112-9F6FA3CA5438}"/>
          </ac:spMkLst>
        </pc:spChg>
        <pc:spChg chg="del">
          <ac:chgData name="Hughes, Ffion" userId="b2b1aaa3-abdb-4362-bdd1-c2a453b42c86" providerId="ADAL" clId="{2A1F4388-0173-45C6-BD4B-87E4FA75027E}" dt="2022-05-09T10:45:58.765" v="1968" actId="478"/>
          <ac:spMkLst>
            <pc:docMk/>
            <pc:sldMk cId="1110617937" sldId="286"/>
            <ac:spMk id="3" creationId="{B669A45A-D847-4C79-A53B-DB5ADDB6B2D2}"/>
          </ac:spMkLst>
        </pc:spChg>
        <pc:spChg chg="add mod">
          <ac:chgData name="Hughes, Ffion" userId="b2b1aaa3-abdb-4362-bdd1-c2a453b42c86" providerId="ADAL" clId="{2A1F4388-0173-45C6-BD4B-87E4FA75027E}" dt="2022-05-09T10:51:11.163" v="2039" actId="255"/>
          <ac:spMkLst>
            <pc:docMk/>
            <pc:sldMk cId="1110617937" sldId="286"/>
            <ac:spMk id="6" creationId="{7EE7EF9A-3E57-4B40-871F-B8506EDEEBB2}"/>
          </ac:spMkLst>
        </pc:spChg>
        <pc:spChg chg="del">
          <ac:chgData name="Hughes, Ffion" userId="b2b1aaa3-abdb-4362-bdd1-c2a453b42c86" providerId="ADAL" clId="{2A1F4388-0173-45C6-BD4B-87E4FA75027E}" dt="2022-05-09T10:45:46.967" v="1964" actId="478"/>
          <ac:spMkLst>
            <pc:docMk/>
            <pc:sldMk cId="1110617937" sldId="286"/>
            <ac:spMk id="8" creationId="{93AEFB99-44DB-45D0-91E1-804B1DC0A9EF}"/>
          </ac:spMkLst>
        </pc:spChg>
        <pc:spChg chg="mod">
          <ac:chgData name="Hughes, Ffion" userId="b2b1aaa3-abdb-4362-bdd1-c2a453b42c86" providerId="ADAL" clId="{2A1F4388-0173-45C6-BD4B-87E4FA75027E}" dt="2022-05-09T10:45:55.136" v="1967" actId="1076"/>
          <ac:spMkLst>
            <pc:docMk/>
            <pc:sldMk cId="1110617937" sldId="286"/>
            <ac:spMk id="15" creationId="{C5A11969-A30A-45C3-B478-C9169630BE49}"/>
          </ac:spMkLst>
        </pc:spChg>
        <pc:grpChg chg="add mod">
          <ac:chgData name="Hughes, Ffion" userId="b2b1aaa3-abdb-4362-bdd1-c2a453b42c86" providerId="ADAL" clId="{2A1F4388-0173-45C6-BD4B-87E4FA75027E}" dt="2022-05-09T10:45:55.136" v="1967" actId="1076"/>
          <ac:grpSpMkLst>
            <pc:docMk/>
            <pc:sldMk cId="1110617937" sldId="286"/>
            <ac:grpSpMk id="10" creationId="{5546F8D7-F018-4720-8B63-33178960E02C}"/>
          </ac:grpSpMkLst>
        </pc:grpChg>
        <pc:grpChg chg="mod">
          <ac:chgData name="Hughes, Ffion" userId="b2b1aaa3-abdb-4362-bdd1-c2a453b42c86" providerId="ADAL" clId="{2A1F4388-0173-45C6-BD4B-87E4FA75027E}" dt="2022-05-09T10:45:55.136" v="1967" actId="1076"/>
          <ac:grpSpMkLst>
            <pc:docMk/>
            <pc:sldMk cId="1110617937" sldId="286"/>
            <ac:grpSpMk id="11" creationId="{48397CF0-80E0-4F67-9B98-8173E984213B}"/>
          </ac:grpSpMkLst>
        </pc:grpChg>
        <pc:grpChg chg="del mod">
          <ac:chgData name="Hughes, Ffion" userId="b2b1aaa3-abdb-4362-bdd1-c2a453b42c86" providerId="ADAL" clId="{2A1F4388-0173-45C6-BD4B-87E4FA75027E}" dt="2022-05-09T10:45:41.058" v="1962" actId="478"/>
          <ac:grpSpMkLst>
            <pc:docMk/>
            <pc:sldMk cId="1110617937" sldId="286"/>
            <ac:grpSpMk id="12" creationId="{553BCDAF-0D8F-4EFE-83BE-21477E845C2A}"/>
          </ac:grpSpMkLst>
        </pc:grpChg>
        <pc:grpChg chg="mod">
          <ac:chgData name="Hughes, Ffion" userId="b2b1aaa3-abdb-4362-bdd1-c2a453b42c86" providerId="ADAL" clId="{2A1F4388-0173-45C6-BD4B-87E4FA75027E}" dt="2022-05-09T10:45:55.136" v="1967" actId="1076"/>
          <ac:grpSpMkLst>
            <pc:docMk/>
            <pc:sldMk cId="1110617937" sldId="286"/>
            <ac:grpSpMk id="17" creationId="{621875CE-E143-47F7-93E6-EA0A5D9037FD}"/>
          </ac:grpSpMkLst>
        </pc:grpChg>
        <pc:picChg chg="add mod">
          <ac:chgData name="Hughes, Ffion" userId="b2b1aaa3-abdb-4362-bdd1-c2a453b42c86" providerId="ADAL" clId="{2A1F4388-0173-45C6-BD4B-87E4FA75027E}" dt="2022-05-09T10:50:05.479" v="2021" actId="1076"/>
          <ac:picMkLst>
            <pc:docMk/>
            <pc:sldMk cId="1110617937" sldId="286"/>
            <ac:picMk id="9" creationId="{26207E09-5261-444C-B67B-DB5368A9522F}"/>
          </ac:picMkLst>
        </pc:picChg>
        <pc:picChg chg="mod">
          <ac:chgData name="Hughes, Ffion" userId="b2b1aaa3-abdb-4362-bdd1-c2a453b42c86" providerId="ADAL" clId="{2A1F4388-0173-45C6-BD4B-87E4FA75027E}" dt="2022-05-09T10:45:55.136" v="1967" actId="1076"/>
          <ac:picMkLst>
            <pc:docMk/>
            <pc:sldMk cId="1110617937" sldId="286"/>
            <ac:picMk id="16" creationId="{E0F7C5C5-46DA-45E4-905E-E18697A085FA}"/>
          </ac:picMkLst>
        </pc:picChg>
        <pc:picChg chg="mod">
          <ac:chgData name="Hughes, Ffion" userId="b2b1aaa3-abdb-4362-bdd1-c2a453b42c86" providerId="ADAL" clId="{2A1F4388-0173-45C6-BD4B-87E4FA75027E}" dt="2022-05-09T10:45:55.136" v="1967" actId="1076"/>
          <ac:picMkLst>
            <pc:docMk/>
            <pc:sldMk cId="1110617937" sldId="286"/>
            <ac:picMk id="18" creationId="{95A903FB-B738-4860-98F5-303396A784DE}"/>
          </ac:picMkLst>
        </pc:picChg>
        <pc:picChg chg="mod">
          <ac:chgData name="Hughes, Ffion" userId="b2b1aaa3-abdb-4362-bdd1-c2a453b42c86" providerId="ADAL" clId="{2A1F4388-0173-45C6-BD4B-87E4FA75027E}" dt="2022-05-09T10:45:55.136" v="1967" actId="1076"/>
          <ac:picMkLst>
            <pc:docMk/>
            <pc:sldMk cId="1110617937" sldId="286"/>
            <ac:picMk id="19" creationId="{45F70B83-4988-4FE8-BB06-890E5612A9B9}"/>
          </ac:picMkLst>
        </pc:picChg>
        <pc:picChg chg="del">
          <ac:chgData name="Hughes, Ffion" userId="b2b1aaa3-abdb-4362-bdd1-c2a453b42c86" providerId="ADAL" clId="{2A1F4388-0173-45C6-BD4B-87E4FA75027E}" dt="2022-05-09T10:45:50.200" v="1966" actId="478"/>
          <ac:picMkLst>
            <pc:docMk/>
            <pc:sldMk cId="1110617937" sldId="286"/>
            <ac:picMk id="5122" creationId="{CE31F4DA-6B44-4C6B-B9CC-EAC40B80AE1D}"/>
          </ac:picMkLst>
        </pc:picChg>
      </pc:sldChg>
      <pc:sldChg chg="addSp delSp modSp mod modAnim">
        <pc:chgData name="Hughes, Ffion" userId="b2b1aaa3-abdb-4362-bdd1-c2a453b42c86" providerId="ADAL" clId="{2A1F4388-0173-45C6-BD4B-87E4FA75027E}" dt="2022-05-09T10:57:45.942" v="2142"/>
        <pc:sldMkLst>
          <pc:docMk/>
          <pc:sldMk cId="2608566266" sldId="287"/>
        </pc:sldMkLst>
        <pc:spChg chg="mod">
          <ac:chgData name="Hughes, Ffion" userId="b2b1aaa3-abdb-4362-bdd1-c2a453b42c86" providerId="ADAL" clId="{2A1F4388-0173-45C6-BD4B-87E4FA75027E}" dt="2022-05-09T10:50:55.520" v="2037" actId="20577"/>
          <ac:spMkLst>
            <pc:docMk/>
            <pc:sldMk cId="2608566266" sldId="287"/>
            <ac:spMk id="2" creationId="{8C6F538D-D025-4B6F-A34C-A9E72ADA1714}"/>
          </ac:spMkLst>
        </pc:spChg>
        <pc:spChg chg="del">
          <ac:chgData name="Hughes, Ffion" userId="b2b1aaa3-abdb-4362-bdd1-c2a453b42c86" providerId="ADAL" clId="{2A1F4388-0173-45C6-BD4B-87E4FA75027E}" dt="2022-05-09T10:50:42.418" v="2028" actId="478"/>
          <ac:spMkLst>
            <pc:docMk/>
            <pc:sldMk cId="2608566266" sldId="287"/>
            <ac:spMk id="5" creationId="{CF85F299-BADA-47AE-B8AB-697275B73286}"/>
          </ac:spMkLst>
        </pc:spChg>
        <pc:spChg chg="add del mod">
          <ac:chgData name="Hughes, Ffion" userId="b2b1aaa3-abdb-4362-bdd1-c2a453b42c86" providerId="ADAL" clId="{2A1F4388-0173-45C6-BD4B-87E4FA75027E}" dt="2022-05-09T10:57:03.288" v="2129"/>
          <ac:spMkLst>
            <pc:docMk/>
            <pc:sldMk cId="2608566266" sldId="287"/>
            <ac:spMk id="7" creationId="{66DD320B-A003-4E23-B0D8-4A852974BDEA}"/>
          </ac:spMkLst>
        </pc:spChg>
        <pc:spChg chg="del mod">
          <ac:chgData name="Hughes, Ffion" userId="b2b1aaa3-abdb-4362-bdd1-c2a453b42c86" providerId="ADAL" clId="{2A1F4388-0173-45C6-BD4B-87E4FA75027E}" dt="2022-05-09T10:50:45.092" v="2030" actId="478"/>
          <ac:spMkLst>
            <pc:docMk/>
            <pc:sldMk cId="2608566266" sldId="287"/>
            <ac:spMk id="8" creationId="{D7005A1C-0706-4082-924D-D421BF37974A}"/>
          </ac:spMkLst>
        </pc:spChg>
        <pc:spChg chg="del">
          <ac:chgData name="Hughes, Ffion" userId="b2b1aaa3-abdb-4362-bdd1-c2a453b42c86" providerId="ADAL" clId="{2A1F4388-0173-45C6-BD4B-87E4FA75027E}" dt="2022-05-09T10:50:48.201" v="2032" actId="478"/>
          <ac:spMkLst>
            <pc:docMk/>
            <pc:sldMk cId="2608566266" sldId="287"/>
            <ac:spMk id="11" creationId="{600CD9B0-2F3F-43CE-96C6-F8A5BCE8D534}"/>
          </ac:spMkLst>
        </pc:spChg>
        <pc:spChg chg="mod">
          <ac:chgData name="Hughes, Ffion" userId="b2b1aaa3-abdb-4362-bdd1-c2a453b42c86" providerId="ADAL" clId="{2A1F4388-0173-45C6-BD4B-87E4FA75027E}" dt="2022-05-09T10:50:52.114" v="2033"/>
          <ac:spMkLst>
            <pc:docMk/>
            <pc:sldMk cId="2608566266" sldId="287"/>
            <ac:spMk id="14" creationId="{630F4C32-68A2-4D69-A612-0FA1CF05165F}"/>
          </ac:spMkLst>
        </pc:spChg>
        <pc:spChg chg="add del mod">
          <ac:chgData name="Hughes, Ffion" userId="b2b1aaa3-abdb-4362-bdd1-c2a453b42c86" providerId="ADAL" clId="{2A1F4388-0173-45C6-BD4B-87E4FA75027E}" dt="2022-05-09T10:57:03.288" v="2131"/>
          <ac:spMkLst>
            <pc:docMk/>
            <pc:sldMk cId="2608566266" sldId="287"/>
            <ac:spMk id="22" creationId="{23DED603-E9E3-4DFB-AF87-BF34DD86C969}"/>
          </ac:spMkLst>
        </pc:spChg>
        <pc:spChg chg="add mod">
          <ac:chgData name="Hughes, Ffion" userId="b2b1aaa3-abdb-4362-bdd1-c2a453b42c86" providerId="ADAL" clId="{2A1F4388-0173-45C6-BD4B-87E4FA75027E}" dt="2022-05-09T10:57:15.966" v="2136" actId="1076"/>
          <ac:spMkLst>
            <pc:docMk/>
            <pc:sldMk cId="2608566266" sldId="287"/>
            <ac:spMk id="23" creationId="{755A0205-A336-4757-A75D-8BF3688D5B12}"/>
          </ac:spMkLst>
        </pc:spChg>
        <pc:spChg chg="add del mod">
          <ac:chgData name="Hughes, Ffion" userId="b2b1aaa3-abdb-4362-bdd1-c2a453b42c86" providerId="ADAL" clId="{2A1F4388-0173-45C6-BD4B-87E4FA75027E}" dt="2022-05-09T10:57:03.288" v="2127"/>
          <ac:spMkLst>
            <pc:docMk/>
            <pc:sldMk cId="2608566266" sldId="287"/>
            <ac:spMk id="24" creationId="{B1FCB353-B9A1-46B5-9E6C-3B197353414C}"/>
          </ac:spMkLst>
        </pc:spChg>
        <pc:spChg chg="add mod">
          <ac:chgData name="Hughes, Ffion" userId="b2b1aaa3-abdb-4362-bdd1-c2a453b42c86" providerId="ADAL" clId="{2A1F4388-0173-45C6-BD4B-87E4FA75027E}" dt="2022-05-09T10:57:35.080" v="2139" actId="14100"/>
          <ac:spMkLst>
            <pc:docMk/>
            <pc:sldMk cId="2608566266" sldId="287"/>
            <ac:spMk id="25" creationId="{B51B2003-A172-4EED-8BE9-C5B275BA1A5F}"/>
          </ac:spMkLst>
        </pc:spChg>
        <pc:grpChg chg="add mod">
          <ac:chgData name="Hughes, Ffion" userId="b2b1aaa3-abdb-4362-bdd1-c2a453b42c86" providerId="ADAL" clId="{2A1F4388-0173-45C6-BD4B-87E4FA75027E}" dt="2022-05-09T10:50:52.114" v="2033"/>
          <ac:grpSpMkLst>
            <pc:docMk/>
            <pc:sldMk cId="2608566266" sldId="287"/>
            <ac:grpSpMk id="12" creationId="{6F1D2582-2F98-4270-8EFF-42D7D10B21F8}"/>
          </ac:grpSpMkLst>
        </pc:grpChg>
        <pc:grpChg chg="mod">
          <ac:chgData name="Hughes, Ffion" userId="b2b1aaa3-abdb-4362-bdd1-c2a453b42c86" providerId="ADAL" clId="{2A1F4388-0173-45C6-BD4B-87E4FA75027E}" dt="2022-05-09T10:50:52.114" v="2033"/>
          <ac:grpSpMkLst>
            <pc:docMk/>
            <pc:sldMk cId="2608566266" sldId="287"/>
            <ac:grpSpMk id="13" creationId="{DE9C608F-51A5-4688-B173-A94638571D4C}"/>
          </ac:grpSpMkLst>
        </pc:grpChg>
        <pc:grpChg chg="mod">
          <ac:chgData name="Hughes, Ffion" userId="b2b1aaa3-abdb-4362-bdd1-c2a453b42c86" providerId="ADAL" clId="{2A1F4388-0173-45C6-BD4B-87E4FA75027E}" dt="2022-05-09T10:50:52.114" v="2033"/>
          <ac:grpSpMkLst>
            <pc:docMk/>
            <pc:sldMk cId="2608566266" sldId="287"/>
            <ac:grpSpMk id="16" creationId="{5C03CC0E-FFB4-43BD-92EF-9EA3D4F1A3ED}"/>
          </ac:grpSpMkLst>
        </pc:grpChg>
        <pc:grpChg chg="del">
          <ac:chgData name="Hughes, Ffion" userId="b2b1aaa3-abdb-4362-bdd1-c2a453b42c86" providerId="ADAL" clId="{2A1F4388-0173-45C6-BD4B-87E4FA75027E}" dt="2022-05-09T10:50:46.025" v="2031" actId="478"/>
          <ac:grpSpMkLst>
            <pc:docMk/>
            <pc:sldMk cId="2608566266" sldId="287"/>
            <ac:grpSpMk id="17" creationId="{B354370A-2C1B-4B25-8357-44AB4FEDE090}"/>
          </ac:grpSpMkLst>
        </pc:grpChg>
        <pc:picChg chg="add mod">
          <ac:chgData name="Hughes, Ffion" userId="b2b1aaa3-abdb-4362-bdd1-c2a453b42c86" providerId="ADAL" clId="{2A1F4388-0173-45C6-BD4B-87E4FA75027E}" dt="2022-05-09T10:57:04.997" v="2132" actId="1076"/>
          <ac:picMkLst>
            <pc:docMk/>
            <pc:sldMk cId="2608566266" sldId="287"/>
            <ac:picMk id="6" creationId="{4E21E0DA-15EA-4F1F-BC39-1BE5B469F3F9}"/>
          </ac:picMkLst>
        </pc:picChg>
        <pc:picChg chg="mod">
          <ac:chgData name="Hughes, Ffion" userId="b2b1aaa3-abdb-4362-bdd1-c2a453b42c86" providerId="ADAL" clId="{2A1F4388-0173-45C6-BD4B-87E4FA75027E}" dt="2022-05-09T10:50:52.114" v="2033"/>
          <ac:picMkLst>
            <pc:docMk/>
            <pc:sldMk cId="2608566266" sldId="287"/>
            <ac:picMk id="15" creationId="{ADD835BD-CB47-4923-880B-917C56D42F50}"/>
          </ac:picMkLst>
        </pc:picChg>
        <pc:picChg chg="mod">
          <ac:chgData name="Hughes, Ffion" userId="b2b1aaa3-abdb-4362-bdd1-c2a453b42c86" providerId="ADAL" clId="{2A1F4388-0173-45C6-BD4B-87E4FA75027E}" dt="2022-05-09T10:50:52.114" v="2033"/>
          <ac:picMkLst>
            <pc:docMk/>
            <pc:sldMk cId="2608566266" sldId="287"/>
            <ac:picMk id="20" creationId="{EE6DB518-8119-4795-8ECB-A6163381FAB8}"/>
          </ac:picMkLst>
        </pc:picChg>
        <pc:picChg chg="mod">
          <ac:chgData name="Hughes, Ffion" userId="b2b1aaa3-abdb-4362-bdd1-c2a453b42c86" providerId="ADAL" clId="{2A1F4388-0173-45C6-BD4B-87E4FA75027E}" dt="2022-05-09T10:50:52.114" v="2033"/>
          <ac:picMkLst>
            <pc:docMk/>
            <pc:sldMk cId="2608566266" sldId="287"/>
            <ac:picMk id="21" creationId="{7E52979A-0FB0-4ABC-BC8B-559508AF8AB0}"/>
          </ac:picMkLst>
        </pc:picChg>
        <pc:picChg chg="del">
          <ac:chgData name="Hughes, Ffion" userId="b2b1aaa3-abdb-4362-bdd1-c2a453b42c86" providerId="ADAL" clId="{2A1F4388-0173-45C6-BD4B-87E4FA75027E}" dt="2022-05-09T10:50:41.091" v="2026" actId="478"/>
          <ac:picMkLst>
            <pc:docMk/>
            <pc:sldMk cId="2608566266" sldId="287"/>
            <ac:picMk id="6148" creationId="{155B3FB3-CBB2-4060-A95D-7409203A7E41}"/>
          </ac:picMkLst>
        </pc:picChg>
        <pc:picChg chg="del">
          <ac:chgData name="Hughes, Ffion" userId="b2b1aaa3-abdb-4362-bdd1-c2a453b42c86" providerId="ADAL" clId="{2A1F4388-0173-45C6-BD4B-87E4FA75027E}" dt="2022-05-09T10:50:41.546" v="2027" actId="478"/>
          <ac:picMkLst>
            <pc:docMk/>
            <pc:sldMk cId="2608566266" sldId="287"/>
            <ac:picMk id="6150" creationId="{362AE023-5C64-4FDA-9A9A-82170F0EC6C1}"/>
          </ac:picMkLst>
        </pc:picChg>
      </pc:sldChg>
      <pc:sldChg chg="del">
        <pc:chgData name="Hughes, Ffion" userId="b2b1aaa3-abdb-4362-bdd1-c2a453b42c86" providerId="ADAL" clId="{2A1F4388-0173-45C6-BD4B-87E4FA75027E}" dt="2022-05-09T14:43:31.476" v="3797" actId="47"/>
        <pc:sldMkLst>
          <pc:docMk/>
          <pc:sldMk cId="136823113" sldId="288"/>
        </pc:sldMkLst>
      </pc:sldChg>
      <pc:sldChg chg="del">
        <pc:chgData name="Hughes, Ffion" userId="b2b1aaa3-abdb-4362-bdd1-c2a453b42c86" providerId="ADAL" clId="{2A1F4388-0173-45C6-BD4B-87E4FA75027E}" dt="2022-05-09T14:43:32.163" v="3798" actId="47"/>
        <pc:sldMkLst>
          <pc:docMk/>
          <pc:sldMk cId="1269264909" sldId="289"/>
        </pc:sldMkLst>
      </pc:sldChg>
      <pc:sldChg chg="del">
        <pc:chgData name="Hughes, Ffion" userId="b2b1aaa3-abdb-4362-bdd1-c2a453b42c86" providerId="ADAL" clId="{2A1F4388-0173-45C6-BD4B-87E4FA75027E}" dt="2022-05-09T14:43:32.765" v="3799" actId="47"/>
        <pc:sldMkLst>
          <pc:docMk/>
          <pc:sldMk cId="3427268623" sldId="290"/>
        </pc:sldMkLst>
      </pc:sldChg>
      <pc:sldChg chg="del">
        <pc:chgData name="Hughes, Ffion" userId="b2b1aaa3-abdb-4362-bdd1-c2a453b42c86" providerId="ADAL" clId="{2A1F4388-0173-45C6-BD4B-87E4FA75027E}" dt="2022-05-09T14:43:33.266" v="3800" actId="47"/>
        <pc:sldMkLst>
          <pc:docMk/>
          <pc:sldMk cId="1055192026" sldId="291"/>
        </pc:sldMkLst>
      </pc:sldChg>
      <pc:sldChg chg="del">
        <pc:chgData name="Hughes, Ffion" userId="b2b1aaa3-abdb-4362-bdd1-c2a453b42c86" providerId="ADAL" clId="{2A1F4388-0173-45C6-BD4B-87E4FA75027E}" dt="2022-05-09T14:43:33.767" v="3801" actId="47"/>
        <pc:sldMkLst>
          <pc:docMk/>
          <pc:sldMk cId="990307980" sldId="292"/>
        </pc:sldMkLst>
      </pc:sldChg>
      <pc:sldChg chg="del">
        <pc:chgData name="Hughes, Ffion" userId="b2b1aaa3-abdb-4362-bdd1-c2a453b42c86" providerId="ADAL" clId="{2A1F4388-0173-45C6-BD4B-87E4FA75027E}" dt="2022-05-09T14:43:34.268" v="3802" actId="47"/>
        <pc:sldMkLst>
          <pc:docMk/>
          <pc:sldMk cId="1950191613" sldId="293"/>
        </pc:sldMkLst>
      </pc:sldChg>
      <pc:sldChg chg="del">
        <pc:chgData name="Hughes, Ffion" userId="b2b1aaa3-abdb-4362-bdd1-c2a453b42c86" providerId="ADAL" clId="{2A1F4388-0173-45C6-BD4B-87E4FA75027E}" dt="2022-05-09T14:43:34.654" v="3803" actId="47"/>
        <pc:sldMkLst>
          <pc:docMk/>
          <pc:sldMk cId="2161101732" sldId="294"/>
        </pc:sldMkLst>
      </pc:sldChg>
      <pc:sldChg chg="del">
        <pc:chgData name="Hughes, Ffion" userId="b2b1aaa3-abdb-4362-bdd1-c2a453b42c86" providerId="ADAL" clId="{2A1F4388-0173-45C6-BD4B-87E4FA75027E}" dt="2022-05-09T14:43:35.155" v="3804" actId="47"/>
        <pc:sldMkLst>
          <pc:docMk/>
          <pc:sldMk cId="3163353933" sldId="295"/>
        </pc:sldMkLst>
      </pc:sldChg>
      <pc:sldChg chg="del">
        <pc:chgData name="Hughes, Ffion" userId="b2b1aaa3-abdb-4362-bdd1-c2a453b42c86" providerId="ADAL" clId="{2A1F4388-0173-45C6-BD4B-87E4FA75027E}" dt="2022-05-09T14:43:35.572" v="3805" actId="47"/>
        <pc:sldMkLst>
          <pc:docMk/>
          <pc:sldMk cId="24859488" sldId="296"/>
        </pc:sldMkLst>
      </pc:sldChg>
      <pc:sldChg chg="addSp delSp modSp del mod">
        <pc:chgData name="Hughes, Ffion" userId="b2b1aaa3-abdb-4362-bdd1-c2a453b42c86" providerId="ADAL" clId="{2A1F4388-0173-45C6-BD4B-87E4FA75027E}" dt="2022-05-09T14:43:36.027" v="3806" actId="47"/>
        <pc:sldMkLst>
          <pc:docMk/>
          <pc:sldMk cId="2278263442" sldId="297"/>
        </pc:sldMkLst>
        <pc:spChg chg="del">
          <ac:chgData name="Hughes, Ffion" userId="b2b1aaa3-abdb-4362-bdd1-c2a453b42c86" providerId="ADAL" clId="{2A1F4388-0173-45C6-BD4B-87E4FA75027E}" dt="2022-05-09T13:20:29.434" v="2770" actId="478"/>
          <ac:spMkLst>
            <pc:docMk/>
            <pc:sldMk cId="2278263442" sldId="297"/>
            <ac:spMk id="9" creationId="{83586733-75AE-4182-9162-9AC1D1FB24A5}"/>
          </ac:spMkLst>
        </pc:spChg>
        <pc:spChg chg="mod">
          <ac:chgData name="Hughes, Ffion" userId="b2b1aaa3-abdb-4362-bdd1-c2a453b42c86" providerId="ADAL" clId="{2A1F4388-0173-45C6-BD4B-87E4FA75027E}" dt="2022-05-09T13:20:33.852" v="2772"/>
          <ac:spMkLst>
            <pc:docMk/>
            <pc:sldMk cId="2278263442" sldId="297"/>
            <ac:spMk id="12" creationId="{10E74452-05AA-425E-8539-A8E55D67CF11}"/>
          </ac:spMkLst>
        </pc:spChg>
        <pc:grpChg chg="add mod">
          <ac:chgData name="Hughes, Ffion" userId="b2b1aaa3-abdb-4362-bdd1-c2a453b42c86" providerId="ADAL" clId="{2A1F4388-0173-45C6-BD4B-87E4FA75027E}" dt="2022-05-09T13:20:33.852" v="2772"/>
          <ac:grpSpMkLst>
            <pc:docMk/>
            <pc:sldMk cId="2278263442" sldId="297"/>
            <ac:grpSpMk id="10" creationId="{5E33771A-8843-4676-A0BD-56D310125F1A}"/>
          </ac:grpSpMkLst>
        </pc:grpChg>
        <pc:grpChg chg="mod">
          <ac:chgData name="Hughes, Ffion" userId="b2b1aaa3-abdb-4362-bdd1-c2a453b42c86" providerId="ADAL" clId="{2A1F4388-0173-45C6-BD4B-87E4FA75027E}" dt="2022-05-09T13:20:33.852" v="2772"/>
          <ac:grpSpMkLst>
            <pc:docMk/>
            <pc:sldMk cId="2278263442" sldId="297"/>
            <ac:grpSpMk id="11" creationId="{0FB04C68-476C-4A00-A94E-5988C1336EDB}"/>
          </ac:grpSpMkLst>
        </pc:grpChg>
        <pc:grpChg chg="del">
          <ac:chgData name="Hughes, Ffion" userId="b2b1aaa3-abdb-4362-bdd1-c2a453b42c86" providerId="ADAL" clId="{2A1F4388-0173-45C6-BD4B-87E4FA75027E}" dt="2022-05-09T13:20:30.346" v="2771" actId="478"/>
          <ac:grpSpMkLst>
            <pc:docMk/>
            <pc:sldMk cId="2278263442" sldId="297"/>
            <ac:grpSpMk id="13" creationId="{A4D4A5FF-261E-4DD9-882B-2028453DA398}"/>
          </ac:grpSpMkLst>
        </pc:grpChg>
        <pc:grpChg chg="mod">
          <ac:chgData name="Hughes, Ffion" userId="b2b1aaa3-abdb-4362-bdd1-c2a453b42c86" providerId="ADAL" clId="{2A1F4388-0173-45C6-BD4B-87E4FA75027E}" dt="2022-05-09T13:20:33.852" v="2772"/>
          <ac:grpSpMkLst>
            <pc:docMk/>
            <pc:sldMk cId="2278263442" sldId="297"/>
            <ac:grpSpMk id="17" creationId="{62F3A3B8-53FA-4509-8A7D-EED64544D496}"/>
          </ac:grpSpMkLst>
        </pc:grpChg>
        <pc:picChg chg="mod">
          <ac:chgData name="Hughes, Ffion" userId="b2b1aaa3-abdb-4362-bdd1-c2a453b42c86" providerId="ADAL" clId="{2A1F4388-0173-45C6-BD4B-87E4FA75027E}" dt="2022-05-09T13:20:33.852" v="2772"/>
          <ac:picMkLst>
            <pc:docMk/>
            <pc:sldMk cId="2278263442" sldId="297"/>
            <ac:picMk id="16" creationId="{F7DBBF49-DC8E-4BD9-B193-B8FD8140DF4F}"/>
          </ac:picMkLst>
        </pc:picChg>
        <pc:picChg chg="mod">
          <ac:chgData name="Hughes, Ffion" userId="b2b1aaa3-abdb-4362-bdd1-c2a453b42c86" providerId="ADAL" clId="{2A1F4388-0173-45C6-BD4B-87E4FA75027E}" dt="2022-05-09T13:20:33.852" v="2772"/>
          <ac:picMkLst>
            <pc:docMk/>
            <pc:sldMk cId="2278263442" sldId="297"/>
            <ac:picMk id="18" creationId="{6A358D36-0BAE-46DC-94EB-D36BE402C8EB}"/>
          </ac:picMkLst>
        </pc:picChg>
        <pc:picChg chg="mod">
          <ac:chgData name="Hughes, Ffion" userId="b2b1aaa3-abdb-4362-bdd1-c2a453b42c86" providerId="ADAL" clId="{2A1F4388-0173-45C6-BD4B-87E4FA75027E}" dt="2022-05-09T13:20:33.852" v="2772"/>
          <ac:picMkLst>
            <pc:docMk/>
            <pc:sldMk cId="2278263442" sldId="297"/>
            <ac:picMk id="19" creationId="{AAF839A9-D4F4-4308-875B-6066F14456F6}"/>
          </ac:picMkLst>
        </pc:picChg>
      </pc:sldChg>
      <pc:sldChg chg="del">
        <pc:chgData name="Hughes, Ffion" userId="b2b1aaa3-abdb-4362-bdd1-c2a453b42c86" providerId="ADAL" clId="{2A1F4388-0173-45C6-BD4B-87E4FA75027E}" dt="2022-05-09T14:43:36.612" v="3807" actId="47"/>
        <pc:sldMkLst>
          <pc:docMk/>
          <pc:sldMk cId="1307933264" sldId="298"/>
        </pc:sldMkLst>
      </pc:sldChg>
      <pc:sldChg chg="del">
        <pc:chgData name="Hughes, Ffion" userId="b2b1aaa3-abdb-4362-bdd1-c2a453b42c86" providerId="ADAL" clId="{2A1F4388-0173-45C6-BD4B-87E4FA75027E}" dt="2022-05-09T14:43:37.114" v="3808" actId="47"/>
        <pc:sldMkLst>
          <pc:docMk/>
          <pc:sldMk cId="841232151" sldId="299"/>
        </pc:sldMkLst>
      </pc:sldChg>
      <pc:sldChg chg="addSp delSp modSp new mod">
        <pc:chgData name="Hughes, Ffion" userId="b2b1aaa3-abdb-4362-bdd1-c2a453b42c86" providerId="ADAL" clId="{2A1F4388-0173-45C6-BD4B-87E4FA75027E}" dt="2022-05-09T08:58:38.296" v="530" actId="164"/>
        <pc:sldMkLst>
          <pc:docMk/>
          <pc:sldMk cId="1213993306" sldId="300"/>
        </pc:sldMkLst>
        <pc:spChg chg="mod">
          <ac:chgData name="Hughes, Ffion" userId="b2b1aaa3-abdb-4362-bdd1-c2a453b42c86" providerId="ADAL" clId="{2A1F4388-0173-45C6-BD4B-87E4FA75027E}" dt="2022-05-09T08:52:17.813" v="487" actId="2711"/>
          <ac:spMkLst>
            <pc:docMk/>
            <pc:sldMk cId="1213993306" sldId="300"/>
            <ac:spMk id="2" creationId="{2D09CC9B-A4C8-4814-A51F-DBB170209842}"/>
          </ac:spMkLst>
        </pc:spChg>
        <pc:spChg chg="mod">
          <ac:chgData name="Hughes, Ffion" userId="b2b1aaa3-abdb-4362-bdd1-c2a453b42c86" providerId="ADAL" clId="{2A1F4388-0173-45C6-BD4B-87E4FA75027E}" dt="2022-05-09T08:52:24.990" v="488" actId="2711"/>
          <ac:spMkLst>
            <pc:docMk/>
            <pc:sldMk cId="1213993306" sldId="300"/>
            <ac:spMk id="3" creationId="{2C901405-784D-41DB-93A8-691925D1DA6D}"/>
          </ac:spMkLst>
        </pc:spChg>
        <pc:spChg chg="del">
          <ac:chgData name="Hughes, Ffion" userId="b2b1aaa3-abdb-4362-bdd1-c2a453b42c86" providerId="ADAL" clId="{2A1F4388-0173-45C6-BD4B-87E4FA75027E}" dt="2022-05-05T14:54:27.034" v="458" actId="478"/>
          <ac:spMkLst>
            <pc:docMk/>
            <pc:sldMk cId="1213993306" sldId="300"/>
            <ac:spMk id="4" creationId="{EA0696A7-DE38-4697-A858-FE376450FE66}"/>
          </ac:spMkLst>
        </pc:spChg>
        <pc:spChg chg="add mod">
          <ac:chgData name="Hughes, Ffion" userId="b2b1aaa3-abdb-4362-bdd1-c2a453b42c86" providerId="ADAL" clId="{2A1F4388-0173-45C6-BD4B-87E4FA75027E}" dt="2022-05-05T14:54:27.889" v="459"/>
          <ac:spMkLst>
            <pc:docMk/>
            <pc:sldMk cId="1213993306" sldId="300"/>
            <ac:spMk id="6" creationId="{C90FE028-DFB5-4802-9CB6-5695AF3948C8}"/>
          </ac:spMkLst>
        </pc:spChg>
        <pc:grpChg chg="add mod">
          <ac:chgData name="Hughes, Ffion" userId="b2b1aaa3-abdb-4362-bdd1-c2a453b42c86" providerId="ADAL" clId="{2A1F4388-0173-45C6-BD4B-87E4FA75027E}" dt="2022-05-09T08:58:38.296" v="530" actId="164"/>
          <ac:grpSpMkLst>
            <pc:docMk/>
            <pc:sldMk cId="1213993306" sldId="300"/>
            <ac:grpSpMk id="4" creationId="{150614C7-B9A8-46CB-9E73-26E34B44DA49}"/>
          </ac:grpSpMkLst>
        </pc:grpChg>
        <pc:grpChg chg="add del mod">
          <ac:chgData name="Hughes, Ffion" userId="b2b1aaa3-abdb-4362-bdd1-c2a453b42c86" providerId="ADAL" clId="{2A1F4388-0173-45C6-BD4B-87E4FA75027E}" dt="2022-05-09T08:58:18.578" v="524" actId="478"/>
          <ac:grpSpMkLst>
            <pc:docMk/>
            <pc:sldMk cId="1213993306" sldId="300"/>
            <ac:grpSpMk id="7" creationId="{74C00157-896B-48AC-8222-A1F560C6577C}"/>
          </ac:grpSpMkLst>
        </pc:grpChg>
        <pc:grpChg chg="add mod">
          <ac:chgData name="Hughes, Ffion" userId="b2b1aaa3-abdb-4362-bdd1-c2a453b42c86" providerId="ADAL" clId="{2A1F4388-0173-45C6-BD4B-87E4FA75027E}" dt="2022-05-09T08:58:38.296" v="530" actId="164"/>
          <ac:grpSpMkLst>
            <pc:docMk/>
            <pc:sldMk cId="1213993306" sldId="300"/>
            <ac:grpSpMk id="12" creationId="{287E8E3E-5C3C-4BA6-AE9F-472782D639D1}"/>
          </ac:grpSpMkLst>
        </pc:grpChg>
        <pc:picChg chg="mod topLvl">
          <ac:chgData name="Hughes, Ffion" userId="b2b1aaa3-abdb-4362-bdd1-c2a453b42c86" providerId="ADAL" clId="{2A1F4388-0173-45C6-BD4B-87E4FA75027E}" dt="2022-05-09T08:58:30.906" v="528" actId="164"/>
          <ac:picMkLst>
            <pc:docMk/>
            <pc:sldMk cId="1213993306" sldId="300"/>
            <ac:picMk id="8" creationId="{B0C3369F-FCB9-4FDC-B24F-5CA1DC56D143}"/>
          </ac:picMkLst>
        </pc:picChg>
        <pc:picChg chg="del mod topLvl">
          <ac:chgData name="Hughes, Ffion" userId="b2b1aaa3-abdb-4362-bdd1-c2a453b42c86" providerId="ADAL" clId="{2A1F4388-0173-45C6-BD4B-87E4FA75027E}" dt="2022-05-09T08:58:18.578" v="524" actId="478"/>
          <ac:picMkLst>
            <pc:docMk/>
            <pc:sldMk cId="1213993306" sldId="300"/>
            <ac:picMk id="9" creationId="{1CB1ACD2-8F4F-44EE-9F4B-E6D1CED3C139}"/>
          </ac:picMkLst>
        </pc:picChg>
        <pc:picChg chg="add mod">
          <ac:chgData name="Hughes, Ffion" userId="b2b1aaa3-abdb-4362-bdd1-c2a453b42c86" providerId="ADAL" clId="{2A1F4388-0173-45C6-BD4B-87E4FA75027E}" dt="2022-05-09T08:58:38.296" v="530" actId="164"/>
          <ac:picMkLst>
            <pc:docMk/>
            <pc:sldMk cId="1213993306" sldId="300"/>
            <ac:picMk id="10" creationId="{8E42D322-35AF-48DA-AE6A-A04F93430E22}"/>
          </ac:picMkLst>
        </pc:picChg>
        <pc:picChg chg="add mod">
          <ac:chgData name="Hughes, Ffion" userId="b2b1aaa3-abdb-4362-bdd1-c2a453b42c86" providerId="ADAL" clId="{2A1F4388-0173-45C6-BD4B-87E4FA75027E}" dt="2022-05-09T08:58:30.906" v="528" actId="164"/>
          <ac:picMkLst>
            <pc:docMk/>
            <pc:sldMk cId="1213993306" sldId="300"/>
            <ac:picMk id="11" creationId="{AEC2ABD0-B988-458A-91FD-BBE6FFA5DF86}"/>
          </ac:picMkLst>
        </pc:picChg>
        <pc:picChg chg="add mod">
          <ac:chgData name="Hughes, Ffion" userId="b2b1aaa3-abdb-4362-bdd1-c2a453b42c86" providerId="ADAL" clId="{2A1F4388-0173-45C6-BD4B-87E4FA75027E}" dt="2022-05-05T14:57:59.386" v="476" actId="1582"/>
          <ac:picMkLst>
            <pc:docMk/>
            <pc:sldMk cId="1213993306" sldId="300"/>
            <ac:picMk id="1026" creationId="{389A007C-2F82-486B-B6B5-D6E276E8E269}"/>
          </ac:picMkLst>
        </pc:picChg>
      </pc:sldChg>
      <pc:sldChg chg="addSp delSp modSp new mod">
        <pc:chgData name="Hughes, Ffion" userId="b2b1aaa3-abdb-4362-bdd1-c2a453b42c86" providerId="ADAL" clId="{2A1F4388-0173-45C6-BD4B-87E4FA75027E}" dt="2022-05-09T09:21:12.796" v="771" actId="1076"/>
        <pc:sldMkLst>
          <pc:docMk/>
          <pc:sldMk cId="1468588104" sldId="301"/>
        </pc:sldMkLst>
        <pc:spChg chg="mod">
          <ac:chgData name="Hughes, Ffion" userId="b2b1aaa3-abdb-4362-bdd1-c2a453b42c86" providerId="ADAL" clId="{2A1F4388-0173-45C6-BD4B-87E4FA75027E}" dt="2022-05-09T09:14:46.619" v="613" actId="20577"/>
          <ac:spMkLst>
            <pc:docMk/>
            <pc:sldMk cId="1468588104" sldId="301"/>
            <ac:spMk id="2" creationId="{3887586B-E98B-46C3-AE77-DA1C344E4EF8}"/>
          </ac:spMkLst>
        </pc:spChg>
        <pc:spChg chg="mod">
          <ac:chgData name="Hughes, Ffion" userId="b2b1aaa3-abdb-4362-bdd1-c2a453b42c86" providerId="ADAL" clId="{2A1F4388-0173-45C6-BD4B-87E4FA75027E}" dt="2022-05-09T09:21:12.796" v="771" actId="1076"/>
          <ac:spMkLst>
            <pc:docMk/>
            <pc:sldMk cId="1468588104" sldId="301"/>
            <ac:spMk id="3" creationId="{FF197EDA-2498-48FF-9F98-ABDA1EDC87C2}"/>
          </ac:spMkLst>
        </pc:spChg>
        <pc:spChg chg="del">
          <ac:chgData name="Hughes, Ffion" userId="b2b1aaa3-abdb-4362-bdd1-c2a453b42c86" providerId="ADAL" clId="{2A1F4388-0173-45C6-BD4B-87E4FA75027E}" dt="2022-05-09T09:14:29.239" v="607" actId="478"/>
          <ac:spMkLst>
            <pc:docMk/>
            <pc:sldMk cId="1468588104" sldId="301"/>
            <ac:spMk id="4" creationId="{61ED9F5E-2D97-4ACC-B309-F402934B01F3}"/>
          </ac:spMkLst>
        </pc:spChg>
        <pc:spChg chg="add mod">
          <ac:chgData name="Hughes, Ffion" userId="b2b1aaa3-abdb-4362-bdd1-c2a453b42c86" providerId="ADAL" clId="{2A1F4388-0173-45C6-BD4B-87E4FA75027E}" dt="2022-05-09T09:14:29.502" v="608"/>
          <ac:spMkLst>
            <pc:docMk/>
            <pc:sldMk cId="1468588104" sldId="301"/>
            <ac:spMk id="6" creationId="{2BB00307-C385-4B2B-A373-CE5EC4B349B1}"/>
          </ac:spMkLst>
        </pc:spChg>
        <pc:grpChg chg="add mod">
          <ac:chgData name="Hughes, Ffion" userId="b2b1aaa3-abdb-4362-bdd1-c2a453b42c86" providerId="ADAL" clId="{2A1F4388-0173-45C6-BD4B-87E4FA75027E}" dt="2022-05-09T09:14:33.887" v="609"/>
          <ac:grpSpMkLst>
            <pc:docMk/>
            <pc:sldMk cId="1468588104" sldId="301"/>
            <ac:grpSpMk id="7" creationId="{BE5227BA-D58E-44A6-A059-E7A3B7E12B5E}"/>
          </ac:grpSpMkLst>
        </pc:grpChg>
        <pc:grpChg chg="mod">
          <ac:chgData name="Hughes, Ffion" userId="b2b1aaa3-abdb-4362-bdd1-c2a453b42c86" providerId="ADAL" clId="{2A1F4388-0173-45C6-BD4B-87E4FA75027E}" dt="2022-05-09T09:14:33.887" v="609"/>
          <ac:grpSpMkLst>
            <pc:docMk/>
            <pc:sldMk cId="1468588104" sldId="301"/>
            <ac:grpSpMk id="9" creationId="{CAFC5523-5968-4FA3-BE52-22B75C980272}"/>
          </ac:grpSpMkLst>
        </pc:grpChg>
        <pc:picChg chg="mod">
          <ac:chgData name="Hughes, Ffion" userId="b2b1aaa3-abdb-4362-bdd1-c2a453b42c86" providerId="ADAL" clId="{2A1F4388-0173-45C6-BD4B-87E4FA75027E}" dt="2022-05-09T09:14:33.887" v="609"/>
          <ac:picMkLst>
            <pc:docMk/>
            <pc:sldMk cId="1468588104" sldId="301"/>
            <ac:picMk id="8" creationId="{5CBFA316-CAE4-40C1-B539-37A719857767}"/>
          </ac:picMkLst>
        </pc:picChg>
        <pc:picChg chg="mod">
          <ac:chgData name="Hughes, Ffion" userId="b2b1aaa3-abdb-4362-bdd1-c2a453b42c86" providerId="ADAL" clId="{2A1F4388-0173-45C6-BD4B-87E4FA75027E}" dt="2022-05-09T09:14:33.887" v="609"/>
          <ac:picMkLst>
            <pc:docMk/>
            <pc:sldMk cId="1468588104" sldId="301"/>
            <ac:picMk id="10" creationId="{696AA4C2-7EB6-4116-A6D8-A107DD0ACC69}"/>
          </ac:picMkLst>
        </pc:picChg>
        <pc:picChg chg="mod">
          <ac:chgData name="Hughes, Ffion" userId="b2b1aaa3-abdb-4362-bdd1-c2a453b42c86" providerId="ADAL" clId="{2A1F4388-0173-45C6-BD4B-87E4FA75027E}" dt="2022-05-09T09:14:33.887" v="609"/>
          <ac:picMkLst>
            <pc:docMk/>
            <pc:sldMk cId="1468588104" sldId="301"/>
            <ac:picMk id="11" creationId="{64E80576-0EDD-4D9C-A20D-F633BAD19F10}"/>
          </ac:picMkLst>
        </pc:picChg>
        <pc:picChg chg="add mod">
          <ac:chgData name="Hughes, Ffion" userId="b2b1aaa3-abdb-4362-bdd1-c2a453b42c86" providerId="ADAL" clId="{2A1F4388-0173-45C6-BD4B-87E4FA75027E}" dt="2022-05-09T09:21:06.717" v="770" actId="1582"/>
          <ac:picMkLst>
            <pc:docMk/>
            <pc:sldMk cId="1468588104" sldId="301"/>
            <ac:picMk id="13" creationId="{DDD089FA-16AD-438C-8730-7D657757F317}"/>
          </ac:picMkLst>
        </pc:picChg>
      </pc:sldChg>
      <pc:sldChg chg="addSp delSp modSp new mod">
        <pc:chgData name="Hughes, Ffion" userId="b2b1aaa3-abdb-4362-bdd1-c2a453b42c86" providerId="ADAL" clId="{2A1F4388-0173-45C6-BD4B-87E4FA75027E}" dt="2022-05-09T09:19:56.105" v="757"/>
        <pc:sldMkLst>
          <pc:docMk/>
          <pc:sldMk cId="224387870" sldId="302"/>
        </pc:sldMkLst>
        <pc:spChg chg="mod">
          <ac:chgData name="Hughes, Ffion" userId="b2b1aaa3-abdb-4362-bdd1-c2a453b42c86" providerId="ADAL" clId="{2A1F4388-0173-45C6-BD4B-87E4FA75027E}" dt="2022-05-09T09:18:54.603" v="749" actId="20577"/>
          <ac:spMkLst>
            <pc:docMk/>
            <pc:sldMk cId="224387870" sldId="302"/>
            <ac:spMk id="2" creationId="{93D45D1B-1E4A-4AEA-87C0-76AE108CE7F4}"/>
          </ac:spMkLst>
        </pc:spChg>
        <pc:spChg chg="del">
          <ac:chgData name="Hughes, Ffion" userId="b2b1aaa3-abdb-4362-bdd1-c2a453b42c86" providerId="ADAL" clId="{2A1F4388-0173-45C6-BD4B-87E4FA75027E}" dt="2022-05-09T09:18:21.140" v="739" actId="478"/>
          <ac:spMkLst>
            <pc:docMk/>
            <pc:sldMk cId="224387870" sldId="302"/>
            <ac:spMk id="3" creationId="{1FA7CA63-19BE-42A9-B4FE-4200B1ED72A0}"/>
          </ac:spMkLst>
        </pc:spChg>
        <pc:spChg chg="del">
          <ac:chgData name="Hughes, Ffion" userId="b2b1aaa3-abdb-4362-bdd1-c2a453b42c86" providerId="ADAL" clId="{2A1F4388-0173-45C6-BD4B-87E4FA75027E}" dt="2022-05-09T09:19:55.811" v="756" actId="478"/>
          <ac:spMkLst>
            <pc:docMk/>
            <pc:sldMk cId="224387870" sldId="302"/>
            <ac:spMk id="4" creationId="{164C8147-4E4E-4D8A-8D66-9ADA7B51B781}"/>
          </ac:spMkLst>
        </pc:spChg>
        <pc:spChg chg="add mod">
          <ac:chgData name="Hughes, Ffion" userId="b2b1aaa3-abdb-4362-bdd1-c2a453b42c86" providerId="ADAL" clId="{2A1F4388-0173-45C6-BD4B-87E4FA75027E}" dt="2022-05-09T09:19:56.105" v="757"/>
          <ac:spMkLst>
            <pc:docMk/>
            <pc:sldMk cId="224387870" sldId="302"/>
            <ac:spMk id="12" creationId="{C8623E83-D6C4-458D-AF2F-E8D57D53FD47}"/>
          </ac:spMkLst>
        </pc:spChg>
        <pc:grpChg chg="add mod">
          <ac:chgData name="Hughes, Ffion" userId="b2b1aaa3-abdb-4362-bdd1-c2a453b42c86" providerId="ADAL" clId="{2A1F4388-0173-45C6-BD4B-87E4FA75027E}" dt="2022-05-09T09:18:16.312" v="738"/>
          <ac:grpSpMkLst>
            <pc:docMk/>
            <pc:sldMk cId="224387870" sldId="302"/>
            <ac:grpSpMk id="6" creationId="{552BD33D-4649-430E-99D1-C455C2825CB1}"/>
          </ac:grpSpMkLst>
        </pc:grpChg>
        <pc:grpChg chg="mod">
          <ac:chgData name="Hughes, Ffion" userId="b2b1aaa3-abdb-4362-bdd1-c2a453b42c86" providerId="ADAL" clId="{2A1F4388-0173-45C6-BD4B-87E4FA75027E}" dt="2022-05-09T09:18:16.312" v="738"/>
          <ac:grpSpMkLst>
            <pc:docMk/>
            <pc:sldMk cId="224387870" sldId="302"/>
            <ac:grpSpMk id="8" creationId="{287F7740-71BB-4943-A581-D3ED5E1CA88E}"/>
          </ac:grpSpMkLst>
        </pc:grpChg>
        <pc:picChg chg="mod">
          <ac:chgData name="Hughes, Ffion" userId="b2b1aaa3-abdb-4362-bdd1-c2a453b42c86" providerId="ADAL" clId="{2A1F4388-0173-45C6-BD4B-87E4FA75027E}" dt="2022-05-09T09:18:16.312" v="738"/>
          <ac:picMkLst>
            <pc:docMk/>
            <pc:sldMk cId="224387870" sldId="302"/>
            <ac:picMk id="7" creationId="{A91C706E-4CE3-413D-A578-01F5A290CE1D}"/>
          </ac:picMkLst>
        </pc:picChg>
        <pc:picChg chg="mod">
          <ac:chgData name="Hughes, Ffion" userId="b2b1aaa3-abdb-4362-bdd1-c2a453b42c86" providerId="ADAL" clId="{2A1F4388-0173-45C6-BD4B-87E4FA75027E}" dt="2022-05-09T09:18:16.312" v="738"/>
          <ac:picMkLst>
            <pc:docMk/>
            <pc:sldMk cId="224387870" sldId="302"/>
            <ac:picMk id="9" creationId="{2B3BADFA-0C68-45EB-9886-B4516478A2BE}"/>
          </ac:picMkLst>
        </pc:picChg>
        <pc:picChg chg="mod">
          <ac:chgData name="Hughes, Ffion" userId="b2b1aaa3-abdb-4362-bdd1-c2a453b42c86" providerId="ADAL" clId="{2A1F4388-0173-45C6-BD4B-87E4FA75027E}" dt="2022-05-09T09:18:16.312" v="738"/>
          <ac:picMkLst>
            <pc:docMk/>
            <pc:sldMk cId="224387870" sldId="302"/>
            <ac:picMk id="10" creationId="{5C2CC687-2E68-4555-A7B7-0C2DC15139C1}"/>
          </ac:picMkLst>
        </pc:picChg>
        <pc:picChg chg="add mod">
          <ac:chgData name="Hughes, Ffion" userId="b2b1aaa3-abdb-4362-bdd1-c2a453b42c86" providerId="ADAL" clId="{2A1F4388-0173-45C6-BD4B-87E4FA75027E}" dt="2022-05-09T09:19:47.981" v="755" actId="1076"/>
          <ac:picMkLst>
            <pc:docMk/>
            <pc:sldMk cId="224387870" sldId="302"/>
            <ac:picMk id="2050" creationId="{CB77894C-7780-4DC7-9455-2935EB77A0D6}"/>
          </ac:picMkLst>
        </pc:picChg>
      </pc:sldChg>
      <pc:sldChg chg="addSp delSp modSp new mod modAnim">
        <pc:chgData name="Hughes, Ffion" userId="b2b1aaa3-abdb-4362-bdd1-c2a453b42c86" providerId="ADAL" clId="{2A1F4388-0173-45C6-BD4B-87E4FA75027E}" dt="2022-05-09T09:41:56.389" v="951" actId="1076"/>
        <pc:sldMkLst>
          <pc:docMk/>
          <pc:sldMk cId="691421829" sldId="303"/>
        </pc:sldMkLst>
        <pc:spChg chg="mod">
          <ac:chgData name="Hughes, Ffion" userId="b2b1aaa3-abdb-4362-bdd1-c2a453b42c86" providerId="ADAL" clId="{2A1F4388-0173-45C6-BD4B-87E4FA75027E}" dt="2022-05-09T09:31:59.308" v="849" actId="14100"/>
          <ac:spMkLst>
            <pc:docMk/>
            <pc:sldMk cId="691421829" sldId="303"/>
            <ac:spMk id="2" creationId="{BB3FFDB3-A3CD-47DE-8E62-79E08F442221}"/>
          </ac:spMkLst>
        </pc:spChg>
        <pc:spChg chg="mod">
          <ac:chgData name="Hughes, Ffion" userId="b2b1aaa3-abdb-4362-bdd1-c2a453b42c86" providerId="ADAL" clId="{2A1F4388-0173-45C6-BD4B-87E4FA75027E}" dt="2022-05-09T09:32:02.574" v="850" actId="1076"/>
          <ac:spMkLst>
            <pc:docMk/>
            <pc:sldMk cId="691421829" sldId="303"/>
            <ac:spMk id="3" creationId="{85059FFE-B3E2-4256-B921-40B287576688}"/>
          </ac:spMkLst>
        </pc:spChg>
        <pc:spChg chg="del">
          <ac:chgData name="Hughes, Ffion" userId="b2b1aaa3-abdb-4362-bdd1-c2a453b42c86" providerId="ADAL" clId="{2A1F4388-0173-45C6-BD4B-87E4FA75027E}" dt="2022-05-09T09:27:19.309" v="780" actId="478"/>
          <ac:spMkLst>
            <pc:docMk/>
            <pc:sldMk cId="691421829" sldId="303"/>
            <ac:spMk id="4" creationId="{9D5C5769-61A5-4C63-B6CD-A8348F2667C9}"/>
          </ac:spMkLst>
        </pc:spChg>
        <pc:spChg chg="add mod">
          <ac:chgData name="Hughes, Ffion" userId="b2b1aaa3-abdb-4362-bdd1-c2a453b42c86" providerId="ADAL" clId="{2A1F4388-0173-45C6-BD4B-87E4FA75027E}" dt="2022-05-09T09:34:13.695" v="864" actId="164"/>
          <ac:spMkLst>
            <pc:docMk/>
            <pc:sldMk cId="691421829" sldId="303"/>
            <ac:spMk id="11" creationId="{8245557C-2E71-455E-86AD-D1572F93C4CE}"/>
          </ac:spMkLst>
        </pc:spChg>
        <pc:spChg chg="add mod">
          <ac:chgData name="Hughes, Ffion" userId="b2b1aaa3-abdb-4362-bdd1-c2a453b42c86" providerId="ADAL" clId="{2A1F4388-0173-45C6-BD4B-87E4FA75027E}" dt="2022-05-09T09:32:49.336" v="853" actId="14100"/>
          <ac:spMkLst>
            <pc:docMk/>
            <pc:sldMk cId="691421829" sldId="303"/>
            <ac:spMk id="12" creationId="{F941F854-9A48-4A76-ABAA-26614B5FC26F}"/>
          </ac:spMkLst>
        </pc:spChg>
        <pc:spChg chg="add mod">
          <ac:chgData name="Hughes, Ffion" userId="b2b1aaa3-abdb-4362-bdd1-c2a453b42c86" providerId="ADAL" clId="{2A1F4388-0173-45C6-BD4B-87E4FA75027E}" dt="2022-05-09T09:41:27.996" v="947" actId="207"/>
          <ac:spMkLst>
            <pc:docMk/>
            <pc:sldMk cId="691421829" sldId="303"/>
            <ac:spMk id="16" creationId="{28799FA0-BF12-46A9-8261-C13CA0D8FE3C}"/>
          </ac:spMkLst>
        </pc:spChg>
        <pc:grpChg chg="add mod">
          <ac:chgData name="Hughes, Ffion" userId="b2b1aaa3-abdb-4362-bdd1-c2a453b42c86" providerId="ADAL" clId="{2A1F4388-0173-45C6-BD4B-87E4FA75027E}" dt="2022-05-09T09:34:13.695" v="864" actId="164"/>
          <ac:grpSpMkLst>
            <pc:docMk/>
            <pc:sldMk cId="691421829" sldId="303"/>
            <ac:grpSpMk id="6" creationId="{A0314CB5-86AB-4824-B3F3-D50CAD8C5504}"/>
          </ac:grpSpMkLst>
        </pc:grpChg>
        <pc:grpChg chg="mod">
          <ac:chgData name="Hughes, Ffion" userId="b2b1aaa3-abdb-4362-bdd1-c2a453b42c86" providerId="ADAL" clId="{2A1F4388-0173-45C6-BD4B-87E4FA75027E}" dt="2022-05-09T09:27:09" v="779"/>
          <ac:grpSpMkLst>
            <pc:docMk/>
            <pc:sldMk cId="691421829" sldId="303"/>
            <ac:grpSpMk id="8" creationId="{6BBAD439-37AC-4700-A89D-AD44F32B40EC}"/>
          </ac:grpSpMkLst>
        </pc:grpChg>
        <pc:grpChg chg="add mod">
          <ac:chgData name="Hughes, Ffion" userId="b2b1aaa3-abdb-4362-bdd1-c2a453b42c86" providerId="ADAL" clId="{2A1F4388-0173-45C6-BD4B-87E4FA75027E}" dt="2022-05-09T09:34:13.695" v="864" actId="164"/>
          <ac:grpSpMkLst>
            <pc:docMk/>
            <pc:sldMk cId="691421829" sldId="303"/>
            <ac:grpSpMk id="13" creationId="{EA0C2047-BDE8-4887-9736-EE7B08EE3B26}"/>
          </ac:grpSpMkLst>
        </pc:grpChg>
        <pc:picChg chg="mod">
          <ac:chgData name="Hughes, Ffion" userId="b2b1aaa3-abdb-4362-bdd1-c2a453b42c86" providerId="ADAL" clId="{2A1F4388-0173-45C6-BD4B-87E4FA75027E}" dt="2022-05-09T09:27:09" v="779"/>
          <ac:picMkLst>
            <pc:docMk/>
            <pc:sldMk cId="691421829" sldId="303"/>
            <ac:picMk id="7" creationId="{57ABC052-1AEE-4025-9E81-F664732DF638}"/>
          </ac:picMkLst>
        </pc:picChg>
        <pc:picChg chg="mod">
          <ac:chgData name="Hughes, Ffion" userId="b2b1aaa3-abdb-4362-bdd1-c2a453b42c86" providerId="ADAL" clId="{2A1F4388-0173-45C6-BD4B-87E4FA75027E}" dt="2022-05-09T09:27:09" v="779"/>
          <ac:picMkLst>
            <pc:docMk/>
            <pc:sldMk cId="691421829" sldId="303"/>
            <ac:picMk id="9" creationId="{8B9B4A64-917F-4B77-929E-D244CB176148}"/>
          </ac:picMkLst>
        </pc:picChg>
        <pc:picChg chg="mod">
          <ac:chgData name="Hughes, Ffion" userId="b2b1aaa3-abdb-4362-bdd1-c2a453b42c86" providerId="ADAL" clId="{2A1F4388-0173-45C6-BD4B-87E4FA75027E}" dt="2022-05-09T09:27:09" v="779"/>
          <ac:picMkLst>
            <pc:docMk/>
            <pc:sldMk cId="691421829" sldId="303"/>
            <ac:picMk id="10" creationId="{C44A4443-551D-4877-9538-DD65352924BA}"/>
          </ac:picMkLst>
        </pc:picChg>
        <pc:picChg chg="add mod ord">
          <ac:chgData name="Hughes, Ffion" userId="b2b1aaa3-abdb-4362-bdd1-c2a453b42c86" providerId="ADAL" clId="{2A1F4388-0173-45C6-BD4B-87E4FA75027E}" dt="2022-05-09T09:41:56.389" v="951" actId="1076"/>
          <ac:picMkLst>
            <pc:docMk/>
            <pc:sldMk cId="691421829" sldId="303"/>
            <ac:picMk id="15" creationId="{48A8770F-6591-4A3C-ABDA-80908BAF5142}"/>
          </ac:picMkLst>
        </pc:picChg>
      </pc:sldChg>
      <pc:sldChg chg="addSp delSp modSp add mod">
        <pc:chgData name="Hughes, Ffion" userId="b2b1aaa3-abdb-4362-bdd1-c2a453b42c86" providerId="ADAL" clId="{2A1F4388-0173-45C6-BD4B-87E4FA75027E}" dt="2022-05-09T10:24:32.786" v="1483" actId="20577"/>
        <pc:sldMkLst>
          <pc:docMk/>
          <pc:sldMk cId="2205544008" sldId="304"/>
        </pc:sldMkLst>
        <pc:spChg chg="mod">
          <ac:chgData name="Hughes, Ffion" userId="b2b1aaa3-abdb-4362-bdd1-c2a453b42c86" providerId="ADAL" clId="{2A1F4388-0173-45C6-BD4B-87E4FA75027E}" dt="2022-05-09T10:24:32.786" v="1483" actId="20577"/>
          <ac:spMkLst>
            <pc:docMk/>
            <pc:sldMk cId="2205544008" sldId="304"/>
            <ac:spMk id="2" creationId="{F4D52BA2-111A-4FB9-829D-40C015024A93}"/>
          </ac:spMkLst>
        </pc:spChg>
        <pc:spChg chg="mod">
          <ac:chgData name="Hughes, Ffion" userId="b2b1aaa3-abdb-4362-bdd1-c2a453b42c86" providerId="ADAL" clId="{2A1F4388-0173-45C6-BD4B-87E4FA75027E}" dt="2022-05-09T09:51:04.878" v="1063" actId="14100"/>
          <ac:spMkLst>
            <pc:docMk/>
            <pc:sldMk cId="2205544008" sldId="304"/>
            <ac:spMk id="3" creationId="{B37DD326-C6F4-4086-980E-9BD3D12E7E20}"/>
          </ac:spMkLst>
        </pc:spChg>
        <pc:picChg chg="add mod">
          <ac:chgData name="Hughes, Ffion" userId="b2b1aaa3-abdb-4362-bdd1-c2a453b42c86" providerId="ADAL" clId="{2A1F4388-0173-45C6-BD4B-87E4FA75027E}" dt="2022-05-09T09:51:02.286" v="1062" actId="1076"/>
          <ac:picMkLst>
            <pc:docMk/>
            <pc:sldMk cId="2205544008" sldId="304"/>
            <ac:picMk id="6" creationId="{59C0492D-78D7-4B8A-89AC-C8466479A54E}"/>
          </ac:picMkLst>
        </pc:picChg>
        <pc:picChg chg="del">
          <ac:chgData name="Hughes, Ffion" userId="b2b1aaa3-abdb-4362-bdd1-c2a453b42c86" providerId="ADAL" clId="{2A1F4388-0173-45C6-BD4B-87E4FA75027E}" dt="2022-05-09T09:47:27.702" v="1016" actId="478"/>
          <ac:picMkLst>
            <pc:docMk/>
            <pc:sldMk cId="2205544008" sldId="304"/>
            <ac:picMk id="3074" creationId="{198B4C88-ABB0-43B1-9B76-F1058E0B0BC5}"/>
          </ac:picMkLst>
        </pc:picChg>
      </pc:sldChg>
      <pc:sldChg chg="addSp delSp modSp new mod addAnim delAnim modAnim">
        <pc:chgData name="Hughes, Ffion" userId="b2b1aaa3-abdb-4362-bdd1-c2a453b42c86" providerId="ADAL" clId="{2A1F4388-0173-45C6-BD4B-87E4FA75027E}" dt="2022-05-09T10:31:57.740" v="1678" actId="255"/>
        <pc:sldMkLst>
          <pc:docMk/>
          <pc:sldMk cId="2363823524" sldId="305"/>
        </pc:sldMkLst>
        <pc:spChg chg="mod">
          <ac:chgData name="Hughes, Ffion" userId="b2b1aaa3-abdb-4362-bdd1-c2a453b42c86" providerId="ADAL" clId="{2A1F4388-0173-45C6-BD4B-87E4FA75027E}" dt="2022-05-09T10:16:20.471" v="1415" actId="1076"/>
          <ac:spMkLst>
            <pc:docMk/>
            <pc:sldMk cId="2363823524" sldId="305"/>
            <ac:spMk id="2" creationId="{AF8A1BF2-7831-42E4-9AAB-55ED0CD35BBA}"/>
          </ac:spMkLst>
        </pc:spChg>
        <pc:spChg chg="mod">
          <ac:chgData name="Hughes, Ffion" userId="b2b1aaa3-abdb-4362-bdd1-c2a453b42c86" providerId="ADAL" clId="{2A1F4388-0173-45C6-BD4B-87E4FA75027E}" dt="2022-05-09T10:31:57.740" v="1678" actId="255"/>
          <ac:spMkLst>
            <pc:docMk/>
            <pc:sldMk cId="2363823524" sldId="305"/>
            <ac:spMk id="3" creationId="{87025017-5F1A-4F1D-A601-9916B49517D3}"/>
          </ac:spMkLst>
        </pc:spChg>
        <pc:spChg chg="del">
          <ac:chgData name="Hughes, Ffion" userId="b2b1aaa3-abdb-4362-bdd1-c2a453b42c86" providerId="ADAL" clId="{2A1F4388-0173-45C6-BD4B-87E4FA75027E}" dt="2022-05-09T10:20:09.251" v="1449" actId="478"/>
          <ac:spMkLst>
            <pc:docMk/>
            <pc:sldMk cId="2363823524" sldId="305"/>
            <ac:spMk id="4" creationId="{49CF2200-0A32-4E8B-9156-E01F36912D41}"/>
          </ac:spMkLst>
        </pc:spChg>
        <pc:spChg chg="add del">
          <ac:chgData name="Hughes, Ffion" userId="b2b1aaa3-abdb-4362-bdd1-c2a453b42c86" providerId="ADAL" clId="{2A1F4388-0173-45C6-BD4B-87E4FA75027E}" dt="2022-05-09T10:18:13.166" v="1425" actId="22"/>
          <ac:spMkLst>
            <pc:docMk/>
            <pc:sldMk cId="2363823524" sldId="305"/>
            <ac:spMk id="9" creationId="{4C7482CF-5737-47DE-ACCA-6CDB10425305}"/>
          </ac:spMkLst>
        </pc:spChg>
        <pc:spChg chg="add mod">
          <ac:chgData name="Hughes, Ffion" userId="b2b1aaa3-abdb-4362-bdd1-c2a453b42c86" providerId="ADAL" clId="{2A1F4388-0173-45C6-BD4B-87E4FA75027E}" dt="2022-05-09T10:19:51.551" v="1445" actId="14100"/>
          <ac:spMkLst>
            <pc:docMk/>
            <pc:sldMk cId="2363823524" sldId="305"/>
            <ac:spMk id="10" creationId="{F4E1CF51-56AC-4EE9-95BF-C3E238936227}"/>
          </ac:spMkLst>
        </pc:spChg>
        <pc:spChg chg="mod">
          <ac:chgData name="Hughes, Ffion" userId="b2b1aaa3-abdb-4362-bdd1-c2a453b42c86" providerId="ADAL" clId="{2A1F4388-0173-45C6-BD4B-87E4FA75027E}" dt="2022-05-09T10:20:09.568" v="1450"/>
          <ac:spMkLst>
            <pc:docMk/>
            <pc:sldMk cId="2363823524" sldId="305"/>
            <ac:spMk id="13" creationId="{E8745D9A-ACB4-42A6-9CFD-D7360CF3543E}"/>
          </ac:spMkLst>
        </pc:spChg>
        <pc:grpChg chg="add mod">
          <ac:chgData name="Hughes, Ffion" userId="b2b1aaa3-abdb-4362-bdd1-c2a453b42c86" providerId="ADAL" clId="{2A1F4388-0173-45C6-BD4B-87E4FA75027E}" dt="2022-05-09T10:20:09.568" v="1450"/>
          <ac:grpSpMkLst>
            <pc:docMk/>
            <pc:sldMk cId="2363823524" sldId="305"/>
            <ac:grpSpMk id="11" creationId="{41A45C26-AFF9-4273-BC10-FD0122E73375}"/>
          </ac:grpSpMkLst>
        </pc:grpChg>
        <pc:grpChg chg="mod">
          <ac:chgData name="Hughes, Ffion" userId="b2b1aaa3-abdb-4362-bdd1-c2a453b42c86" providerId="ADAL" clId="{2A1F4388-0173-45C6-BD4B-87E4FA75027E}" dt="2022-05-09T10:20:09.568" v="1450"/>
          <ac:grpSpMkLst>
            <pc:docMk/>
            <pc:sldMk cId="2363823524" sldId="305"/>
            <ac:grpSpMk id="12" creationId="{39154D1D-BA12-4CB9-A4F1-96162D1DBF7E}"/>
          </ac:grpSpMkLst>
        </pc:grpChg>
        <pc:grpChg chg="mod">
          <ac:chgData name="Hughes, Ffion" userId="b2b1aaa3-abdb-4362-bdd1-c2a453b42c86" providerId="ADAL" clId="{2A1F4388-0173-45C6-BD4B-87E4FA75027E}" dt="2022-05-09T10:20:09.568" v="1450"/>
          <ac:grpSpMkLst>
            <pc:docMk/>
            <pc:sldMk cId="2363823524" sldId="305"/>
            <ac:grpSpMk id="15" creationId="{087972BC-4B0F-491C-BB7C-FAB58A5FCB2E}"/>
          </ac:grpSpMkLst>
        </pc:grpChg>
        <pc:picChg chg="add mod">
          <ac:chgData name="Hughes, Ffion" userId="b2b1aaa3-abdb-4362-bdd1-c2a453b42c86" providerId="ADAL" clId="{2A1F4388-0173-45C6-BD4B-87E4FA75027E}" dt="2022-05-09T10:19:47.942" v="1444" actId="1076"/>
          <ac:picMkLst>
            <pc:docMk/>
            <pc:sldMk cId="2363823524" sldId="305"/>
            <ac:picMk id="7" creationId="{50C39364-397D-4F98-A98A-67265A935663}"/>
          </ac:picMkLst>
        </pc:picChg>
        <pc:picChg chg="mod">
          <ac:chgData name="Hughes, Ffion" userId="b2b1aaa3-abdb-4362-bdd1-c2a453b42c86" providerId="ADAL" clId="{2A1F4388-0173-45C6-BD4B-87E4FA75027E}" dt="2022-05-09T10:20:09.568" v="1450"/>
          <ac:picMkLst>
            <pc:docMk/>
            <pc:sldMk cId="2363823524" sldId="305"/>
            <ac:picMk id="14" creationId="{D76A8BA1-B324-4D07-9B7D-F1824EAB42FA}"/>
          </ac:picMkLst>
        </pc:picChg>
        <pc:picChg chg="mod">
          <ac:chgData name="Hughes, Ffion" userId="b2b1aaa3-abdb-4362-bdd1-c2a453b42c86" providerId="ADAL" clId="{2A1F4388-0173-45C6-BD4B-87E4FA75027E}" dt="2022-05-09T10:20:09.568" v="1450"/>
          <ac:picMkLst>
            <pc:docMk/>
            <pc:sldMk cId="2363823524" sldId="305"/>
            <ac:picMk id="16" creationId="{7F40A269-95C2-4F19-A43A-D47D99FACA36}"/>
          </ac:picMkLst>
        </pc:picChg>
        <pc:picChg chg="mod">
          <ac:chgData name="Hughes, Ffion" userId="b2b1aaa3-abdb-4362-bdd1-c2a453b42c86" providerId="ADAL" clId="{2A1F4388-0173-45C6-BD4B-87E4FA75027E}" dt="2022-05-09T10:20:09.568" v="1450"/>
          <ac:picMkLst>
            <pc:docMk/>
            <pc:sldMk cId="2363823524" sldId="305"/>
            <ac:picMk id="17" creationId="{DB7366BA-547B-4E71-BA08-8A6821689995}"/>
          </ac:picMkLst>
        </pc:picChg>
      </pc:sldChg>
      <pc:sldChg chg="addSp delSp modSp add mod modAnim">
        <pc:chgData name="Hughes, Ffion" userId="b2b1aaa3-abdb-4362-bdd1-c2a453b42c86" providerId="ADAL" clId="{2A1F4388-0173-45C6-BD4B-87E4FA75027E}" dt="2022-05-09T10:22:14.424" v="1466"/>
        <pc:sldMkLst>
          <pc:docMk/>
          <pc:sldMk cId="3394020873" sldId="306"/>
        </pc:sldMkLst>
        <pc:spChg chg="mod">
          <ac:chgData name="Hughes, Ffion" userId="b2b1aaa3-abdb-4362-bdd1-c2a453b42c86" providerId="ADAL" clId="{2A1F4388-0173-45C6-BD4B-87E4FA75027E}" dt="2022-05-09T10:22:06.429" v="1465" actId="20577"/>
          <ac:spMkLst>
            <pc:docMk/>
            <pc:sldMk cId="3394020873" sldId="306"/>
            <ac:spMk id="3" creationId="{87025017-5F1A-4F1D-A601-9916B49517D3}"/>
          </ac:spMkLst>
        </pc:spChg>
        <pc:spChg chg="del">
          <ac:chgData name="Hughes, Ffion" userId="b2b1aaa3-abdb-4362-bdd1-c2a453b42c86" providerId="ADAL" clId="{2A1F4388-0173-45C6-BD4B-87E4FA75027E}" dt="2022-05-09T10:20:16.877" v="1453" actId="478"/>
          <ac:spMkLst>
            <pc:docMk/>
            <pc:sldMk cId="3394020873" sldId="306"/>
            <ac:spMk id="4" creationId="{49CF2200-0A32-4E8B-9156-E01F36912D41}"/>
          </ac:spMkLst>
        </pc:spChg>
        <pc:spChg chg="add mod">
          <ac:chgData name="Hughes, Ffion" userId="b2b1aaa3-abdb-4362-bdd1-c2a453b42c86" providerId="ADAL" clId="{2A1F4388-0173-45C6-BD4B-87E4FA75027E}" dt="2022-05-09T10:19:58.752" v="1447"/>
          <ac:spMkLst>
            <pc:docMk/>
            <pc:sldMk cId="3394020873" sldId="306"/>
            <ac:spMk id="8" creationId="{45A13214-10A1-44E2-869B-644270DF9FBB}"/>
          </ac:spMkLst>
        </pc:spChg>
        <pc:spChg chg="mod">
          <ac:chgData name="Hughes, Ffion" userId="b2b1aaa3-abdb-4362-bdd1-c2a453b42c86" providerId="ADAL" clId="{2A1F4388-0173-45C6-BD4B-87E4FA75027E}" dt="2022-05-09T10:20:21.916" v="1454" actId="1076"/>
          <ac:spMkLst>
            <pc:docMk/>
            <pc:sldMk cId="3394020873" sldId="306"/>
            <ac:spMk id="11" creationId="{C68E7E21-DA11-44DE-9C7B-067131A80551}"/>
          </ac:spMkLst>
        </pc:spChg>
        <pc:grpChg chg="add mod">
          <ac:chgData name="Hughes, Ffion" userId="b2b1aaa3-abdb-4362-bdd1-c2a453b42c86" providerId="ADAL" clId="{2A1F4388-0173-45C6-BD4B-87E4FA75027E}" dt="2022-05-09T10:20:21.916" v="1454" actId="1076"/>
          <ac:grpSpMkLst>
            <pc:docMk/>
            <pc:sldMk cId="3394020873" sldId="306"/>
            <ac:grpSpMk id="9" creationId="{50132880-6635-4629-8600-08215083DCBB}"/>
          </ac:grpSpMkLst>
        </pc:grpChg>
        <pc:grpChg chg="mod">
          <ac:chgData name="Hughes, Ffion" userId="b2b1aaa3-abdb-4362-bdd1-c2a453b42c86" providerId="ADAL" clId="{2A1F4388-0173-45C6-BD4B-87E4FA75027E}" dt="2022-05-09T10:20:21.916" v="1454" actId="1076"/>
          <ac:grpSpMkLst>
            <pc:docMk/>
            <pc:sldMk cId="3394020873" sldId="306"/>
            <ac:grpSpMk id="10" creationId="{EABD1D37-5F1E-42EE-835D-11A3D41CE3D2}"/>
          </ac:grpSpMkLst>
        </pc:grpChg>
        <pc:grpChg chg="mod">
          <ac:chgData name="Hughes, Ffion" userId="b2b1aaa3-abdb-4362-bdd1-c2a453b42c86" providerId="ADAL" clId="{2A1F4388-0173-45C6-BD4B-87E4FA75027E}" dt="2022-05-09T10:20:21.916" v="1454" actId="1076"/>
          <ac:grpSpMkLst>
            <pc:docMk/>
            <pc:sldMk cId="3394020873" sldId="306"/>
            <ac:grpSpMk id="13" creationId="{17C2692B-1026-4A8A-BD8C-C4727DCE6CCC}"/>
          </ac:grpSpMkLst>
        </pc:grpChg>
        <pc:picChg chg="del">
          <ac:chgData name="Hughes, Ffion" userId="b2b1aaa3-abdb-4362-bdd1-c2a453b42c86" providerId="ADAL" clId="{2A1F4388-0173-45C6-BD4B-87E4FA75027E}" dt="2022-05-09T10:20:28.131" v="1455" actId="478"/>
          <ac:picMkLst>
            <pc:docMk/>
            <pc:sldMk cId="3394020873" sldId="306"/>
            <ac:picMk id="7" creationId="{50C39364-397D-4F98-A98A-67265A935663}"/>
          </ac:picMkLst>
        </pc:picChg>
        <pc:picChg chg="mod">
          <ac:chgData name="Hughes, Ffion" userId="b2b1aaa3-abdb-4362-bdd1-c2a453b42c86" providerId="ADAL" clId="{2A1F4388-0173-45C6-BD4B-87E4FA75027E}" dt="2022-05-09T10:20:21.916" v="1454" actId="1076"/>
          <ac:picMkLst>
            <pc:docMk/>
            <pc:sldMk cId="3394020873" sldId="306"/>
            <ac:picMk id="12" creationId="{32683645-D777-4001-931B-DDCDDA500BBE}"/>
          </ac:picMkLst>
        </pc:picChg>
        <pc:picChg chg="mod">
          <ac:chgData name="Hughes, Ffion" userId="b2b1aaa3-abdb-4362-bdd1-c2a453b42c86" providerId="ADAL" clId="{2A1F4388-0173-45C6-BD4B-87E4FA75027E}" dt="2022-05-09T10:20:21.916" v="1454" actId="1076"/>
          <ac:picMkLst>
            <pc:docMk/>
            <pc:sldMk cId="3394020873" sldId="306"/>
            <ac:picMk id="14" creationId="{2A9A1D33-4F5B-4A3E-AD8A-B36FF87E7196}"/>
          </ac:picMkLst>
        </pc:picChg>
        <pc:picChg chg="mod">
          <ac:chgData name="Hughes, Ffion" userId="b2b1aaa3-abdb-4362-bdd1-c2a453b42c86" providerId="ADAL" clId="{2A1F4388-0173-45C6-BD4B-87E4FA75027E}" dt="2022-05-09T10:20:21.916" v="1454" actId="1076"/>
          <ac:picMkLst>
            <pc:docMk/>
            <pc:sldMk cId="3394020873" sldId="306"/>
            <ac:picMk id="15" creationId="{C6CE8BA3-CC86-4BC3-A163-56087DC3CA47}"/>
          </ac:picMkLst>
        </pc:picChg>
        <pc:picChg chg="add mod">
          <ac:chgData name="Hughes, Ffion" userId="b2b1aaa3-abdb-4362-bdd1-c2a453b42c86" providerId="ADAL" clId="{2A1F4388-0173-45C6-BD4B-87E4FA75027E}" dt="2022-05-09T10:21:57.674" v="1461" actId="1582"/>
          <ac:picMkLst>
            <pc:docMk/>
            <pc:sldMk cId="3394020873" sldId="306"/>
            <ac:picMk id="16" creationId="{5EF7708A-6DCE-4350-80F4-C5424535B763}"/>
          </ac:picMkLst>
        </pc:picChg>
      </pc:sldChg>
      <pc:sldChg chg="addSp delSp modSp add mod modAnim">
        <pc:chgData name="Hughes, Ffion" userId="b2b1aaa3-abdb-4362-bdd1-c2a453b42c86" providerId="ADAL" clId="{2A1F4388-0173-45C6-BD4B-87E4FA75027E}" dt="2022-05-09T10:31:29.002" v="1674" actId="12"/>
        <pc:sldMkLst>
          <pc:docMk/>
          <pc:sldMk cId="3471721934" sldId="307"/>
        </pc:sldMkLst>
        <pc:spChg chg="mod">
          <ac:chgData name="Hughes, Ffion" userId="b2b1aaa3-abdb-4362-bdd1-c2a453b42c86" providerId="ADAL" clId="{2A1F4388-0173-45C6-BD4B-87E4FA75027E}" dt="2022-05-09T10:26:09.517" v="1570" actId="1076"/>
          <ac:spMkLst>
            <pc:docMk/>
            <pc:sldMk cId="3471721934" sldId="307"/>
            <ac:spMk id="2" creationId="{AF8A1BF2-7831-42E4-9AAB-55ED0CD35BBA}"/>
          </ac:spMkLst>
        </pc:spChg>
        <pc:spChg chg="mod">
          <ac:chgData name="Hughes, Ffion" userId="b2b1aaa3-abdb-4362-bdd1-c2a453b42c86" providerId="ADAL" clId="{2A1F4388-0173-45C6-BD4B-87E4FA75027E}" dt="2022-05-09T10:31:29.002" v="1674" actId="12"/>
          <ac:spMkLst>
            <pc:docMk/>
            <pc:sldMk cId="3471721934" sldId="307"/>
            <ac:spMk id="3" creationId="{87025017-5F1A-4F1D-A601-9916B49517D3}"/>
          </ac:spMkLst>
        </pc:spChg>
        <pc:spChg chg="mod">
          <ac:chgData name="Hughes, Ffion" userId="b2b1aaa3-abdb-4362-bdd1-c2a453b42c86" providerId="ADAL" clId="{2A1F4388-0173-45C6-BD4B-87E4FA75027E}" dt="2022-05-09T10:25:44.141" v="1557" actId="1076"/>
          <ac:spMkLst>
            <pc:docMk/>
            <pc:sldMk cId="3471721934" sldId="307"/>
            <ac:spMk id="8" creationId="{45A13214-10A1-44E2-869B-644270DF9FBB}"/>
          </ac:spMkLst>
        </pc:spChg>
        <pc:picChg chg="add mod">
          <ac:chgData name="Hughes, Ffion" userId="b2b1aaa3-abdb-4362-bdd1-c2a453b42c86" providerId="ADAL" clId="{2A1F4388-0173-45C6-BD4B-87E4FA75027E}" dt="2022-05-09T10:30:57.741" v="1673" actId="1076"/>
          <ac:picMkLst>
            <pc:docMk/>
            <pc:sldMk cId="3471721934" sldId="307"/>
            <ac:picMk id="6" creationId="{D7080931-1686-4001-9934-35B1BDC5E1BB}"/>
          </ac:picMkLst>
        </pc:picChg>
        <pc:picChg chg="del">
          <ac:chgData name="Hughes, Ffion" userId="b2b1aaa3-abdb-4362-bdd1-c2a453b42c86" providerId="ADAL" clId="{2A1F4388-0173-45C6-BD4B-87E4FA75027E}" dt="2022-05-09T10:23:50.319" v="1473" actId="478"/>
          <ac:picMkLst>
            <pc:docMk/>
            <pc:sldMk cId="3471721934" sldId="307"/>
            <ac:picMk id="16" creationId="{5EF7708A-6DCE-4350-80F4-C5424535B763}"/>
          </ac:picMkLst>
        </pc:picChg>
      </pc:sldChg>
      <pc:sldChg chg="new del">
        <pc:chgData name="Hughes, Ffion" userId="b2b1aaa3-abdb-4362-bdd1-c2a453b42c86" providerId="ADAL" clId="{2A1F4388-0173-45C6-BD4B-87E4FA75027E}" dt="2022-05-09T10:38:58.390" v="1805" actId="47"/>
        <pc:sldMkLst>
          <pc:docMk/>
          <pc:sldMk cId="860476189" sldId="308"/>
        </pc:sldMkLst>
      </pc:sldChg>
      <pc:sldChg chg="addSp delSp modSp add mod modAnim">
        <pc:chgData name="Hughes, Ffion" userId="b2b1aaa3-abdb-4362-bdd1-c2a453b42c86" providerId="ADAL" clId="{2A1F4388-0173-45C6-BD4B-87E4FA75027E}" dt="2022-05-09T10:38:45.327" v="1804"/>
        <pc:sldMkLst>
          <pc:docMk/>
          <pc:sldMk cId="86248197" sldId="309"/>
        </pc:sldMkLst>
        <pc:spChg chg="mod">
          <ac:chgData name="Hughes, Ffion" userId="b2b1aaa3-abdb-4362-bdd1-c2a453b42c86" providerId="ADAL" clId="{2A1F4388-0173-45C6-BD4B-87E4FA75027E}" dt="2022-05-09T10:32:45.879" v="1688" actId="20577"/>
          <ac:spMkLst>
            <pc:docMk/>
            <pc:sldMk cId="86248197" sldId="309"/>
            <ac:spMk id="2" creationId="{AF8A1BF2-7831-42E4-9AAB-55ED0CD35BBA}"/>
          </ac:spMkLst>
        </pc:spChg>
        <pc:spChg chg="mod">
          <ac:chgData name="Hughes, Ffion" userId="b2b1aaa3-abdb-4362-bdd1-c2a453b42c86" providerId="ADAL" clId="{2A1F4388-0173-45C6-BD4B-87E4FA75027E}" dt="2022-05-09T10:37:46.776" v="1796" actId="255"/>
          <ac:spMkLst>
            <pc:docMk/>
            <pc:sldMk cId="86248197" sldId="309"/>
            <ac:spMk id="3" creationId="{87025017-5F1A-4F1D-A601-9916B49517D3}"/>
          </ac:spMkLst>
        </pc:spChg>
        <pc:spChg chg="mod">
          <ac:chgData name="Hughes, Ffion" userId="b2b1aaa3-abdb-4362-bdd1-c2a453b42c86" providerId="ADAL" clId="{2A1F4388-0173-45C6-BD4B-87E4FA75027E}" dt="2022-05-09T10:38:18.223" v="1801" actId="1076"/>
          <ac:spMkLst>
            <pc:docMk/>
            <pc:sldMk cId="86248197" sldId="309"/>
            <ac:spMk id="8" creationId="{45A13214-10A1-44E2-869B-644270DF9FBB}"/>
          </ac:spMkLst>
        </pc:spChg>
        <pc:picChg chg="del mod">
          <ac:chgData name="Hughes, Ffion" userId="b2b1aaa3-abdb-4362-bdd1-c2a453b42c86" providerId="ADAL" clId="{2A1F4388-0173-45C6-BD4B-87E4FA75027E}" dt="2022-05-09T10:35:39.812" v="1776" actId="478"/>
          <ac:picMkLst>
            <pc:docMk/>
            <pc:sldMk cId="86248197" sldId="309"/>
            <ac:picMk id="6" creationId="{D7080931-1686-4001-9934-35B1BDC5E1BB}"/>
          </ac:picMkLst>
        </pc:picChg>
        <pc:picChg chg="add mod">
          <ac:chgData name="Hughes, Ffion" userId="b2b1aaa3-abdb-4362-bdd1-c2a453b42c86" providerId="ADAL" clId="{2A1F4388-0173-45C6-BD4B-87E4FA75027E}" dt="2022-05-09T10:38:05.389" v="1800" actId="1076"/>
          <ac:picMkLst>
            <pc:docMk/>
            <pc:sldMk cId="86248197" sldId="309"/>
            <ac:picMk id="7" creationId="{24EE3822-1284-4DBB-ACF3-C7694747EA36}"/>
          </ac:picMkLst>
        </pc:picChg>
      </pc:sldChg>
      <pc:sldChg chg="modSp add del mod">
        <pc:chgData name="Hughes, Ffion" userId="b2b1aaa3-abdb-4362-bdd1-c2a453b42c86" providerId="ADAL" clId="{2A1F4388-0173-45C6-BD4B-87E4FA75027E}" dt="2022-05-09T10:32:51.448" v="1689" actId="47"/>
        <pc:sldMkLst>
          <pc:docMk/>
          <pc:sldMk cId="517435151" sldId="310"/>
        </pc:sldMkLst>
        <pc:spChg chg="mod">
          <ac:chgData name="Hughes, Ffion" userId="b2b1aaa3-abdb-4362-bdd1-c2a453b42c86" providerId="ADAL" clId="{2A1F4388-0173-45C6-BD4B-87E4FA75027E}" dt="2022-05-09T10:32:36.077" v="1683" actId="6549"/>
          <ac:spMkLst>
            <pc:docMk/>
            <pc:sldMk cId="517435151" sldId="310"/>
            <ac:spMk id="2" creationId="{AF8A1BF2-7831-42E4-9AAB-55ED0CD35BBA}"/>
          </ac:spMkLst>
        </pc:spChg>
      </pc:sldChg>
      <pc:sldChg chg="addSp delSp modSp add mod modAnim">
        <pc:chgData name="Hughes, Ffion" userId="b2b1aaa3-abdb-4362-bdd1-c2a453b42c86" providerId="ADAL" clId="{2A1F4388-0173-45C6-BD4B-87E4FA75027E}" dt="2022-05-09T11:01:03.126" v="2203" actId="1076"/>
        <pc:sldMkLst>
          <pc:docMk/>
          <pc:sldMk cId="4019482645" sldId="310"/>
        </pc:sldMkLst>
        <pc:spChg chg="mod">
          <ac:chgData name="Hughes, Ffion" userId="b2b1aaa3-abdb-4362-bdd1-c2a453b42c86" providerId="ADAL" clId="{2A1F4388-0173-45C6-BD4B-87E4FA75027E}" dt="2022-05-09T11:00:52.958" v="2199" actId="1076"/>
          <ac:spMkLst>
            <pc:docMk/>
            <pc:sldMk cId="4019482645" sldId="310"/>
            <ac:spMk id="2" creationId="{8C6F538D-D025-4B6F-A34C-A9E72ADA1714}"/>
          </ac:spMkLst>
        </pc:spChg>
        <pc:spChg chg="del">
          <ac:chgData name="Hughes, Ffion" userId="b2b1aaa3-abdb-4362-bdd1-c2a453b42c86" providerId="ADAL" clId="{2A1F4388-0173-45C6-BD4B-87E4FA75027E}" dt="2022-05-09T10:59:06.916" v="2189" actId="478"/>
          <ac:spMkLst>
            <pc:docMk/>
            <pc:sldMk cId="4019482645" sldId="310"/>
            <ac:spMk id="23" creationId="{755A0205-A336-4757-A75D-8BF3688D5B12}"/>
          </ac:spMkLst>
        </pc:spChg>
        <pc:spChg chg="del mod">
          <ac:chgData name="Hughes, Ffion" userId="b2b1aaa3-abdb-4362-bdd1-c2a453b42c86" providerId="ADAL" clId="{2A1F4388-0173-45C6-BD4B-87E4FA75027E}" dt="2022-05-09T10:59:12.169" v="2190" actId="478"/>
          <ac:spMkLst>
            <pc:docMk/>
            <pc:sldMk cId="4019482645" sldId="310"/>
            <ac:spMk id="25" creationId="{B51B2003-A172-4EED-8BE9-C5B275BA1A5F}"/>
          </ac:spMkLst>
        </pc:spChg>
        <pc:picChg chg="add mod modCrop">
          <ac:chgData name="Hughes, Ffion" userId="b2b1aaa3-abdb-4362-bdd1-c2a453b42c86" providerId="ADAL" clId="{2A1F4388-0173-45C6-BD4B-87E4FA75027E}" dt="2022-05-09T11:01:03.126" v="2203" actId="1076"/>
          <ac:picMkLst>
            <pc:docMk/>
            <pc:sldMk cId="4019482645" sldId="310"/>
            <ac:picMk id="5" creationId="{39804B60-6FBA-4AC0-B7A2-3DCA72672071}"/>
          </ac:picMkLst>
        </pc:picChg>
        <pc:picChg chg="del">
          <ac:chgData name="Hughes, Ffion" userId="b2b1aaa3-abdb-4362-bdd1-c2a453b42c86" providerId="ADAL" clId="{2A1F4388-0173-45C6-BD4B-87E4FA75027E}" dt="2022-05-09T10:58:33.967" v="2144" actId="478"/>
          <ac:picMkLst>
            <pc:docMk/>
            <pc:sldMk cId="4019482645" sldId="310"/>
            <ac:picMk id="6" creationId="{4E21E0DA-15EA-4F1F-BC39-1BE5B469F3F9}"/>
          </ac:picMkLst>
        </pc:picChg>
      </pc:sldChg>
      <pc:sldChg chg="addSp delSp modSp add mod ord delAnim modAnim">
        <pc:chgData name="Hughes, Ffion" userId="b2b1aaa3-abdb-4362-bdd1-c2a453b42c86" providerId="ADAL" clId="{2A1F4388-0173-45C6-BD4B-87E4FA75027E}" dt="2022-05-09T12:35:57.491" v="2359"/>
        <pc:sldMkLst>
          <pc:docMk/>
          <pc:sldMk cId="3045988764" sldId="311"/>
        </pc:sldMkLst>
        <pc:spChg chg="mod">
          <ac:chgData name="Hughes, Ffion" userId="b2b1aaa3-abdb-4362-bdd1-c2a453b42c86" providerId="ADAL" clId="{2A1F4388-0173-45C6-BD4B-87E4FA75027E}" dt="2022-05-09T12:31:41.887" v="2273" actId="20577"/>
          <ac:spMkLst>
            <pc:docMk/>
            <pc:sldMk cId="3045988764" sldId="311"/>
            <ac:spMk id="2" creationId="{8C6F538D-D025-4B6F-A34C-A9E72ADA1714}"/>
          </ac:spMkLst>
        </pc:spChg>
        <pc:spChg chg="add mod">
          <ac:chgData name="Hughes, Ffion" userId="b2b1aaa3-abdb-4362-bdd1-c2a453b42c86" providerId="ADAL" clId="{2A1F4388-0173-45C6-BD4B-87E4FA75027E}" dt="2022-05-09T12:35:22.846" v="2351" actId="1076"/>
          <ac:spMkLst>
            <pc:docMk/>
            <pc:sldMk cId="3045988764" sldId="311"/>
            <ac:spMk id="3" creationId="{3DA8D287-8211-4D38-9D7E-DEA48ABF3882}"/>
          </ac:spMkLst>
        </pc:spChg>
        <pc:spChg chg="del mod">
          <ac:chgData name="Hughes, Ffion" userId="b2b1aaa3-abdb-4362-bdd1-c2a453b42c86" providerId="ADAL" clId="{2A1F4388-0173-45C6-BD4B-87E4FA75027E}" dt="2022-05-09T12:31:49.871" v="2277" actId="478"/>
          <ac:spMkLst>
            <pc:docMk/>
            <pc:sldMk cId="3045988764" sldId="311"/>
            <ac:spMk id="23" creationId="{755A0205-A336-4757-A75D-8BF3688D5B12}"/>
          </ac:spMkLst>
        </pc:spChg>
        <pc:spChg chg="del">
          <ac:chgData name="Hughes, Ffion" userId="b2b1aaa3-abdb-4362-bdd1-c2a453b42c86" providerId="ADAL" clId="{2A1F4388-0173-45C6-BD4B-87E4FA75027E}" dt="2022-05-09T12:31:47.794" v="2275" actId="478"/>
          <ac:spMkLst>
            <pc:docMk/>
            <pc:sldMk cId="3045988764" sldId="311"/>
            <ac:spMk id="25" creationId="{B51B2003-A172-4EED-8BE9-C5B275BA1A5F}"/>
          </ac:spMkLst>
        </pc:spChg>
        <pc:picChg chg="del">
          <ac:chgData name="Hughes, Ffion" userId="b2b1aaa3-abdb-4362-bdd1-c2a453b42c86" providerId="ADAL" clId="{2A1F4388-0173-45C6-BD4B-87E4FA75027E}" dt="2022-05-09T12:31:44.096" v="2274" actId="478"/>
          <ac:picMkLst>
            <pc:docMk/>
            <pc:sldMk cId="3045988764" sldId="311"/>
            <ac:picMk id="6" creationId="{4E21E0DA-15EA-4F1F-BC39-1BE5B469F3F9}"/>
          </ac:picMkLst>
        </pc:picChg>
        <pc:picChg chg="add mod">
          <ac:chgData name="Hughes, Ffion" userId="b2b1aaa3-abdb-4362-bdd1-c2a453b42c86" providerId="ADAL" clId="{2A1F4388-0173-45C6-BD4B-87E4FA75027E}" dt="2022-05-09T12:35:05.823" v="2328" actId="1076"/>
          <ac:picMkLst>
            <pc:docMk/>
            <pc:sldMk cId="3045988764" sldId="311"/>
            <ac:picMk id="8194" creationId="{FB8873FD-85A4-48F0-A0F0-8312F077C316}"/>
          </ac:picMkLst>
        </pc:picChg>
      </pc:sldChg>
      <pc:sldChg chg="addSp delSp modSp add mod modAnim">
        <pc:chgData name="Hughes, Ffion" userId="b2b1aaa3-abdb-4362-bdd1-c2a453b42c86" providerId="ADAL" clId="{2A1F4388-0173-45C6-BD4B-87E4FA75027E}" dt="2022-05-09T12:43:46.908" v="2447" actId="1076"/>
        <pc:sldMkLst>
          <pc:docMk/>
          <pc:sldMk cId="3650685307" sldId="312"/>
        </pc:sldMkLst>
        <pc:spChg chg="mod">
          <ac:chgData name="Hughes, Ffion" userId="b2b1aaa3-abdb-4362-bdd1-c2a453b42c86" providerId="ADAL" clId="{2A1F4388-0173-45C6-BD4B-87E4FA75027E}" dt="2022-05-09T12:37:24.378" v="2377" actId="255"/>
          <ac:spMkLst>
            <pc:docMk/>
            <pc:sldMk cId="3650685307" sldId="312"/>
            <ac:spMk id="2" creationId="{8C6F538D-D025-4B6F-A34C-A9E72ADA1714}"/>
          </ac:spMkLst>
        </pc:spChg>
        <pc:spChg chg="mod">
          <ac:chgData name="Hughes, Ffion" userId="b2b1aaa3-abdb-4362-bdd1-c2a453b42c86" providerId="ADAL" clId="{2A1F4388-0173-45C6-BD4B-87E4FA75027E}" dt="2022-05-09T12:43:29.080" v="2443" actId="1076"/>
          <ac:spMkLst>
            <pc:docMk/>
            <pc:sldMk cId="3650685307" sldId="312"/>
            <ac:spMk id="3" creationId="{3DA8D287-8211-4D38-9D7E-DEA48ABF3882}"/>
          </ac:spMkLst>
        </pc:spChg>
        <pc:spChg chg="add mod">
          <ac:chgData name="Hughes, Ffion" userId="b2b1aaa3-abdb-4362-bdd1-c2a453b42c86" providerId="ADAL" clId="{2A1F4388-0173-45C6-BD4B-87E4FA75027E}" dt="2022-05-09T12:43:31.248" v="2444" actId="1076"/>
          <ac:spMkLst>
            <pc:docMk/>
            <pc:sldMk cId="3650685307" sldId="312"/>
            <ac:spMk id="5" creationId="{C955C371-E894-4641-8F14-7B8EE5F5F92F}"/>
          </ac:spMkLst>
        </pc:spChg>
        <pc:spChg chg="add del mod">
          <ac:chgData name="Hughes, Ffion" userId="b2b1aaa3-abdb-4362-bdd1-c2a453b42c86" providerId="ADAL" clId="{2A1F4388-0173-45C6-BD4B-87E4FA75027E}" dt="2022-05-09T12:39:40.067" v="2412"/>
          <ac:spMkLst>
            <pc:docMk/>
            <pc:sldMk cId="3650685307" sldId="312"/>
            <ac:spMk id="6" creationId="{353D0FAE-4889-46F4-89AB-B36920623707}"/>
          </ac:spMkLst>
        </pc:spChg>
        <pc:picChg chg="add mod">
          <ac:chgData name="Hughes, Ffion" userId="b2b1aaa3-abdb-4362-bdd1-c2a453b42c86" providerId="ADAL" clId="{2A1F4388-0173-45C6-BD4B-87E4FA75027E}" dt="2022-05-09T12:43:46.908" v="2447" actId="1076"/>
          <ac:picMkLst>
            <pc:docMk/>
            <pc:sldMk cId="3650685307" sldId="312"/>
            <ac:picMk id="8" creationId="{5EE056C5-7D41-47A1-8487-CDD583391798}"/>
          </ac:picMkLst>
        </pc:picChg>
        <pc:picChg chg="del">
          <ac:chgData name="Hughes, Ffion" userId="b2b1aaa3-abdb-4362-bdd1-c2a453b42c86" providerId="ADAL" clId="{2A1F4388-0173-45C6-BD4B-87E4FA75027E}" dt="2022-05-09T12:36:42.432" v="2373" actId="478"/>
          <ac:picMkLst>
            <pc:docMk/>
            <pc:sldMk cId="3650685307" sldId="312"/>
            <ac:picMk id="8194" creationId="{FB8873FD-85A4-48F0-A0F0-8312F077C316}"/>
          </ac:picMkLst>
        </pc:picChg>
      </pc:sldChg>
      <pc:sldChg chg="addSp delSp modSp add mod delAnim modAnim">
        <pc:chgData name="Hughes, Ffion" userId="b2b1aaa3-abdb-4362-bdd1-c2a453b42c86" providerId="ADAL" clId="{2A1F4388-0173-45C6-BD4B-87E4FA75027E}" dt="2022-05-09T14:43:21.057" v="3793"/>
        <pc:sldMkLst>
          <pc:docMk/>
          <pc:sldMk cId="3065966842" sldId="313"/>
        </pc:sldMkLst>
        <pc:spChg chg="mod">
          <ac:chgData name="Hughes, Ffion" userId="b2b1aaa3-abdb-4362-bdd1-c2a453b42c86" providerId="ADAL" clId="{2A1F4388-0173-45C6-BD4B-87E4FA75027E}" dt="2022-05-09T14:37:17.708" v="3621" actId="207"/>
          <ac:spMkLst>
            <pc:docMk/>
            <pc:sldMk cId="3065966842" sldId="313"/>
            <ac:spMk id="2" creationId="{8C6F538D-D025-4B6F-A34C-A9E72ADA1714}"/>
          </ac:spMkLst>
        </pc:spChg>
        <pc:spChg chg="mod">
          <ac:chgData name="Hughes, Ffion" userId="b2b1aaa3-abdb-4362-bdd1-c2a453b42c86" providerId="ADAL" clId="{2A1F4388-0173-45C6-BD4B-87E4FA75027E}" dt="2022-05-09T14:38:54.287" v="3652" actId="113"/>
          <ac:spMkLst>
            <pc:docMk/>
            <pc:sldMk cId="3065966842" sldId="313"/>
            <ac:spMk id="3" creationId="{3DA8D287-8211-4D38-9D7E-DEA48ABF3882}"/>
          </ac:spMkLst>
        </pc:spChg>
        <pc:spChg chg="del mod">
          <ac:chgData name="Hughes, Ffion" userId="b2b1aaa3-abdb-4362-bdd1-c2a453b42c86" providerId="ADAL" clId="{2A1F4388-0173-45C6-BD4B-87E4FA75027E}" dt="2022-05-09T14:37:38.930" v="3624" actId="478"/>
          <ac:spMkLst>
            <pc:docMk/>
            <pc:sldMk cId="3065966842" sldId="313"/>
            <ac:spMk id="5" creationId="{C955C371-E894-4641-8F14-7B8EE5F5F92F}"/>
          </ac:spMkLst>
        </pc:spChg>
        <pc:picChg chg="add mod">
          <ac:chgData name="Hughes, Ffion" userId="b2b1aaa3-abdb-4362-bdd1-c2a453b42c86" providerId="ADAL" clId="{2A1F4388-0173-45C6-BD4B-87E4FA75027E}" dt="2022-05-09T14:38:41.429" v="3651" actId="1582"/>
          <ac:picMkLst>
            <pc:docMk/>
            <pc:sldMk cId="3065966842" sldId="313"/>
            <ac:picMk id="7" creationId="{9B12D1A7-B6C9-4768-A389-BF4D2B9EDAF9}"/>
          </ac:picMkLst>
        </pc:picChg>
        <pc:picChg chg="del">
          <ac:chgData name="Hughes, Ffion" userId="b2b1aaa3-abdb-4362-bdd1-c2a453b42c86" providerId="ADAL" clId="{2A1F4388-0173-45C6-BD4B-87E4FA75027E}" dt="2022-05-09T14:37:20.681" v="3622" actId="478"/>
          <ac:picMkLst>
            <pc:docMk/>
            <pc:sldMk cId="3065966842" sldId="313"/>
            <ac:picMk id="8" creationId="{5EE056C5-7D41-47A1-8487-CDD583391798}"/>
          </ac:picMkLst>
        </pc:picChg>
      </pc:sldChg>
      <pc:sldChg chg="add del">
        <pc:chgData name="Hughes, Ffion" userId="b2b1aaa3-abdb-4362-bdd1-c2a453b42c86" providerId="ADAL" clId="{2A1F4388-0173-45C6-BD4B-87E4FA75027E}" dt="2022-05-09T14:43:28.775" v="3794" actId="47"/>
        <pc:sldMkLst>
          <pc:docMk/>
          <pc:sldMk cId="575870111" sldId="314"/>
        </pc:sldMkLst>
      </pc:sldChg>
      <pc:sldChg chg="add del">
        <pc:chgData name="Hughes, Ffion" userId="b2b1aaa3-abdb-4362-bdd1-c2a453b42c86" providerId="ADAL" clId="{2A1F4388-0173-45C6-BD4B-87E4FA75027E}" dt="2022-05-09T14:43:29.657" v="3795" actId="47"/>
        <pc:sldMkLst>
          <pc:docMk/>
          <pc:sldMk cId="3451915868" sldId="315"/>
        </pc:sldMkLst>
      </pc:sldChg>
      <pc:sldChg chg="add del">
        <pc:chgData name="Hughes, Ffion" userId="b2b1aaa3-abdb-4362-bdd1-c2a453b42c86" providerId="ADAL" clId="{2A1F4388-0173-45C6-BD4B-87E4FA75027E}" dt="2022-05-09T14:43:30.357" v="3796" actId="47"/>
        <pc:sldMkLst>
          <pc:docMk/>
          <pc:sldMk cId="4132107164" sldId="316"/>
        </pc:sldMkLst>
      </pc:sldChg>
      <pc:sldChg chg="addSp delSp modSp add mod ord delAnim modAnim">
        <pc:chgData name="Hughes, Ffion" userId="b2b1aaa3-abdb-4362-bdd1-c2a453b42c86" providerId="ADAL" clId="{2A1F4388-0173-45C6-BD4B-87E4FA75027E}" dt="2022-05-09T12:56:47.896" v="2663" actId="1076"/>
        <pc:sldMkLst>
          <pc:docMk/>
          <pc:sldMk cId="1336121648" sldId="317"/>
        </pc:sldMkLst>
        <pc:spChg chg="mod">
          <ac:chgData name="Hughes, Ffion" userId="b2b1aaa3-abdb-4362-bdd1-c2a453b42c86" providerId="ADAL" clId="{2A1F4388-0173-45C6-BD4B-87E4FA75027E}" dt="2022-05-09T12:56:45.081" v="2662" actId="14100"/>
          <ac:spMkLst>
            <pc:docMk/>
            <pc:sldMk cId="1336121648" sldId="317"/>
            <ac:spMk id="2" creationId="{8C6F538D-D025-4B6F-A34C-A9E72ADA1714}"/>
          </ac:spMkLst>
        </pc:spChg>
        <pc:spChg chg="mod">
          <ac:chgData name="Hughes, Ffion" userId="b2b1aaa3-abdb-4362-bdd1-c2a453b42c86" providerId="ADAL" clId="{2A1F4388-0173-45C6-BD4B-87E4FA75027E}" dt="2022-05-09T12:56:47.896" v="2663" actId="1076"/>
          <ac:spMkLst>
            <pc:docMk/>
            <pc:sldMk cId="1336121648" sldId="317"/>
            <ac:spMk id="3" creationId="{3DA8D287-8211-4D38-9D7E-DEA48ABF3882}"/>
          </ac:spMkLst>
        </pc:spChg>
        <pc:spChg chg="del">
          <ac:chgData name="Hughes, Ffion" userId="b2b1aaa3-abdb-4362-bdd1-c2a453b42c86" providerId="ADAL" clId="{2A1F4388-0173-45C6-BD4B-87E4FA75027E}" dt="2022-05-09T12:45:04.895" v="2473" actId="478"/>
          <ac:spMkLst>
            <pc:docMk/>
            <pc:sldMk cId="1336121648" sldId="317"/>
            <ac:spMk id="5" creationId="{C955C371-E894-4641-8F14-7B8EE5F5F92F}"/>
          </ac:spMkLst>
        </pc:spChg>
        <pc:picChg chg="add mod modCrop">
          <ac:chgData name="Hughes, Ffion" userId="b2b1aaa3-abdb-4362-bdd1-c2a453b42c86" providerId="ADAL" clId="{2A1F4388-0173-45C6-BD4B-87E4FA75027E}" dt="2022-05-09T12:56:18.375" v="2659" actId="1076"/>
          <ac:picMkLst>
            <pc:docMk/>
            <pc:sldMk cId="1336121648" sldId="317"/>
            <ac:picMk id="7" creationId="{F6904993-D44B-4533-B8E6-BAC2D97C5156}"/>
          </ac:picMkLst>
        </pc:picChg>
        <pc:picChg chg="del">
          <ac:chgData name="Hughes, Ffion" userId="b2b1aaa3-abdb-4362-bdd1-c2a453b42c86" providerId="ADAL" clId="{2A1F4388-0173-45C6-BD4B-87E4FA75027E}" dt="2022-05-09T12:45:02.324" v="2472" actId="478"/>
          <ac:picMkLst>
            <pc:docMk/>
            <pc:sldMk cId="1336121648" sldId="317"/>
            <ac:picMk id="8" creationId="{5EE056C5-7D41-47A1-8487-CDD583391798}"/>
          </ac:picMkLst>
        </pc:picChg>
      </pc:sldChg>
      <pc:sldChg chg="addSp delSp modSp add mod modAnim">
        <pc:chgData name="Hughes, Ffion" userId="b2b1aaa3-abdb-4362-bdd1-c2a453b42c86" providerId="ADAL" clId="{2A1F4388-0173-45C6-BD4B-87E4FA75027E}" dt="2022-05-09T14:36:30.016" v="3616"/>
        <pc:sldMkLst>
          <pc:docMk/>
          <pc:sldMk cId="1079464074" sldId="318"/>
        </pc:sldMkLst>
        <pc:spChg chg="mod">
          <ac:chgData name="Hughes, Ffion" userId="b2b1aaa3-abdb-4362-bdd1-c2a453b42c86" providerId="ADAL" clId="{2A1F4388-0173-45C6-BD4B-87E4FA75027E}" dt="2022-05-09T12:57:47.692" v="2667"/>
          <ac:spMkLst>
            <pc:docMk/>
            <pc:sldMk cId="1079464074" sldId="318"/>
            <ac:spMk id="2" creationId="{8C6F538D-D025-4B6F-A34C-A9E72ADA1714}"/>
          </ac:spMkLst>
        </pc:spChg>
        <pc:spChg chg="mod">
          <ac:chgData name="Hughes, Ffion" userId="b2b1aaa3-abdb-4362-bdd1-c2a453b42c86" providerId="ADAL" clId="{2A1F4388-0173-45C6-BD4B-87E4FA75027E}" dt="2022-05-09T12:57:51.738" v="2668" actId="6549"/>
          <ac:spMkLst>
            <pc:docMk/>
            <pc:sldMk cId="1079464074" sldId="318"/>
            <ac:spMk id="3" creationId="{3DA8D287-8211-4D38-9D7E-DEA48ABF3882}"/>
          </ac:spMkLst>
        </pc:spChg>
        <pc:spChg chg="add mod">
          <ac:chgData name="Hughes, Ffion" userId="b2b1aaa3-abdb-4362-bdd1-c2a453b42c86" providerId="ADAL" clId="{2A1F4388-0173-45C6-BD4B-87E4FA75027E}" dt="2022-05-09T14:35:53.630" v="3608" actId="14100"/>
          <ac:spMkLst>
            <pc:docMk/>
            <pc:sldMk cId="1079464074" sldId="318"/>
            <ac:spMk id="5" creationId="{E05884CA-E2BE-4FCF-BDB5-EA0F57F785F0}"/>
          </ac:spMkLst>
        </pc:spChg>
        <pc:picChg chg="del mod">
          <ac:chgData name="Hughes, Ffion" userId="b2b1aaa3-abdb-4362-bdd1-c2a453b42c86" providerId="ADAL" clId="{2A1F4388-0173-45C6-BD4B-87E4FA75027E}" dt="2022-05-09T12:53:30.823" v="2563" actId="478"/>
          <ac:picMkLst>
            <pc:docMk/>
            <pc:sldMk cId="1079464074" sldId="318"/>
            <ac:picMk id="7" creationId="{F6904993-D44B-4533-B8E6-BAC2D97C5156}"/>
          </ac:picMkLst>
        </pc:picChg>
        <pc:picChg chg="add mod">
          <ac:chgData name="Hughes, Ffion" userId="b2b1aaa3-abdb-4362-bdd1-c2a453b42c86" providerId="ADAL" clId="{2A1F4388-0173-45C6-BD4B-87E4FA75027E}" dt="2022-05-09T14:36:02.657" v="3612" actId="208"/>
          <ac:picMkLst>
            <pc:docMk/>
            <pc:sldMk cId="1079464074" sldId="318"/>
            <ac:picMk id="8" creationId="{7828FADA-F945-4AC7-99DB-37BD16731A37}"/>
          </ac:picMkLst>
        </pc:picChg>
      </pc:sldChg>
      <pc:sldChg chg="addSp delSp modSp add mod modAnim">
        <pc:chgData name="Hughes, Ffion" userId="b2b1aaa3-abdb-4362-bdd1-c2a453b42c86" providerId="ADAL" clId="{2A1F4388-0173-45C6-BD4B-87E4FA75027E}" dt="2022-05-09T13:40:22.808" v="2826" actId="1076"/>
        <pc:sldMkLst>
          <pc:docMk/>
          <pc:sldMk cId="1003101399" sldId="319"/>
        </pc:sldMkLst>
        <pc:spChg chg="mod">
          <ac:chgData name="Hughes, Ffion" userId="b2b1aaa3-abdb-4362-bdd1-c2a453b42c86" providerId="ADAL" clId="{2A1F4388-0173-45C6-BD4B-87E4FA75027E}" dt="2022-05-09T13:33:45.311" v="2774" actId="20577"/>
          <ac:spMkLst>
            <pc:docMk/>
            <pc:sldMk cId="1003101399" sldId="319"/>
            <ac:spMk id="2" creationId="{8C6F538D-D025-4B6F-A34C-A9E72ADA1714}"/>
          </ac:spMkLst>
        </pc:spChg>
        <pc:spChg chg="mod">
          <ac:chgData name="Hughes, Ffion" userId="b2b1aaa3-abdb-4362-bdd1-c2a453b42c86" providerId="ADAL" clId="{2A1F4388-0173-45C6-BD4B-87E4FA75027E}" dt="2022-05-09T13:39:43.073" v="2805" actId="6549"/>
          <ac:spMkLst>
            <pc:docMk/>
            <pc:sldMk cId="1003101399" sldId="319"/>
            <ac:spMk id="3" creationId="{3DA8D287-8211-4D38-9D7E-DEA48ABF3882}"/>
          </ac:spMkLst>
        </pc:spChg>
        <pc:spChg chg="add mod">
          <ac:chgData name="Hughes, Ffion" userId="b2b1aaa3-abdb-4362-bdd1-c2a453b42c86" providerId="ADAL" clId="{2A1F4388-0173-45C6-BD4B-87E4FA75027E}" dt="2022-05-09T13:40:07.535" v="2823" actId="1076"/>
          <ac:spMkLst>
            <pc:docMk/>
            <pc:sldMk cId="1003101399" sldId="319"/>
            <ac:spMk id="9" creationId="{383904D4-BCDA-438D-B029-5B22C6FBC054}"/>
          </ac:spMkLst>
        </pc:spChg>
        <pc:grpChg chg="add mod">
          <ac:chgData name="Hughes, Ffion" userId="b2b1aaa3-abdb-4362-bdd1-c2a453b42c86" providerId="ADAL" clId="{2A1F4388-0173-45C6-BD4B-87E4FA75027E}" dt="2022-05-09T13:40:22.808" v="2826" actId="1076"/>
          <ac:grpSpMkLst>
            <pc:docMk/>
            <pc:sldMk cId="1003101399" sldId="319"/>
            <ac:grpSpMk id="8" creationId="{1AAAA333-6B77-4C4D-A8DC-47FEEB8DADA3}"/>
          </ac:grpSpMkLst>
        </pc:grpChg>
        <pc:picChg chg="del">
          <ac:chgData name="Hughes, Ffion" userId="b2b1aaa3-abdb-4362-bdd1-c2a453b42c86" providerId="ADAL" clId="{2A1F4388-0173-45C6-BD4B-87E4FA75027E}" dt="2022-05-09T12:57:42.593" v="2666" actId="478"/>
          <ac:picMkLst>
            <pc:docMk/>
            <pc:sldMk cId="1003101399" sldId="319"/>
            <ac:picMk id="7" creationId="{F6904993-D44B-4533-B8E6-BAC2D97C5156}"/>
          </ac:picMkLst>
        </pc:picChg>
        <pc:picChg chg="add mod">
          <ac:chgData name="Hughes, Ffion" userId="b2b1aaa3-abdb-4362-bdd1-c2a453b42c86" providerId="ADAL" clId="{2A1F4388-0173-45C6-BD4B-87E4FA75027E}" dt="2022-05-09T13:40:22.808" v="2826" actId="1076"/>
          <ac:picMkLst>
            <pc:docMk/>
            <pc:sldMk cId="1003101399" sldId="319"/>
            <ac:picMk id="22530" creationId="{0F702FD2-1C0C-433B-B656-55F35E566F1B}"/>
          </ac:picMkLst>
        </pc:picChg>
        <pc:picChg chg="add mod">
          <ac:chgData name="Hughes, Ffion" userId="b2b1aaa3-abdb-4362-bdd1-c2a453b42c86" providerId="ADAL" clId="{2A1F4388-0173-45C6-BD4B-87E4FA75027E}" dt="2022-05-09T13:38:35.169" v="2794" actId="1582"/>
          <ac:picMkLst>
            <pc:docMk/>
            <pc:sldMk cId="1003101399" sldId="319"/>
            <ac:picMk id="22532" creationId="{6058A0C9-D1FE-44D3-9257-27FBC7ECC47B}"/>
          </ac:picMkLst>
        </pc:picChg>
        <pc:cxnChg chg="add mod">
          <ac:chgData name="Hughes, Ffion" userId="b2b1aaa3-abdb-4362-bdd1-c2a453b42c86" providerId="ADAL" clId="{2A1F4388-0173-45C6-BD4B-87E4FA75027E}" dt="2022-05-09T13:40:22.808" v="2826" actId="1076"/>
          <ac:cxnSpMkLst>
            <pc:docMk/>
            <pc:sldMk cId="1003101399" sldId="319"/>
            <ac:cxnSpMk id="6" creationId="{A48F081A-CC84-4AF0-AD83-049C43BB79B4}"/>
          </ac:cxnSpMkLst>
        </pc:cxnChg>
      </pc:sldChg>
      <pc:sldChg chg="addSp delSp modSp add mod delAnim modAnim">
        <pc:chgData name="Hughes, Ffion" userId="b2b1aaa3-abdb-4362-bdd1-c2a453b42c86" providerId="ADAL" clId="{2A1F4388-0173-45C6-BD4B-87E4FA75027E}" dt="2022-05-09T14:17:14.865" v="3463" actId="255"/>
        <pc:sldMkLst>
          <pc:docMk/>
          <pc:sldMk cId="2368237957" sldId="320"/>
        </pc:sldMkLst>
        <pc:spChg chg="mod">
          <ac:chgData name="Hughes, Ffion" userId="b2b1aaa3-abdb-4362-bdd1-c2a453b42c86" providerId="ADAL" clId="{2A1F4388-0173-45C6-BD4B-87E4FA75027E}" dt="2022-05-09T14:17:03.770" v="3462" actId="1076"/>
          <ac:spMkLst>
            <pc:docMk/>
            <pc:sldMk cId="2368237957" sldId="320"/>
            <ac:spMk id="3" creationId="{3DA8D287-8211-4D38-9D7E-DEA48ABF3882}"/>
          </ac:spMkLst>
        </pc:spChg>
        <pc:spChg chg="mod">
          <ac:chgData name="Hughes, Ffion" userId="b2b1aaa3-abdb-4362-bdd1-c2a453b42c86" providerId="ADAL" clId="{2A1F4388-0173-45C6-BD4B-87E4FA75027E}" dt="2022-05-09T14:16:19.550" v="3451" actId="1076"/>
          <ac:spMkLst>
            <pc:docMk/>
            <pc:sldMk cId="2368237957" sldId="320"/>
            <ac:spMk id="4" creationId="{CDF548BD-C30A-4512-8ACA-BF1ECC669306}"/>
          </ac:spMkLst>
        </pc:spChg>
        <pc:spChg chg="add mod">
          <ac:chgData name="Hughes, Ffion" userId="b2b1aaa3-abdb-4362-bdd1-c2a453b42c86" providerId="ADAL" clId="{2A1F4388-0173-45C6-BD4B-87E4FA75027E}" dt="2022-05-09T14:13:42.874" v="3429" actId="164"/>
          <ac:spMkLst>
            <pc:docMk/>
            <pc:sldMk cId="2368237957" sldId="320"/>
            <ac:spMk id="5" creationId="{5BFF3070-9F96-43BF-B81E-AA8F6C7EBA03}"/>
          </ac:spMkLst>
        </pc:spChg>
        <pc:spChg chg="add mod">
          <ac:chgData name="Hughes, Ffion" userId="b2b1aaa3-abdb-4362-bdd1-c2a453b42c86" providerId="ADAL" clId="{2A1F4388-0173-45C6-BD4B-87E4FA75027E}" dt="2022-05-09T14:13:42.874" v="3429" actId="164"/>
          <ac:spMkLst>
            <pc:docMk/>
            <pc:sldMk cId="2368237957" sldId="320"/>
            <ac:spMk id="7" creationId="{95EC164C-D8DB-48E0-B8D4-84F7819A2158}"/>
          </ac:spMkLst>
        </pc:spChg>
        <pc:spChg chg="del">
          <ac:chgData name="Hughes, Ffion" userId="b2b1aaa3-abdb-4362-bdd1-c2a453b42c86" providerId="ADAL" clId="{2A1F4388-0173-45C6-BD4B-87E4FA75027E}" dt="2022-05-09T13:42:38.502" v="2901" actId="478"/>
          <ac:spMkLst>
            <pc:docMk/>
            <pc:sldMk cId="2368237957" sldId="320"/>
            <ac:spMk id="9" creationId="{383904D4-BCDA-438D-B029-5B22C6FBC054}"/>
          </ac:spMkLst>
        </pc:spChg>
        <pc:spChg chg="add mod">
          <ac:chgData name="Hughes, Ffion" userId="b2b1aaa3-abdb-4362-bdd1-c2a453b42c86" providerId="ADAL" clId="{2A1F4388-0173-45C6-BD4B-87E4FA75027E}" dt="2022-05-09T14:17:14.865" v="3463" actId="255"/>
          <ac:spMkLst>
            <pc:docMk/>
            <pc:sldMk cId="2368237957" sldId="320"/>
            <ac:spMk id="11" creationId="{8C82DE79-496A-4280-A4FB-7EE42E083652}"/>
          </ac:spMkLst>
        </pc:spChg>
        <pc:grpChg chg="del">
          <ac:chgData name="Hughes, Ffion" userId="b2b1aaa3-abdb-4362-bdd1-c2a453b42c86" providerId="ADAL" clId="{2A1F4388-0173-45C6-BD4B-87E4FA75027E}" dt="2022-05-09T13:41:42.135" v="2830" actId="478"/>
          <ac:grpSpMkLst>
            <pc:docMk/>
            <pc:sldMk cId="2368237957" sldId="320"/>
            <ac:grpSpMk id="8" creationId="{1AAAA333-6B77-4C4D-A8DC-47FEEB8DADA3}"/>
          </ac:grpSpMkLst>
        </pc:grpChg>
        <pc:grpChg chg="add mod">
          <ac:chgData name="Hughes, Ffion" userId="b2b1aaa3-abdb-4362-bdd1-c2a453b42c86" providerId="ADAL" clId="{2A1F4388-0173-45C6-BD4B-87E4FA75027E}" dt="2022-05-09T14:14:29.889" v="3437" actId="1076"/>
          <ac:grpSpMkLst>
            <pc:docMk/>
            <pc:sldMk cId="2368237957" sldId="320"/>
            <ac:grpSpMk id="10" creationId="{7C6EADF2-862E-462A-8097-9C2F7D095FBB}"/>
          </ac:grpSpMkLst>
        </pc:grpChg>
        <pc:picChg chg="del">
          <ac:chgData name="Hughes, Ffion" userId="b2b1aaa3-abdb-4362-bdd1-c2a453b42c86" providerId="ADAL" clId="{2A1F4388-0173-45C6-BD4B-87E4FA75027E}" dt="2022-05-09T13:41:42.776" v="2831" actId="478"/>
          <ac:picMkLst>
            <pc:docMk/>
            <pc:sldMk cId="2368237957" sldId="320"/>
            <ac:picMk id="22532" creationId="{6058A0C9-D1FE-44D3-9257-27FBC7ECC47B}"/>
          </ac:picMkLst>
        </pc:picChg>
      </pc:sldChg>
      <pc:sldChg chg="addSp delSp modSp add ord modAnim">
        <pc:chgData name="Hughes, Ffion" userId="b2b1aaa3-abdb-4362-bdd1-c2a453b42c86" providerId="ADAL" clId="{2A1F4388-0173-45C6-BD4B-87E4FA75027E}" dt="2022-05-09T14:15:29.801" v="3447"/>
        <pc:sldMkLst>
          <pc:docMk/>
          <pc:sldMk cId="2759276887" sldId="321"/>
        </pc:sldMkLst>
        <pc:spChg chg="mod">
          <ac:chgData name="Hughes, Ffion" userId="b2b1aaa3-abdb-4362-bdd1-c2a453b42c86" providerId="ADAL" clId="{2A1F4388-0173-45C6-BD4B-87E4FA75027E}" dt="2022-05-09T13:57:31.632" v="3345" actId="255"/>
          <ac:spMkLst>
            <pc:docMk/>
            <pc:sldMk cId="2759276887" sldId="321"/>
            <ac:spMk id="3" creationId="{3DA8D287-8211-4D38-9D7E-DEA48ABF3882}"/>
          </ac:spMkLst>
        </pc:spChg>
        <pc:picChg chg="add del mod">
          <ac:chgData name="Hughes, Ffion" userId="b2b1aaa3-abdb-4362-bdd1-c2a453b42c86" providerId="ADAL" clId="{2A1F4388-0173-45C6-BD4B-87E4FA75027E}" dt="2022-05-09T14:03:48.021" v="3351" actId="478"/>
          <ac:picMkLst>
            <pc:docMk/>
            <pc:sldMk cId="2759276887" sldId="321"/>
            <ac:picMk id="31746" creationId="{29A0031C-6813-4CBD-AD0F-998C0BE0293B}"/>
          </ac:picMkLst>
        </pc:picChg>
      </pc:sldChg>
      <pc:sldChg chg="addSp modSp add mod modAnim">
        <pc:chgData name="Hughes, Ffion" userId="b2b1aaa3-abdb-4362-bdd1-c2a453b42c86" providerId="ADAL" clId="{2A1F4388-0173-45C6-BD4B-87E4FA75027E}" dt="2022-05-09T14:17:56.239" v="3476"/>
        <pc:sldMkLst>
          <pc:docMk/>
          <pc:sldMk cId="3096688759" sldId="322"/>
        </pc:sldMkLst>
        <pc:spChg chg="mod">
          <ac:chgData name="Hughes, Ffion" userId="b2b1aaa3-abdb-4362-bdd1-c2a453b42c86" providerId="ADAL" clId="{2A1F4388-0173-45C6-BD4B-87E4FA75027E}" dt="2022-05-09T14:17:23.264" v="3464" actId="21"/>
          <ac:spMkLst>
            <pc:docMk/>
            <pc:sldMk cId="3096688759" sldId="322"/>
            <ac:spMk id="3" creationId="{3DA8D287-8211-4D38-9D7E-DEA48ABF3882}"/>
          </ac:spMkLst>
        </pc:spChg>
        <pc:spChg chg="add mod">
          <ac:chgData name="Hughes, Ffion" userId="b2b1aaa3-abdb-4362-bdd1-c2a453b42c86" providerId="ADAL" clId="{2A1F4388-0173-45C6-BD4B-87E4FA75027E}" dt="2022-05-09T14:17:50.624" v="3474" actId="14100"/>
          <ac:spMkLst>
            <pc:docMk/>
            <pc:sldMk cId="3096688759" sldId="322"/>
            <ac:spMk id="5" creationId="{E817AA52-91F0-43E4-93B4-13FFA497D334}"/>
          </ac:spMkLst>
        </pc:spChg>
        <pc:picChg chg="add mod">
          <ac:chgData name="Hughes, Ffion" userId="b2b1aaa3-abdb-4362-bdd1-c2a453b42c86" providerId="ADAL" clId="{2A1F4388-0173-45C6-BD4B-87E4FA75027E}" dt="2022-05-09T14:17:52.360" v="3475" actId="1076"/>
          <ac:picMkLst>
            <pc:docMk/>
            <pc:sldMk cId="3096688759" sldId="322"/>
            <ac:picMk id="33794" creationId="{ECE9BA8A-EB70-4431-8AED-B4A37E93C352}"/>
          </ac:picMkLst>
        </pc:picChg>
      </pc:sldChg>
      <pc:sldChg chg="add del">
        <pc:chgData name="Hughes, Ffion" userId="b2b1aaa3-abdb-4362-bdd1-c2a453b42c86" providerId="ADAL" clId="{2A1F4388-0173-45C6-BD4B-87E4FA75027E}" dt="2022-05-09T14:41:27.345" v="3779" actId="47"/>
        <pc:sldMkLst>
          <pc:docMk/>
          <pc:sldMk cId="3454191057" sldId="323"/>
        </pc:sldMkLst>
      </pc:sldChg>
      <pc:sldChg chg="addSp delSp modSp add mod modAnim">
        <pc:chgData name="Hughes, Ffion" userId="b2b1aaa3-abdb-4362-bdd1-c2a453b42c86" providerId="ADAL" clId="{2A1F4388-0173-45C6-BD4B-87E4FA75027E}" dt="2022-05-09T14:43:16.338" v="3792"/>
        <pc:sldMkLst>
          <pc:docMk/>
          <pc:sldMk cId="909151128" sldId="324"/>
        </pc:sldMkLst>
        <pc:spChg chg="mod">
          <ac:chgData name="Hughes, Ffion" userId="b2b1aaa3-abdb-4362-bdd1-c2a453b42c86" providerId="ADAL" clId="{2A1F4388-0173-45C6-BD4B-87E4FA75027E}" dt="2022-05-09T14:39:38.956" v="3655"/>
          <ac:spMkLst>
            <pc:docMk/>
            <pc:sldMk cId="909151128" sldId="324"/>
            <ac:spMk id="2" creationId="{8C6F538D-D025-4B6F-A34C-A9E72ADA1714}"/>
          </ac:spMkLst>
        </pc:spChg>
        <pc:spChg chg="del mod">
          <ac:chgData name="Hughes, Ffion" userId="b2b1aaa3-abdb-4362-bdd1-c2a453b42c86" providerId="ADAL" clId="{2A1F4388-0173-45C6-BD4B-87E4FA75027E}" dt="2022-05-09T14:39:43.291" v="3659"/>
          <ac:spMkLst>
            <pc:docMk/>
            <pc:sldMk cId="909151128" sldId="324"/>
            <ac:spMk id="3" creationId="{3DA8D287-8211-4D38-9D7E-DEA48ABF3882}"/>
          </ac:spMkLst>
        </pc:spChg>
        <pc:spChg chg="add mod">
          <ac:chgData name="Hughes, Ffion" userId="b2b1aaa3-abdb-4362-bdd1-c2a453b42c86" providerId="ADAL" clId="{2A1F4388-0173-45C6-BD4B-87E4FA75027E}" dt="2022-05-09T14:41:38.632" v="3782" actId="113"/>
          <ac:spMkLst>
            <pc:docMk/>
            <pc:sldMk cId="909151128" sldId="324"/>
            <ac:spMk id="5" creationId="{5AEE7AEB-0C1F-4BDB-A448-EF742139B567}"/>
          </ac:spMkLst>
        </pc:spChg>
        <pc:picChg chg="del">
          <ac:chgData name="Hughes, Ffion" userId="b2b1aaa3-abdb-4362-bdd1-c2a453b42c86" providerId="ADAL" clId="{2A1F4388-0173-45C6-BD4B-87E4FA75027E}" dt="2022-05-09T14:39:43.285" v="3657" actId="478"/>
          <ac:picMkLst>
            <pc:docMk/>
            <pc:sldMk cId="909151128" sldId="324"/>
            <ac:picMk id="7" creationId="{9B12D1A7-B6C9-4768-A389-BF4D2B9EDAF9}"/>
          </ac:picMkLst>
        </pc:picChg>
        <pc:picChg chg="add mod">
          <ac:chgData name="Hughes, Ffion" userId="b2b1aaa3-abdb-4362-bdd1-c2a453b42c86" providerId="ADAL" clId="{2A1F4388-0173-45C6-BD4B-87E4FA75027E}" dt="2022-05-09T14:42:57.865" v="3790" actId="1076"/>
          <ac:picMkLst>
            <pc:docMk/>
            <pc:sldMk cId="909151128" sldId="324"/>
            <ac:picMk id="8" creationId="{147D76E2-11F7-42AE-AF14-16F5B09C34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18/05/2022</a:t>
            </a:fld>
            <a:endParaRPr lang="en-GB"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78116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1DCDBC02-9943-49FF-A0D1-4F00BD0C1C3F}" type="datetime3">
              <a:rPr lang="en-US" smtClean="0">
                <a:solidFill>
                  <a:srgbClr val="3C3C41"/>
                </a:solidFill>
              </a:rPr>
              <a:t>18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239EA17D-8D9E-4EB6-84B1-9E4D449F7DD4}" type="datetime3">
              <a:rPr lang="en-US" smtClean="0">
                <a:solidFill>
                  <a:srgbClr val="3C3C41"/>
                </a:solidFill>
              </a:rPr>
              <a:t>18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83E550A6-C34D-488C-8EA7-47D2180A892F}" type="datetime3">
              <a:rPr lang="en-US" smtClean="0">
                <a:solidFill>
                  <a:srgbClr val="3C3C41"/>
                </a:solidFill>
              </a:rPr>
              <a:t>18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DF1D39EB-7674-44A5-9BF1-C70C70B7AABD}" type="datetime3">
              <a:rPr lang="en-US" smtClean="0">
                <a:solidFill>
                  <a:srgbClr val="3C3C41"/>
                </a:solidFill>
              </a:rPr>
              <a:t>18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966A99A1-9008-4511-8FB6-E965C2837795}" type="datetime3">
              <a:rPr lang="en-US" smtClean="0"/>
              <a:t>18 May 2022</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r>
              <a:rPr lang="en-GB"/>
              <a:t>Campaigning for nature - Running a social media campaign</a:t>
            </a:r>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B0D7B1C5-73BA-46DB-93B4-1EA20B4F108D}" type="datetime3">
              <a:rPr lang="en-US" smtClean="0">
                <a:solidFill>
                  <a:srgbClr val="3C3C41"/>
                </a:solidFill>
              </a:rPr>
              <a:t>18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EB6C9C2A-D0A5-45BB-B48A-CD9B74BC8DCA}" type="datetime3">
              <a:rPr lang="en-US" smtClean="0">
                <a:solidFill>
                  <a:srgbClr val="3C3C41"/>
                </a:solidFill>
              </a:rPr>
              <a:t>18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7152BA7-D16C-44CF-B13A-60E0E863C93B}" type="datetime3">
              <a:rPr lang="en-US" smtClean="0">
                <a:solidFill>
                  <a:srgbClr val="3C3C41"/>
                </a:solidFill>
              </a:rPr>
              <a:t>18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9151E7E3-A88B-485C-823D-00C0282FEB5A}" type="datetime3">
              <a:rPr lang="en-US" smtClean="0">
                <a:solidFill>
                  <a:srgbClr val="3C3C41"/>
                </a:solidFill>
              </a:rPr>
              <a:t>18 May 2022</a:t>
            </a:fld>
            <a:endParaRPr dirty="0">
              <a:solidFill>
                <a:srgbClr val="3C3C41"/>
              </a:solidFill>
            </a:endParaRPr>
          </a:p>
        </p:txBody>
      </p:sp>
      <p:sp>
        <p:nvSpPr>
          <p:cNvPr id="8" name="Footer Placeholder 7"/>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064E7CB8-62B6-414C-9D03-760544A90226}" type="datetime3">
              <a:rPr lang="en-US" smtClean="0">
                <a:solidFill>
                  <a:srgbClr val="3C3C41"/>
                </a:solidFill>
              </a:rPr>
              <a:t>18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8E0F4A07-ADFE-45EA-9076-6CE769AC88B1}" type="datetime3">
              <a:rPr lang="en-US" smtClean="0">
                <a:solidFill>
                  <a:srgbClr val="3C3C41"/>
                </a:solidFill>
              </a:rPr>
              <a:t>18 May 2022</a:t>
            </a:fld>
            <a:endParaRPr dirty="0">
              <a:solidFill>
                <a:srgbClr val="3C3C41"/>
              </a:solidFill>
            </a:endParaRPr>
          </a:p>
        </p:txBody>
      </p:sp>
      <p:sp>
        <p:nvSpPr>
          <p:cNvPr id="3" name="Footer Placeholder 2"/>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25A399-E245-4805-A480-D070ACF0FC9E}" type="datetime3">
              <a:rPr lang="en-US" smtClean="0">
                <a:solidFill>
                  <a:srgbClr val="3C3C41"/>
                </a:solidFill>
              </a:rPr>
              <a:t>18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800EF893-2058-4191-8B09-42915BE587AE}" type="datetime3">
              <a:rPr lang="en-US" smtClean="0">
                <a:solidFill>
                  <a:srgbClr val="3C3C41"/>
                </a:solidFill>
              </a:rPr>
              <a:t>18 May 2022</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FljJpo3QD8"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26973"/>
            <a:ext cx="12192000" cy="2374977"/>
          </a:xfrm>
        </p:spPr>
        <p:txBody>
          <a:bodyPr/>
          <a:lstStyle/>
          <a:p>
            <a:br>
              <a:rPr lang="en-GB" dirty="0"/>
            </a:br>
            <a:br>
              <a:rPr lang="en-GB" dirty="0"/>
            </a:br>
            <a:br>
              <a:rPr lang="en-GB" sz="4000" dirty="0"/>
            </a:br>
            <a:r>
              <a:rPr lang="en-GB" sz="4800" i="0" u="none" strike="noStrike" baseline="0" dirty="0">
                <a:latin typeface="+mn-lt"/>
              </a:rPr>
              <a:t>Step it up – Marketing the </a:t>
            </a:r>
            <a:br>
              <a:rPr lang="en-GB" sz="4800" i="0" u="none" strike="noStrike" baseline="0" dirty="0">
                <a:latin typeface="+mn-lt"/>
              </a:rPr>
            </a:br>
            <a:r>
              <a:rPr lang="en-GB" sz="4800" i="0" u="none" strike="noStrike" baseline="0" dirty="0">
                <a:latin typeface="+mn-lt"/>
              </a:rPr>
              <a:t>Wales Coast Path:</a:t>
            </a:r>
            <a:br>
              <a:rPr lang="en-GB" sz="4800" i="0" u="none" strike="noStrike" baseline="0" dirty="0">
                <a:latin typeface="+mn-lt"/>
              </a:rPr>
            </a:br>
            <a:r>
              <a:rPr lang="en-GB" sz="4800" i="0" u="none" strike="noStrike" baseline="0" dirty="0">
                <a:latin typeface="+mn-lt"/>
              </a:rPr>
              <a:t>Writing a promotional poster</a:t>
            </a:r>
            <a:br>
              <a:rPr lang="en-GB" sz="4800" dirty="0"/>
            </a:br>
            <a:br>
              <a:rPr lang="en-GB" sz="4000" dirty="0">
                <a:solidFill>
                  <a:srgbClr val="227122"/>
                </a:solidFill>
              </a:rPr>
            </a:br>
            <a:r>
              <a:rPr lang="en-GB" sz="4000" dirty="0"/>
              <a:t> </a:t>
            </a:r>
            <a:br>
              <a:rPr lang="en-GB" dirty="0"/>
            </a:br>
            <a:br>
              <a:rPr lang="en-GB" dirty="0"/>
            </a:br>
            <a:endParaRPr lang="en-GB" sz="1800" baseline="30000" dirty="0">
              <a:solidFill>
                <a:srgbClr val="0091A5"/>
              </a:solidFill>
            </a:endParaRPr>
          </a:p>
        </p:txBody>
      </p:sp>
      <p:sp>
        <p:nvSpPr>
          <p:cNvPr id="12" name="Footer Placeholder 11">
            <a:extLst>
              <a:ext uri="{FF2B5EF4-FFF2-40B4-BE49-F238E27FC236}">
                <a16:creationId xmlns:a16="http://schemas.microsoft.com/office/drawing/2014/main" id="{C89E3BED-368D-4C5E-B976-483B68273D34}"/>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sp>
        <p:nvSpPr>
          <p:cNvPr id="3" name="Slide Number Placeholder 2">
            <a:extLst>
              <a:ext uri="{FF2B5EF4-FFF2-40B4-BE49-F238E27FC236}">
                <a16:creationId xmlns:a16="http://schemas.microsoft.com/office/drawing/2014/main" id="{36538B23-7BCF-4A9D-A432-72932E1D646B}"/>
              </a:ext>
            </a:extLst>
          </p:cNvPr>
          <p:cNvSpPr>
            <a:spLocks noGrp="1"/>
          </p:cNvSpPr>
          <p:nvPr>
            <p:ph type="sldNum" sz="quarter" idx="12"/>
          </p:nvPr>
        </p:nvSpPr>
        <p:spPr/>
        <p:txBody>
          <a:bodyPr/>
          <a:lstStyle/>
          <a:p>
            <a:fld id="{1EB79DAB-90E4-4F14-9B31-761BB9951B41}" type="slidenum">
              <a:rPr lang="en-GB" smtClean="0">
                <a:solidFill>
                  <a:srgbClr val="3C3C41"/>
                </a:solidFill>
              </a:rPr>
              <a:pPr/>
              <a:t>1</a:t>
            </a:fld>
            <a:endParaRPr lang="en-GB" dirty="0">
              <a:solidFill>
                <a:srgbClr val="3C3C41"/>
              </a:solidFill>
            </a:endParaRPr>
          </a:p>
        </p:txBody>
      </p:sp>
      <p:pic>
        <p:nvPicPr>
          <p:cNvPr id="5" name="Picture 4" descr="Logo, company name&#10;&#10;Description automatically generated">
            <a:extLst>
              <a:ext uri="{FF2B5EF4-FFF2-40B4-BE49-F238E27FC236}">
                <a16:creationId xmlns:a16="http://schemas.microsoft.com/office/drawing/2014/main" id="{5A2A72FB-BAAD-42DF-8E96-8D994D58E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41" y="498056"/>
            <a:ext cx="1478228" cy="1264755"/>
          </a:xfrm>
          <a:prstGeom prst="rect">
            <a:avLst/>
          </a:prstGeom>
        </p:spPr>
      </p:pic>
      <p:pic>
        <p:nvPicPr>
          <p:cNvPr id="14" name="Picture 13" descr="Icon&#10;&#10;Description automatically generated">
            <a:extLst>
              <a:ext uri="{FF2B5EF4-FFF2-40B4-BE49-F238E27FC236}">
                <a16:creationId xmlns:a16="http://schemas.microsoft.com/office/drawing/2014/main" id="{9F7B5A39-28F3-402C-8FDF-FF2461C13DB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0518" y="3701950"/>
            <a:ext cx="1342228" cy="1342228"/>
          </a:xfrm>
          <a:prstGeom prst="rect">
            <a:avLst/>
          </a:prstGeom>
        </p:spPr>
      </p:pic>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Identify who’s the target audience?</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a:xfrm>
            <a:off x="431800" y="1845393"/>
            <a:ext cx="3459976" cy="4536356"/>
          </a:xfrm>
        </p:spPr>
        <p:txBody>
          <a:bodyPr/>
          <a:lstStyle/>
          <a:p>
            <a:pPr algn="l"/>
            <a:r>
              <a:rPr lang="en-GB" b="0" i="0" u="none" strike="noStrike" baseline="0" dirty="0">
                <a:solidFill>
                  <a:schemeClr val="tx1"/>
                </a:solidFill>
              </a:rPr>
              <a:t>A target audience is the specific group of people you want to reach with your marketing materials. They are the people who are most likely to be interested in your content. </a:t>
            </a:r>
          </a:p>
          <a:p>
            <a:pPr algn="l"/>
            <a:endParaRPr lang="en-GB" b="0" dirty="0">
              <a:solidFill>
                <a:schemeClr val="tx1"/>
              </a:solidFill>
            </a:endParaRP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10</a:t>
            </a:fld>
            <a:endParaRPr lang="en-GB" dirty="0"/>
          </a:p>
        </p:txBody>
      </p:sp>
      <p:pic>
        <p:nvPicPr>
          <p:cNvPr id="16" name="Picture 15" descr="Logo, company name&#10;&#10;Description automatically generated">
            <a:extLst>
              <a:ext uri="{FF2B5EF4-FFF2-40B4-BE49-F238E27FC236}">
                <a16:creationId xmlns:a16="http://schemas.microsoft.com/office/drawing/2014/main" id="{2D1B8597-4413-4521-9A00-D8C08454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6" name="Picture 5">
            <a:extLst>
              <a:ext uri="{FF2B5EF4-FFF2-40B4-BE49-F238E27FC236}">
                <a16:creationId xmlns:a16="http://schemas.microsoft.com/office/drawing/2014/main" id="{59C0492D-78D7-4B8A-89AC-C8466479A54E}"/>
              </a:ext>
            </a:extLst>
          </p:cNvPr>
          <p:cNvPicPr>
            <a:picLocks noChangeAspect="1"/>
          </p:cNvPicPr>
          <p:nvPr/>
        </p:nvPicPr>
        <p:blipFill>
          <a:blip r:embed="rId3"/>
          <a:stretch>
            <a:fillRect/>
          </a:stretch>
        </p:blipFill>
        <p:spPr>
          <a:xfrm>
            <a:off x="4285189" y="1845393"/>
            <a:ext cx="5859115" cy="3757212"/>
          </a:xfrm>
          <a:prstGeom prst="rect">
            <a:avLst/>
          </a:prstGeom>
          <a:ln w="28575">
            <a:solidFill>
              <a:schemeClr val="accent1"/>
            </a:solidFill>
          </a:ln>
        </p:spPr>
      </p:pic>
      <p:sp>
        <p:nvSpPr>
          <p:cNvPr id="13" name="Footer Placeholder 11">
            <a:extLst>
              <a:ext uri="{FF2B5EF4-FFF2-40B4-BE49-F238E27FC236}">
                <a16:creationId xmlns:a16="http://schemas.microsoft.com/office/drawing/2014/main" id="{2BD37E04-587E-41D8-8946-7B960A5DC618}"/>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211E0BA8-5DEA-4159-9095-A0D967DA115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spTree>
    <p:extLst>
      <p:ext uri="{BB962C8B-B14F-4D97-AF65-F5344CB8AC3E}">
        <p14:creationId xmlns:p14="http://schemas.microsoft.com/office/powerpoint/2010/main" val="220554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242270"/>
            <a:ext cx="5768277"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i="0" u="none" strike="noStrike" baseline="0" dirty="0">
                <a:solidFill>
                  <a:schemeClr val="tx1"/>
                </a:solidFill>
              </a:rPr>
              <a:t>What are your first impressions of the Wales Coast Path?  Note your observations.</a:t>
            </a:r>
          </a:p>
          <a:p>
            <a:pPr marL="342900" indent="-342900">
              <a:buFont typeface="Arial" panose="020B0604020202020204" pitchFamily="34" charset="0"/>
              <a:buChar char="•"/>
            </a:pPr>
            <a:endParaRPr lang="en-GB" sz="1600" b="0" i="0" u="none" strike="noStrike" baseline="0" dirty="0">
              <a:solidFill>
                <a:schemeClr val="tx1"/>
              </a:solidFill>
            </a:endParaRPr>
          </a:p>
          <a:p>
            <a:pPr marL="342900" indent="-342900">
              <a:buFont typeface="Arial" panose="020B0604020202020204" pitchFamily="34" charset="0"/>
              <a:buChar char="•"/>
            </a:pPr>
            <a:r>
              <a:rPr lang="en-GB" b="0" dirty="0">
                <a:solidFill>
                  <a:schemeClr val="tx1"/>
                </a:solidFill>
              </a:rPr>
              <a:t>Can you create a word cloud to capture the unique selling points of the Path?</a:t>
            </a:r>
          </a:p>
          <a:p>
            <a:pPr marL="342900" indent="-342900">
              <a:buFont typeface="Arial" panose="020B0604020202020204" pitchFamily="34" charset="0"/>
              <a:buChar char="•"/>
            </a:pPr>
            <a:endParaRPr lang="en-GB" sz="1600" b="0" dirty="0">
              <a:solidFill>
                <a:schemeClr val="tx1"/>
              </a:solidFill>
            </a:endParaRPr>
          </a:p>
          <a:p>
            <a:pPr marL="342900" indent="-342900">
              <a:buFont typeface="Arial" panose="020B0604020202020204" pitchFamily="34" charset="0"/>
              <a:buChar char="•"/>
            </a:pPr>
            <a:r>
              <a:rPr lang="en-GB" b="0" dirty="0">
                <a:solidFill>
                  <a:schemeClr val="tx1"/>
                </a:solidFill>
              </a:rPr>
              <a:t>Can you prepare a questionnaire to get insights into why people visit the Path?</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11</a:t>
            </a:fld>
            <a:endParaRPr lang="en-GB" dirty="0"/>
          </a:p>
        </p:txBody>
      </p:sp>
      <p:sp>
        <p:nvSpPr>
          <p:cNvPr id="10" name="TextBox 9">
            <a:extLst>
              <a:ext uri="{FF2B5EF4-FFF2-40B4-BE49-F238E27FC236}">
                <a16:creationId xmlns:a16="http://schemas.microsoft.com/office/drawing/2014/main" id="{F4E1CF51-56AC-4EE9-95BF-C3E238936227}"/>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sp>
        <p:nvSpPr>
          <p:cNvPr id="18" name="Footer Placeholder 11">
            <a:extLst>
              <a:ext uri="{FF2B5EF4-FFF2-40B4-BE49-F238E27FC236}">
                <a16:creationId xmlns:a16="http://schemas.microsoft.com/office/drawing/2014/main" id="{CA4AB2A6-F269-447D-AFB7-A06A4746779C}"/>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3" name="Picture 12" descr="Logo, company name&#10;&#10;Description automatically generated">
            <a:extLst>
              <a:ext uri="{FF2B5EF4-FFF2-40B4-BE49-F238E27FC236}">
                <a16:creationId xmlns:a16="http://schemas.microsoft.com/office/drawing/2014/main" id="{A5DD4402-4056-45E7-B9DC-754618548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9" name="Picture 18" descr="Icon&#10;&#10;Description automatically generated">
            <a:extLst>
              <a:ext uri="{FF2B5EF4-FFF2-40B4-BE49-F238E27FC236}">
                <a16:creationId xmlns:a16="http://schemas.microsoft.com/office/drawing/2014/main" id="{600B9414-AC99-4CB4-BB0B-CAB3D2457EF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6" name="Picture 5" descr="A group of people walking on a dirt path in a grassy field&#10;&#10;Description automatically generated with low confidence">
            <a:extLst>
              <a:ext uri="{FF2B5EF4-FFF2-40B4-BE49-F238E27FC236}">
                <a16:creationId xmlns:a16="http://schemas.microsoft.com/office/drawing/2014/main" id="{A7A2E4FA-F0BC-4DF2-98DD-620EC12FE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702" y="2079008"/>
            <a:ext cx="4876800" cy="3653790"/>
          </a:xfrm>
          <a:prstGeom prst="rect">
            <a:avLst/>
          </a:prstGeom>
          <a:ln w="28575">
            <a:solidFill>
              <a:schemeClr val="accent1"/>
            </a:solidFill>
          </a:ln>
        </p:spPr>
      </p:pic>
    </p:spTree>
    <p:extLst>
      <p:ext uri="{BB962C8B-B14F-4D97-AF65-F5344CB8AC3E}">
        <p14:creationId xmlns:p14="http://schemas.microsoft.com/office/powerpoint/2010/main" val="23638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321644"/>
            <a:ext cx="6080511"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dirty="0">
                <a:solidFill>
                  <a:schemeClr val="tx1"/>
                </a:solidFill>
              </a:rPr>
              <a:t>Create a simple data collection sheet to record the number of users visiting the given stretch of path.</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Take photos – these might feature on your poster!</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12</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pic>
        <p:nvPicPr>
          <p:cNvPr id="12" name="Picture 11" descr="Logo, company name&#10;&#10;Description automatically generated">
            <a:extLst>
              <a:ext uri="{FF2B5EF4-FFF2-40B4-BE49-F238E27FC236}">
                <a16:creationId xmlns:a16="http://schemas.microsoft.com/office/drawing/2014/main" id="{32683645-D777-4001-931B-DDCDDA500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16" name="Picture 15" descr="A picture containing grass, outdoor, sky, nature&#10;&#10;Description automatically generated">
            <a:extLst>
              <a:ext uri="{FF2B5EF4-FFF2-40B4-BE49-F238E27FC236}">
                <a16:creationId xmlns:a16="http://schemas.microsoft.com/office/drawing/2014/main" id="{5EF7708A-6DCE-4350-80F4-C5424535B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492" y="2141599"/>
            <a:ext cx="4876800" cy="2994660"/>
          </a:xfrm>
          <a:prstGeom prst="rect">
            <a:avLst/>
          </a:prstGeom>
          <a:ln w="28575">
            <a:solidFill>
              <a:schemeClr val="accent1"/>
            </a:solidFill>
          </a:ln>
        </p:spPr>
      </p:pic>
      <p:sp>
        <p:nvSpPr>
          <p:cNvPr id="17" name="Footer Placeholder 11">
            <a:extLst>
              <a:ext uri="{FF2B5EF4-FFF2-40B4-BE49-F238E27FC236}">
                <a16:creationId xmlns:a16="http://schemas.microsoft.com/office/drawing/2014/main" id="{CA88206B-F064-495E-9261-914962C3D9FE}"/>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8" name="Picture 17" descr="Icon&#10;&#10;Description automatically generated">
            <a:extLst>
              <a:ext uri="{FF2B5EF4-FFF2-40B4-BE49-F238E27FC236}">
                <a16:creationId xmlns:a16="http://schemas.microsoft.com/office/drawing/2014/main" id="{803A513F-B789-4DA3-A6B2-6A471A38B00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spTree>
    <p:extLst>
      <p:ext uri="{BB962C8B-B14F-4D97-AF65-F5344CB8AC3E}">
        <p14:creationId xmlns:p14="http://schemas.microsoft.com/office/powerpoint/2010/main" val="33940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b="1" i="0" u="none" strike="noStrike" baseline="0" dirty="0"/>
              <a:t>Planning and sharing ideas for your promotional poster</a:t>
            </a:r>
            <a:endParaRPr lang="en-GB" dirty="0"/>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313010" y="2611386"/>
            <a:ext cx="11739290" cy="4536356"/>
          </a:xfrm>
        </p:spPr>
        <p:txBody>
          <a:bodyPr/>
          <a:lstStyle/>
          <a:p>
            <a:r>
              <a:rPr lang="en-GB" b="0" dirty="0">
                <a:solidFill>
                  <a:schemeClr val="tx1"/>
                </a:solidFill>
              </a:rPr>
              <a:t>People who work in the marketing industry talk about the Unique Selling Point (USP) – the thing which makes their offer different and/or better than others. </a:t>
            </a:r>
          </a:p>
          <a:p>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What are the unique selling points of the Wales Coast Path that you want to promote to your target audience? Note your ideas.  </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How will you communicate them?</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13</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313010" y="1387423"/>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What are the unique selling points of your chosen section of the Wales Coast Path?</a:t>
            </a:r>
            <a:endParaRPr lang="en-GB" sz="2400" dirty="0">
              <a:solidFill>
                <a:schemeClr val="accent1"/>
              </a:solidFill>
              <a:latin typeface="+mj-lt"/>
            </a:endParaRPr>
          </a:p>
        </p:txBody>
      </p:sp>
      <p:sp>
        <p:nvSpPr>
          <p:cNvPr id="16" name="Footer Placeholder 11">
            <a:extLst>
              <a:ext uri="{FF2B5EF4-FFF2-40B4-BE49-F238E27FC236}">
                <a16:creationId xmlns:a16="http://schemas.microsoft.com/office/drawing/2014/main" id="{A4522F89-D16F-415A-97B7-4FD96AFE60EF}"/>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4" name="Group 3">
            <a:extLst>
              <a:ext uri="{FF2B5EF4-FFF2-40B4-BE49-F238E27FC236}">
                <a16:creationId xmlns:a16="http://schemas.microsoft.com/office/drawing/2014/main" id="{3DADA323-3495-4D78-A3F8-D711BFCFFA05}"/>
              </a:ext>
            </a:extLst>
          </p:cNvPr>
          <p:cNvGrpSpPr/>
          <p:nvPr/>
        </p:nvGrpSpPr>
        <p:grpSpPr>
          <a:xfrm>
            <a:off x="138952" y="5847074"/>
            <a:ext cx="11632003" cy="917585"/>
            <a:chOff x="138952" y="5847074"/>
            <a:chExt cx="11632003" cy="917585"/>
          </a:xfrm>
        </p:grpSpPr>
        <p:pic>
          <p:nvPicPr>
            <p:cNvPr id="12" name="Picture 11" descr="Logo, company name&#10;&#10;Description automatically generated">
              <a:extLst>
                <a:ext uri="{FF2B5EF4-FFF2-40B4-BE49-F238E27FC236}">
                  <a16:creationId xmlns:a16="http://schemas.microsoft.com/office/drawing/2014/main" id="{32683645-D777-4001-931B-DDCDDA500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17" name="Picture 16" descr="Icon&#10;&#10;Description automatically generated">
              <a:extLst>
                <a:ext uri="{FF2B5EF4-FFF2-40B4-BE49-F238E27FC236}">
                  <a16:creationId xmlns:a16="http://schemas.microsoft.com/office/drawing/2014/main" id="{3BE98FAC-68F2-437A-B934-6A34A5E50BF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9" name="Picture 8" descr="A group of people riding bikes on a path by the water&#10;&#10;Description automatically generated with medium confidence">
            <a:extLst>
              <a:ext uri="{FF2B5EF4-FFF2-40B4-BE49-F238E27FC236}">
                <a16:creationId xmlns:a16="http://schemas.microsoft.com/office/drawing/2014/main" id="{E85C6279-957D-40A5-85AD-D7C528DD2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006" y="4386106"/>
            <a:ext cx="3824493" cy="2375369"/>
          </a:xfrm>
          <a:prstGeom prst="rect">
            <a:avLst/>
          </a:prstGeom>
          <a:ln w="28575">
            <a:solidFill>
              <a:schemeClr val="accent1"/>
            </a:solidFill>
          </a:ln>
        </p:spPr>
      </p:pic>
    </p:spTree>
    <p:extLst>
      <p:ext uri="{BB962C8B-B14F-4D97-AF65-F5344CB8AC3E}">
        <p14:creationId xmlns:p14="http://schemas.microsoft.com/office/powerpoint/2010/main" val="34717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dirty="0"/>
              <a:t>Sharing your initial ideas with the client</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0" y="2439593"/>
            <a:ext cx="11572567" cy="4536356"/>
          </a:xfrm>
        </p:spPr>
        <p:txBody>
          <a:bodyPr/>
          <a:lstStyle/>
          <a:p>
            <a:r>
              <a:rPr lang="en-GB" b="0">
                <a:solidFill>
                  <a:schemeClr val="tx1"/>
                </a:solidFill>
              </a:rPr>
              <a:t>You </a:t>
            </a:r>
            <a:r>
              <a:rPr lang="en-GB" b="0" dirty="0">
                <a:solidFill>
                  <a:schemeClr val="tx1"/>
                </a:solidFill>
              </a:rPr>
              <a:t>could pitch your ideas to the ‘client’ in the form of a:</a:t>
            </a:r>
          </a:p>
          <a:p>
            <a:endParaRPr lang="en-GB" sz="1200" b="0" dirty="0">
              <a:solidFill>
                <a:schemeClr val="tx1"/>
              </a:solidFill>
            </a:endParaRPr>
          </a:p>
          <a:p>
            <a:r>
              <a:rPr lang="en-GB" dirty="0">
                <a:solidFill>
                  <a:schemeClr val="tx1"/>
                </a:solidFill>
              </a:rPr>
              <a:t>• Group presentation </a:t>
            </a:r>
            <a:r>
              <a:rPr lang="en-GB" b="0" dirty="0">
                <a:solidFill>
                  <a:schemeClr val="tx1"/>
                </a:solidFill>
              </a:rPr>
              <a:t>– using Microsoft PowerPoint or Google Slides.</a:t>
            </a:r>
          </a:p>
          <a:p>
            <a:endParaRPr lang="en-GB" sz="1200" b="0" dirty="0">
              <a:solidFill>
                <a:schemeClr val="tx1"/>
              </a:solidFill>
            </a:endParaRPr>
          </a:p>
          <a:p>
            <a:r>
              <a:rPr lang="en-GB" dirty="0">
                <a:solidFill>
                  <a:schemeClr val="tx1"/>
                </a:solidFill>
              </a:rPr>
              <a:t>• Two-minute group talk </a:t>
            </a:r>
            <a:r>
              <a:rPr lang="en-GB" b="0" dirty="0">
                <a:solidFill>
                  <a:schemeClr val="tx1"/>
                </a:solidFill>
              </a:rPr>
              <a:t>– explaining your main ideas and thoughts on the direction the promotional leaflet should take.</a:t>
            </a:r>
          </a:p>
          <a:p>
            <a:endParaRPr lang="en-GB" sz="1200" b="0" dirty="0">
              <a:solidFill>
                <a:schemeClr val="tx1"/>
              </a:solidFill>
            </a:endParaRPr>
          </a:p>
          <a:p>
            <a:r>
              <a:rPr lang="en-GB" dirty="0">
                <a:solidFill>
                  <a:schemeClr val="tx1"/>
                </a:solidFill>
              </a:rPr>
              <a:t>• Create a mood board </a:t>
            </a:r>
            <a:r>
              <a:rPr lang="en-GB" b="0" dirty="0">
                <a:solidFill>
                  <a:schemeClr val="tx1"/>
                </a:solidFill>
              </a:rPr>
              <a:t>- A mood board is a digital or physical, pictorial collage of ideas.</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14</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281281" y="1134274"/>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Get feedback and approval from the client before pressing ahead with your</a:t>
            </a:r>
            <a:r>
              <a:rPr lang="en-GB" sz="2400" b="1" dirty="0">
                <a:solidFill>
                  <a:schemeClr val="accent1"/>
                </a:solidFill>
                <a:latin typeface="+mj-lt"/>
              </a:rPr>
              <a:t> </a:t>
            </a:r>
            <a:r>
              <a:rPr lang="en-GB" sz="2400" b="1" i="0" u="none" strike="noStrike" baseline="0" dirty="0">
                <a:solidFill>
                  <a:schemeClr val="accent1"/>
                </a:solidFill>
                <a:latin typeface="+mj-lt"/>
              </a:rPr>
              <a:t>ideas. </a:t>
            </a:r>
            <a:endParaRPr lang="en-GB" sz="2400" dirty="0">
              <a:solidFill>
                <a:schemeClr val="accent1"/>
              </a:solidFill>
              <a:latin typeface="+mj-lt"/>
            </a:endParaRPr>
          </a:p>
        </p:txBody>
      </p:sp>
      <p:pic>
        <p:nvPicPr>
          <p:cNvPr id="7" name="Picture 6">
            <a:extLst>
              <a:ext uri="{FF2B5EF4-FFF2-40B4-BE49-F238E27FC236}">
                <a16:creationId xmlns:a16="http://schemas.microsoft.com/office/drawing/2014/main" id="{24EE3822-1284-4DBB-ACF3-C7694747EA36}"/>
              </a:ext>
            </a:extLst>
          </p:cNvPr>
          <p:cNvPicPr>
            <a:picLocks noChangeAspect="1"/>
          </p:cNvPicPr>
          <p:nvPr/>
        </p:nvPicPr>
        <p:blipFill>
          <a:blip r:embed="rId2"/>
          <a:stretch>
            <a:fillRect/>
          </a:stretch>
        </p:blipFill>
        <p:spPr>
          <a:xfrm>
            <a:off x="4156387" y="5277497"/>
            <a:ext cx="1939613" cy="1184637"/>
          </a:xfrm>
          <a:prstGeom prst="rect">
            <a:avLst/>
          </a:prstGeom>
        </p:spPr>
      </p:pic>
      <p:sp>
        <p:nvSpPr>
          <p:cNvPr id="16" name="Footer Placeholder 11">
            <a:extLst>
              <a:ext uri="{FF2B5EF4-FFF2-40B4-BE49-F238E27FC236}">
                <a16:creationId xmlns:a16="http://schemas.microsoft.com/office/drawing/2014/main" id="{21150374-DA2C-43C9-81E3-846EE3196270}"/>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124AF3F7-65B1-474A-8F92-8D58DBB97BA7}"/>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B535EB75-413F-4D5A-B594-FAD3BBD6F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0" name="Picture 19" descr="Icon&#10;&#10;Description automatically generated">
              <a:extLst>
                <a:ext uri="{FF2B5EF4-FFF2-40B4-BE49-F238E27FC236}">
                  <a16:creationId xmlns:a16="http://schemas.microsoft.com/office/drawing/2014/main" id="{36321699-53AD-4932-94C2-70D7CBDCE94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spTree>
    <p:extLst>
      <p:ext uri="{BB962C8B-B14F-4D97-AF65-F5344CB8AC3E}">
        <p14:creationId xmlns:p14="http://schemas.microsoft.com/office/powerpoint/2010/main" val="8624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a:t>
            </a:r>
            <a:r>
              <a:rPr lang="en-GB" dirty="0">
                <a:latin typeface="+mn-lt"/>
              </a:rPr>
              <a:t>designing of your promotional poster</a:t>
            </a: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0" lvl="2" indent="0">
              <a:buNone/>
            </a:pPr>
            <a:r>
              <a:rPr lang="en-GB" b="1" i="0" u="none" strike="noStrike" baseline="0" dirty="0">
                <a:solidFill>
                  <a:schemeClr val="tx1"/>
                </a:solidFill>
              </a:rPr>
              <a:t>S – </a:t>
            </a:r>
            <a:r>
              <a:rPr lang="en-GB" b="0" i="0" u="none" strike="noStrike" baseline="0" dirty="0">
                <a:solidFill>
                  <a:schemeClr val="tx1"/>
                </a:solidFill>
              </a:rPr>
              <a:t>Specific</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M – </a:t>
            </a:r>
            <a:r>
              <a:rPr lang="en-GB" b="0" i="0" u="none" strike="noStrike" baseline="0" dirty="0">
                <a:solidFill>
                  <a:schemeClr val="tx1"/>
                </a:solidFill>
              </a:rPr>
              <a:t>Measurable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A – </a:t>
            </a:r>
            <a:r>
              <a:rPr lang="en-GB" b="0" i="0" u="none" strike="noStrike" baseline="0" dirty="0">
                <a:solidFill>
                  <a:schemeClr val="tx1"/>
                </a:solidFill>
              </a:rPr>
              <a:t>Achievable</a:t>
            </a:r>
            <a:r>
              <a:rPr lang="en-GB" b="1" i="0" u="none" strike="noStrike" baseline="0" dirty="0">
                <a:solidFill>
                  <a:schemeClr val="tx1"/>
                </a:solidFill>
              </a:rPr>
              <a:t> </a:t>
            </a:r>
          </a:p>
          <a:p>
            <a:pPr marL="0" lvl="2" indent="0">
              <a:buNone/>
            </a:pPr>
            <a:endParaRPr lang="en-GB" sz="1200" b="1" i="0" u="none" strike="noStrike" baseline="0" dirty="0">
              <a:solidFill>
                <a:schemeClr val="tx1"/>
              </a:solidFill>
            </a:endParaRPr>
          </a:p>
          <a:p>
            <a:pPr marL="0" lvl="2" indent="0">
              <a:buNone/>
            </a:pPr>
            <a:r>
              <a:rPr lang="en-GB" b="1" i="0" u="none" strike="noStrike" baseline="0" dirty="0">
                <a:solidFill>
                  <a:schemeClr val="tx1"/>
                </a:solidFill>
              </a:rPr>
              <a:t>R – </a:t>
            </a:r>
            <a:r>
              <a:rPr lang="en-GB" b="0" i="0" u="none" strike="noStrike" baseline="0" dirty="0">
                <a:solidFill>
                  <a:schemeClr val="tx1"/>
                </a:solidFill>
              </a:rPr>
              <a:t>Relevant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T – </a:t>
            </a:r>
            <a:r>
              <a:rPr lang="en-GB" b="0" i="0" u="none" strike="noStrike" baseline="0" dirty="0">
                <a:solidFill>
                  <a:schemeClr val="tx1"/>
                </a:solidFill>
              </a:rPr>
              <a:t>Time bound </a:t>
            </a: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15</a:t>
            </a:fld>
            <a:endParaRPr lang="en-GB" dirty="0"/>
          </a:p>
        </p:txBody>
      </p:sp>
      <p:pic>
        <p:nvPicPr>
          <p:cNvPr id="16" name="Picture 15" descr="Logo, company name&#10;&#10;Description automatically generated">
            <a:extLst>
              <a:ext uri="{FF2B5EF4-FFF2-40B4-BE49-F238E27FC236}">
                <a16:creationId xmlns:a16="http://schemas.microsoft.com/office/drawing/2014/main" id="{2D1B8597-4413-4521-9A00-D8C08454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3" name="Footer Placeholder 11">
            <a:extLst>
              <a:ext uri="{FF2B5EF4-FFF2-40B4-BE49-F238E27FC236}">
                <a16:creationId xmlns:a16="http://schemas.microsoft.com/office/drawing/2014/main" id="{99429F5D-7750-486A-A40A-1E4087F8E54A}"/>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D350039B-43DE-416D-BEB8-76823649D9A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6" name="Picture 5" descr="A person drawing on a piece of paper&#10;&#10;Description automatically generated with medium confidence">
            <a:extLst>
              <a:ext uri="{FF2B5EF4-FFF2-40B4-BE49-F238E27FC236}">
                <a16:creationId xmlns:a16="http://schemas.microsoft.com/office/drawing/2014/main" id="{5C6641BA-A1E3-4330-BD71-137839E0C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323" y="1438276"/>
            <a:ext cx="3442823" cy="5157787"/>
          </a:xfrm>
          <a:prstGeom prst="rect">
            <a:avLst/>
          </a:prstGeom>
          <a:ln w="28575">
            <a:solidFill>
              <a:schemeClr val="accent1"/>
            </a:solidFill>
          </a:ln>
        </p:spPr>
      </p:pic>
    </p:spTree>
    <p:extLst>
      <p:ext uri="{BB962C8B-B14F-4D97-AF65-F5344CB8AC3E}">
        <p14:creationId xmlns:p14="http://schemas.microsoft.com/office/powerpoint/2010/main" val="111518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designing of your promotional poster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S – Specific </a:t>
            </a:r>
            <a:r>
              <a:rPr lang="en-GB" b="0" i="0" u="none" strike="noStrike" baseline="0" dirty="0">
                <a:solidFill>
                  <a:schemeClr val="tx1"/>
                </a:solidFill>
              </a:rPr>
              <a:t>e.g. </a:t>
            </a:r>
            <a:r>
              <a:rPr lang="en-GB" b="0" dirty="0">
                <a:solidFill>
                  <a:schemeClr val="tx1"/>
                </a:solidFill>
              </a:rPr>
              <a:t>We want to create promotional poster to raise awareness of the wildlife along the Wales Coast Path.</a:t>
            </a:r>
          </a:p>
          <a:p>
            <a:endParaRPr lang="en-GB" sz="1200" b="0" i="0" u="none" strike="noStrike" baseline="0" dirty="0">
              <a:solidFill>
                <a:schemeClr val="tx1"/>
              </a:solidFill>
            </a:endParaRPr>
          </a:p>
          <a:p>
            <a:r>
              <a:rPr lang="en-GB" b="1" i="0" u="none" strike="noStrike" baseline="0" dirty="0">
                <a:solidFill>
                  <a:schemeClr val="tx1"/>
                </a:solidFill>
              </a:rPr>
              <a:t>M – Measurable </a:t>
            </a:r>
            <a:r>
              <a:rPr lang="en-GB" b="0" i="0" u="none" strike="noStrike" baseline="0" dirty="0">
                <a:solidFill>
                  <a:schemeClr val="tx1"/>
                </a:solidFill>
              </a:rPr>
              <a:t>e.g. </a:t>
            </a:r>
            <a:r>
              <a:rPr lang="en-GB" b="0" dirty="0">
                <a:solidFill>
                  <a:schemeClr val="tx1"/>
                </a:solidFill>
              </a:rPr>
              <a:t>w</a:t>
            </a:r>
            <a:r>
              <a:rPr lang="en-GB" b="0" i="0" u="none" strike="noStrike" baseline="0" dirty="0">
                <a:solidFill>
                  <a:schemeClr val="tx1"/>
                </a:solidFill>
              </a:rPr>
              <a:t>e want to increase </a:t>
            </a:r>
            <a:r>
              <a:rPr lang="en-GB" b="0" dirty="0">
                <a:solidFill>
                  <a:schemeClr val="tx1"/>
                </a:solidFill>
              </a:rPr>
              <a:t>the number of visitors to the Wales Coast Path by 5%.</a:t>
            </a:r>
            <a:r>
              <a:rPr lang="en-GB" b="0" i="0" u="none" strike="noStrike" baseline="0" dirty="0">
                <a:solidFill>
                  <a:schemeClr val="tx1"/>
                </a:solidFill>
              </a:rPr>
              <a:t> </a:t>
            </a:r>
          </a:p>
          <a:p>
            <a:endParaRPr lang="en-GB" sz="1200" b="0" i="0" u="none" strike="noStrike" baseline="0" dirty="0">
              <a:solidFill>
                <a:schemeClr val="tx1"/>
              </a:solidFill>
            </a:endParaRPr>
          </a:p>
          <a:p>
            <a:r>
              <a:rPr lang="en-GB" b="1" i="0" u="none" strike="noStrike" baseline="0" dirty="0">
                <a:solidFill>
                  <a:schemeClr val="tx1"/>
                </a:solidFill>
              </a:rPr>
              <a:t>A – Achievable </a:t>
            </a:r>
            <a:r>
              <a:rPr lang="en-GB" b="0" dirty="0">
                <a:solidFill>
                  <a:schemeClr val="tx1"/>
                </a:solidFill>
              </a:rPr>
              <a:t>There’s no point trying to increase the number of visitors to the Wales Coast Path by 2 million people if you only have 3 weeks to achieve this. Although it’s a great aim, it would be very hard to achieve.</a:t>
            </a:r>
            <a:endParaRPr lang="en-GB" b="0" i="0" u="none" strike="noStrike" baseline="0" dirty="0">
              <a:solidFill>
                <a:schemeClr val="tx1"/>
              </a:solidFill>
            </a:endParaRPr>
          </a:p>
        </p:txBody>
      </p:sp>
      <p:sp>
        <p:nvSpPr>
          <p:cNvPr id="4" name="Slide Number Placeholder 3">
            <a:extLst>
              <a:ext uri="{FF2B5EF4-FFF2-40B4-BE49-F238E27FC236}">
                <a16:creationId xmlns:a16="http://schemas.microsoft.com/office/drawing/2014/main" id="{4FCAD5AE-3E81-4F0C-A16C-8F193AC30ED9}"/>
              </a:ext>
            </a:extLst>
          </p:cNvPr>
          <p:cNvSpPr>
            <a:spLocks noGrp="1"/>
          </p:cNvSpPr>
          <p:nvPr>
            <p:ph type="sldNum" sz="quarter" idx="12"/>
          </p:nvPr>
        </p:nvSpPr>
        <p:spPr/>
        <p:txBody>
          <a:bodyPr/>
          <a:lstStyle/>
          <a:p>
            <a:fld id="{1EB79DAB-90E4-4F14-9B31-761BB9951B41}" type="slidenum">
              <a:rPr lang="en-GB" smtClean="0"/>
              <a:pPr/>
              <a:t>16</a:t>
            </a:fld>
            <a:endParaRPr lang="en-GB" dirty="0"/>
          </a:p>
        </p:txBody>
      </p:sp>
      <p:sp>
        <p:nvSpPr>
          <p:cNvPr id="13" name="Footer Placeholder 11">
            <a:extLst>
              <a:ext uri="{FF2B5EF4-FFF2-40B4-BE49-F238E27FC236}">
                <a16:creationId xmlns:a16="http://schemas.microsoft.com/office/drawing/2014/main" id="{4D67F6E6-6F84-42A4-A3A6-C45F4E5574B7}"/>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4" name="Group 13">
            <a:extLst>
              <a:ext uri="{FF2B5EF4-FFF2-40B4-BE49-F238E27FC236}">
                <a16:creationId xmlns:a16="http://schemas.microsoft.com/office/drawing/2014/main" id="{D0FDEDC3-D8A1-475B-AACB-62692DC3C527}"/>
              </a:ext>
            </a:extLst>
          </p:cNvPr>
          <p:cNvGrpSpPr/>
          <p:nvPr/>
        </p:nvGrpSpPr>
        <p:grpSpPr>
          <a:xfrm>
            <a:off x="138952" y="5847074"/>
            <a:ext cx="11632003" cy="917585"/>
            <a:chOff x="138952" y="5847074"/>
            <a:chExt cx="11632003" cy="917585"/>
          </a:xfrm>
        </p:grpSpPr>
        <p:pic>
          <p:nvPicPr>
            <p:cNvPr id="15" name="Picture 14" descr="Logo, company name&#10;&#10;Description automatically generated">
              <a:extLst>
                <a:ext uri="{FF2B5EF4-FFF2-40B4-BE49-F238E27FC236}">
                  <a16:creationId xmlns:a16="http://schemas.microsoft.com/office/drawing/2014/main" id="{F3D661FA-4A17-4AD0-8012-F192DC420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0" name="Picture 19" descr="Icon&#10;&#10;Description automatically generated">
              <a:extLst>
                <a:ext uri="{FF2B5EF4-FFF2-40B4-BE49-F238E27FC236}">
                  <a16:creationId xmlns:a16="http://schemas.microsoft.com/office/drawing/2014/main" id="{77E6A906-6057-4D9C-B14C-876EA98959D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spTree>
    <p:extLst>
      <p:ext uri="{BB962C8B-B14F-4D97-AF65-F5344CB8AC3E}">
        <p14:creationId xmlns:p14="http://schemas.microsoft.com/office/powerpoint/2010/main" val="19515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designing of your promotional poster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R – Relevant </a:t>
            </a:r>
            <a:r>
              <a:rPr lang="en-GB" b="0" dirty="0">
                <a:solidFill>
                  <a:schemeClr val="tx1"/>
                </a:solidFill>
              </a:rPr>
              <a:t>The whole purpose of your promotional poster is to increase awareness and use of the Wales Coast Path. If your poster ends up raising awareness of a new garage that has opened in the area, then it’s not relevant!</a:t>
            </a:r>
          </a:p>
          <a:p>
            <a:endParaRPr lang="en-GB" b="0" dirty="0">
              <a:solidFill>
                <a:schemeClr val="tx1"/>
              </a:solidFill>
            </a:endParaRPr>
          </a:p>
          <a:p>
            <a:r>
              <a:rPr lang="en-GB" b="1" i="0" u="none" strike="noStrike" baseline="0" dirty="0">
                <a:solidFill>
                  <a:schemeClr val="tx1"/>
                </a:solidFill>
              </a:rPr>
              <a:t>T – Time bound </a:t>
            </a:r>
            <a:r>
              <a:rPr lang="en-GB" b="0" dirty="0">
                <a:solidFill>
                  <a:schemeClr val="tx1"/>
                </a:solidFill>
              </a:rPr>
              <a:t>Is what you plan to put in your poster feasible in the time you have available? Set deadlines to complete tasks by, this will help you prioritise and reduce the risk of you becoming overwhelmed.</a:t>
            </a:r>
            <a:endParaRPr lang="en-GB" dirty="0">
              <a:solidFill>
                <a:schemeClr val="tx1"/>
              </a:solidFill>
            </a:endParaRPr>
          </a:p>
        </p:txBody>
      </p:sp>
      <p:sp>
        <p:nvSpPr>
          <p:cNvPr id="6" name="Slide Number Placeholder 5">
            <a:extLst>
              <a:ext uri="{FF2B5EF4-FFF2-40B4-BE49-F238E27FC236}">
                <a16:creationId xmlns:a16="http://schemas.microsoft.com/office/drawing/2014/main" id="{1838184C-3732-44A6-97CD-7C290839895A}"/>
              </a:ext>
            </a:extLst>
          </p:cNvPr>
          <p:cNvSpPr>
            <a:spLocks noGrp="1"/>
          </p:cNvSpPr>
          <p:nvPr>
            <p:ph type="sldNum" sz="quarter" idx="12"/>
          </p:nvPr>
        </p:nvSpPr>
        <p:spPr/>
        <p:txBody>
          <a:bodyPr/>
          <a:lstStyle/>
          <a:p>
            <a:fld id="{1EB79DAB-90E4-4F14-9B31-761BB9951B41}" type="slidenum">
              <a:rPr lang="en-GB" smtClean="0"/>
              <a:pPr/>
              <a:t>17</a:t>
            </a:fld>
            <a:endParaRPr lang="en-GB" dirty="0"/>
          </a:p>
        </p:txBody>
      </p:sp>
      <p:sp>
        <p:nvSpPr>
          <p:cNvPr id="13" name="Footer Placeholder 11">
            <a:extLst>
              <a:ext uri="{FF2B5EF4-FFF2-40B4-BE49-F238E27FC236}">
                <a16:creationId xmlns:a16="http://schemas.microsoft.com/office/drawing/2014/main" id="{46A243D2-F5FD-44DB-A142-E2D9BB85B420}"/>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4" name="Group 13">
            <a:extLst>
              <a:ext uri="{FF2B5EF4-FFF2-40B4-BE49-F238E27FC236}">
                <a16:creationId xmlns:a16="http://schemas.microsoft.com/office/drawing/2014/main" id="{54B80433-A127-4F1C-B279-F2DAFDEF7360}"/>
              </a:ext>
            </a:extLst>
          </p:cNvPr>
          <p:cNvGrpSpPr/>
          <p:nvPr/>
        </p:nvGrpSpPr>
        <p:grpSpPr>
          <a:xfrm>
            <a:off x="138952" y="5847074"/>
            <a:ext cx="11632003" cy="917585"/>
            <a:chOff x="138952" y="5847074"/>
            <a:chExt cx="11632003" cy="917585"/>
          </a:xfrm>
        </p:grpSpPr>
        <p:pic>
          <p:nvPicPr>
            <p:cNvPr id="15" name="Picture 14" descr="Logo, company name&#10;&#10;Description automatically generated">
              <a:extLst>
                <a:ext uri="{FF2B5EF4-FFF2-40B4-BE49-F238E27FC236}">
                  <a16:creationId xmlns:a16="http://schemas.microsoft.com/office/drawing/2014/main" id="{877E04AD-849F-4047-8204-1DDC68E5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0" name="Picture 19" descr="Icon&#10;&#10;Description automatically generated">
              <a:extLst>
                <a:ext uri="{FF2B5EF4-FFF2-40B4-BE49-F238E27FC236}">
                  <a16:creationId xmlns:a16="http://schemas.microsoft.com/office/drawing/2014/main" id="{9A5C053B-B64E-4BD4-AD6B-A0225C21C19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spTree>
    <p:extLst>
      <p:ext uri="{BB962C8B-B14F-4D97-AF65-F5344CB8AC3E}">
        <p14:creationId xmlns:p14="http://schemas.microsoft.com/office/powerpoint/2010/main" val="4264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BE61-90DB-487D-B112-9F6FA3CA5438}"/>
              </a:ext>
            </a:extLst>
          </p:cNvPr>
          <p:cNvSpPr>
            <a:spLocks noGrp="1"/>
          </p:cNvSpPr>
          <p:nvPr>
            <p:ph type="title"/>
          </p:nvPr>
        </p:nvSpPr>
        <p:spPr>
          <a:xfrm>
            <a:off x="431801" y="476250"/>
            <a:ext cx="8775700" cy="907689"/>
          </a:xfrm>
        </p:spPr>
        <p:txBody>
          <a:bodyPr/>
          <a:lstStyle/>
          <a:p>
            <a:r>
              <a:rPr lang="en-GB" b="1" i="0" u="none" strike="noStrike" baseline="0" dirty="0"/>
              <a:t>Risks/Challenges</a:t>
            </a:r>
            <a:endParaRPr lang="en-GB" dirty="0"/>
          </a:p>
        </p:txBody>
      </p:sp>
      <p:sp>
        <p:nvSpPr>
          <p:cNvPr id="4" name="Slide Number Placeholder 3">
            <a:extLst>
              <a:ext uri="{FF2B5EF4-FFF2-40B4-BE49-F238E27FC236}">
                <a16:creationId xmlns:a16="http://schemas.microsoft.com/office/drawing/2014/main" id="{43165A73-67D9-48D6-B3BC-9B3467A6D9C7}"/>
              </a:ext>
            </a:extLst>
          </p:cNvPr>
          <p:cNvSpPr>
            <a:spLocks noGrp="1"/>
          </p:cNvSpPr>
          <p:nvPr>
            <p:ph type="sldNum" sz="quarter" idx="12"/>
          </p:nvPr>
        </p:nvSpPr>
        <p:spPr/>
        <p:txBody>
          <a:bodyPr/>
          <a:lstStyle/>
          <a:p>
            <a:fld id="{1EB79DAB-90E4-4F14-9B31-761BB9951B41}" type="slidenum">
              <a:rPr lang="en-GB" smtClean="0"/>
              <a:pPr/>
              <a:t>18</a:t>
            </a:fld>
            <a:endParaRPr lang="en-GB" dirty="0"/>
          </a:p>
        </p:txBody>
      </p:sp>
      <p:sp>
        <p:nvSpPr>
          <p:cNvPr id="6" name="Content Placeholder 5">
            <a:extLst>
              <a:ext uri="{FF2B5EF4-FFF2-40B4-BE49-F238E27FC236}">
                <a16:creationId xmlns:a16="http://schemas.microsoft.com/office/drawing/2014/main" id="{7EE7EF9A-3E57-4B40-871F-B8506EDEEBB2}"/>
              </a:ext>
            </a:extLst>
          </p:cNvPr>
          <p:cNvSpPr>
            <a:spLocks noGrp="1"/>
          </p:cNvSpPr>
          <p:nvPr>
            <p:ph idx="1"/>
          </p:nvPr>
        </p:nvSpPr>
        <p:spPr>
          <a:xfrm>
            <a:off x="441544" y="1383939"/>
            <a:ext cx="8429079" cy="4536356"/>
          </a:xfrm>
        </p:spPr>
        <p:txBody>
          <a:bodyPr/>
          <a:lstStyle/>
          <a:p>
            <a:pPr algn="l"/>
            <a:r>
              <a:rPr lang="en-GB" b="0" i="0" u="none" strike="noStrike" baseline="0" dirty="0">
                <a:solidFill>
                  <a:schemeClr val="tx1"/>
                </a:solidFill>
              </a:rPr>
              <a:t>Planning and creating a promotional </a:t>
            </a:r>
            <a:r>
              <a:rPr lang="en-GB" b="0" dirty="0">
                <a:solidFill>
                  <a:schemeClr val="tx1"/>
                </a:solidFill>
              </a:rPr>
              <a:t>poster</a:t>
            </a:r>
            <a:r>
              <a:rPr lang="en-GB" b="0" i="0" u="none" strike="noStrike" baseline="0" dirty="0">
                <a:solidFill>
                  <a:schemeClr val="tx1"/>
                </a:solidFill>
              </a:rPr>
              <a:t> may not appear to involve much risk, but thinking about risk is integral to communication. </a:t>
            </a:r>
          </a:p>
          <a:p>
            <a:pPr algn="l"/>
            <a:endParaRPr lang="en-GB" sz="1200" b="0" dirty="0">
              <a:solidFill>
                <a:schemeClr val="tx1"/>
              </a:solidFill>
            </a:endParaRPr>
          </a:p>
          <a:p>
            <a:pPr algn="l"/>
            <a:r>
              <a:rPr lang="en-GB" i="0" u="none" strike="noStrike" baseline="0" dirty="0">
                <a:solidFill>
                  <a:schemeClr val="tx1"/>
                </a:solidFill>
              </a:rPr>
              <a:t>Consider:</a:t>
            </a:r>
          </a:p>
          <a:p>
            <a:pPr algn="l"/>
            <a:endParaRPr lang="en-GB" sz="1200" b="0" i="0" u="none" strike="noStrike" baseline="0" dirty="0">
              <a:solidFill>
                <a:schemeClr val="tx1"/>
              </a:solidFill>
            </a:endParaRPr>
          </a:p>
          <a:p>
            <a:pPr marL="457200" indent="-457200" algn="l">
              <a:buAutoNum type="arabicPeriod"/>
            </a:pPr>
            <a:r>
              <a:rPr lang="en-GB" b="0" i="0" u="none" strike="noStrike" baseline="0" dirty="0">
                <a:solidFill>
                  <a:schemeClr val="tx1"/>
                </a:solidFill>
              </a:rPr>
              <a:t>What could go wrong when you send you put up your promotional poster?</a:t>
            </a:r>
          </a:p>
          <a:p>
            <a:pPr marL="457200" indent="-457200" algn="l">
              <a:buAutoNum type="arabicPeriod"/>
            </a:pPr>
            <a:endParaRPr lang="en-GB" sz="1200" b="0" i="0" u="none" strike="noStrike" baseline="0" dirty="0">
              <a:solidFill>
                <a:schemeClr val="tx1"/>
              </a:solidFill>
            </a:endParaRPr>
          </a:p>
          <a:p>
            <a:pPr algn="l"/>
            <a:r>
              <a:rPr lang="en-GB" b="0" i="0" u="none" strike="noStrike" baseline="0" dirty="0">
                <a:solidFill>
                  <a:schemeClr val="tx1"/>
                </a:solidFill>
              </a:rPr>
              <a:t>2. What is the likelihood and impact of something going wrong?</a:t>
            </a:r>
          </a:p>
          <a:p>
            <a:pPr algn="l"/>
            <a:endParaRPr lang="en-GB" sz="1200" b="0" i="0" u="none" strike="noStrike" baseline="0" dirty="0">
              <a:solidFill>
                <a:schemeClr val="tx1"/>
              </a:solidFill>
            </a:endParaRPr>
          </a:p>
          <a:p>
            <a:pPr algn="l"/>
            <a:r>
              <a:rPr lang="en-GB" b="0" i="0" u="none" strike="noStrike" baseline="0" dirty="0">
                <a:solidFill>
                  <a:schemeClr val="tx1"/>
                </a:solidFill>
              </a:rPr>
              <a:t>3. What can you do to minimise the risk?</a:t>
            </a:r>
            <a:endParaRPr lang="en-GB" b="0" dirty="0">
              <a:solidFill>
                <a:schemeClr val="tx1"/>
              </a:solidFill>
            </a:endParaRPr>
          </a:p>
        </p:txBody>
      </p:sp>
      <p:sp>
        <p:nvSpPr>
          <p:cNvPr id="13" name="Footer Placeholder 11">
            <a:extLst>
              <a:ext uri="{FF2B5EF4-FFF2-40B4-BE49-F238E27FC236}">
                <a16:creationId xmlns:a16="http://schemas.microsoft.com/office/drawing/2014/main" id="{22EBA7A3-BA5F-41CF-83B3-AC2A0FBD1539}"/>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4" name="Group 13">
            <a:extLst>
              <a:ext uri="{FF2B5EF4-FFF2-40B4-BE49-F238E27FC236}">
                <a16:creationId xmlns:a16="http://schemas.microsoft.com/office/drawing/2014/main" id="{2071150E-D91F-474D-98E0-432F8DD78D74}"/>
              </a:ext>
            </a:extLst>
          </p:cNvPr>
          <p:cNvGrpSpPr/>
          <p:nvPr/>
        </p:nvGrpSpPr>
        <p:grpSpPr>
          <a:xfrm>
            <a:off x="138952" y="5847074"/>
            <a:ext cx="11632003" cy="917585"/>
            <a:chOff x="138952" y="5847074"/>
            <a:chExt cx="11632003" cy="917585"/>
          </a:xfrm>
        </p:grpSpPr>
        <p:pic>
          <p:nvPicPr>
            <p:cNvPr id="20" name="Picture 19" descr="Logo, company name&#10;&#10;Description automatically generated">
              <a:extLst>
                <a:ext uri="{FF2B5EF4-FFF2-40B4-BE49-F238E27FC236}">
                  <a16:creationId xmlns:a16="http://schemas.microsoft.com/office/drawing/2014/main" id="{9DACE62A-9241-4554-9A1E-C2B871009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1" name="Picture 20" descr="Icon&#10;&#10;Description automatically generated">
              <a:extLst>
                <a:ext uri="{FF2B5EF4-FFF2-40B4-BE49-F238E27FC236}">
                  <a16:creationId xmlns:a16="http://schemas.microsoft.com/office/drawing/2014/main" id="{F2B84104-2E35-4F72-B60B-00AEF2BA022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2050" name="Picture 2">
            <a:extLst>
              <a:ext uri="{FF2B5EF4-FFF2-40B4-BE49-F238E27FC236}">
                <a16:creationId xmlns:a16="http://schemas.microsoft.com/office/drawing/2014/main" id="{B90B068A-2FB1-47F5-B74A-1C0A0B744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386" y="3242146"/>
            <a:ext cx="3250569" cy="243792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Creating</a:t>
            </a:r>
            <a:r>
              <a:rPr lang="en-GB" b="1" i="0" u="none" strike="noStrike" baseline="0" dirty="0"/>
              <a:t> your Wales Coast Path promotional poster</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19</a:t>
            </a:fld>
            <a:endParaRPr lang="en-GB" dirty="0"/>
          </a:p>
        </p:txBody>
      </p:sp>
      <p:sp>
        <p:nvSpPr>
          <p:cNvPr id="23" name="TextBox 22">
            <a:extLst>
              <a:ext uri="{FF2B5EF4-FFF2-40B4-BE49-F238E27FC236}">
                <a16:creationId xmlns:a16="http://schemas.microsoft.com/office/drawing/2014/main" id="{755A0205-A336-4757-A75D-8BF3688D5B12}"/>
              </a:ext>
            </a:extLst>
          </p:cNvPr>
          <p:cNvSpPr txBox="1"/>
          <p:nvPr/>
        </p:nvSpPr>
        <p:spPr>
          <a:xfrm>
            <a:off x="431801" y="1557659"/>
            <a:ext cx="9764287" cy="738664"/>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Posters:</a:t>
            </a:r>
            <a:endParaRPr lang="en-GB" sz="2400" dirty="0">
              <a:solidFill>
                <a:schemeClr val="accent1"/>
              </a:solidFill>
              <a:latin typeface="+mj-lt"/>
            </a:endParaRPr>
          </a:p>
        </p:txBody>
      </p:sp>
      <p:sp>
        <p:nvSpPr>
          <p:cNvPr id="25" name="TextBox 24">
            <a:extLst>
              <a:ext uri="{FF2B5EF4-FFF2-40B4-BE49-F238E27FC236}">
                <a16:creationId xmlns:a16="http://schemas.microsoft.com/office/drawing/2014/main" id="{B51B2003-A172-4EED-8BE9-C5B275BA1A5F}"/>
              </a:ext>
            </a:extLst>
          </p:cNvPr>
          <p:cNvSpPr txBox="1"/>
          <p:nvPr/>
        </p:nvSpPr>
        <p:spPr>
          <a:xfrm>
            <a:off x="453207" y="2365337"/>
            <a:ext cx="6100078"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t>Are a great way to promote a site or habitat.</a:t>
            </a:r>
          </a:p>
          <a:p>
            <a:pPr marL="342900" indent="-342900">
              <a:buFont typeface="Arial" panose="020B0604020202020204" pitchFamily="34" charset="0"/>
              <a:buChar char="•"/>
            </a:pPr>
            <a:r>
              <a:rPr lang="en-GB" sz="2400" dirty="0"/>
              <a:t>Allow you to share your message in a creative and fun way.</a:t>
            </a:r>
          </a:p>
          <a:p>
            <a:pPr marL="342900" indent="-342900">
              <a:buFont typeface="Arial" panose="020B0604020202020204" pitchFamily="34" charset="0"/>
              <a:buChar char="•"/>
            </a:pPr>
            <a:r>
              <a:rPr lang="en-GB" sz="2400" dirty="0"/>
              <a:t>Great resource to attract and engage potential path users.</a:t>
            </a:r>
          </a:p>
          <a:p>
            <a:pPr marL="342900" indent="-342900">
              <a:buFont typeface="Arial" panose="020B0604020202020204" pitchFamily="34" charset="0"/>
              <a:buChar char="•"/>
            </a:pPr>
            <a:r>
              <a:rPr lang="en-GB" sz="2400" dirty="0"/>
              <a:t>Can be created digitally or manually.</a:t>
            </a:r>
          </a:p>
          <a:p>
            <a:pPr marL="342900" indent="-342900">
              <a:buFont typeface="Arial" panose="020B0604020202020204" pitchFamily="34" charset="0"/>
              <a:buChar char="•"/>
            </a:pPr>
            <a:r>
              <a:rPr lang="en-GB" sz="2400" dirty="0"/>
              <a:t>Offer an opportunity for you to be creative.</a:t>
            </a:r>
          </a:p>
          <a:p>
            <a:endParaRPr lang="en-GB" sz="2400" b="0" i="0" u="none" strike="noStrike" baseline="0" dirty="0">
              <a:solidFill>
                <a:srgbClr val="585757"/>
              </a:solidFill>
            </a:endParaRPr>
          </a:p>
          <a:p>
            <a:endParaRPr lang="en-GB" sz="2400" dirty="0">
              <a:solidFill>
                <a:srgbClr val="585757"/>
              </a:solidFill>
            </a:endParaRPr>
          </a:p>
          <a:p>
            <a:endParaRPr lang="en-GB" sz="2400" dirty="0"/>
          </a:p>
        </p:txBody>
      </p:sp>
      <p:sp>
        <p:nvSpPr>
          <p:cNvPr id="17" name="Footer Placeholder 11">
            <a:extLst>
              <a:ext uri="{FF2B5EF4-FFF2-40B4-BE49-F238E27FC236}">
                <a16:creationId xmlns:a16="http://schemas.microsoft.com/office/drawing/2014/main" id="{BE38B116-4318-4CCC-8D7C-7F94D3CDE35D}"/>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92160196-F387-4C4E-BE8F-448F3B8E46CE}"/>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4C330C32-47BB-488A-AE0D-5392CB19A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9140F608-F8D8-490D-8308-CE0CE340C07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5" name="Picture 4">
            <a:extLst>
              <a:ext uri="{FF2B5EF4-FFF2-40B4-BE49-F238E27FC236}">
                <a16:creationId xmlns:a16="http://schemas.microsoft.com/office/drawing/2014/main" id="{1EBE111F-3217-4EAE-AAC7-F916F247953E}"/>
              </a:ext>
            </a:extLst>
          </p:cNvPr>
          <p:cNvPicPr>
            <a:picLocks noChangeAspect="1"/>
          </p:cNvPicPr>
          <p:nvPr/>
        </p:nvPicPr>
        <p:blipFill>
          <a:blip r:embed="rId4"/>
          <a:stretch>
            <a:fillRect/>
          </a:stretch>
        </p:blipFill>
        <p:spPr>
          <a:xfrm>
            <a:off x="6834630" y="1612397"/>
            <a:ext cx="3431120" cy="4850091"/>
          </a:xfrm>
          <a:prstGeom prst="rect">
            <a:avLst/>
          </a:prstGeom>
          <a:ln w="28575">
            <a:solidFill>
              <a:schemeClr val="accent1"/>
            </a:solidFill>
          </a:ln>
        </p:spPr>
      </p:pic>
    </p:spTree>
    <p:extLst>
      <p:ext uri="{BB962C8B-B14F-4D97-AF65-F5344CB8AC3E}">
        <p14:creationId xmlns:p14="http://schemas.microsoft.com/office/powerpoint/2010/main" val="26085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73AE-E9C6-4D36-8218-AC8F529E5D30}"/>
              </a:ext>
            </a:extLst>
          </p:cNvPr>
          <p:cNvSpPr>
            <a:spLocks noGrp="1"/>
          </p:cNvSpPr>
          <p:nvPr>
            <p:ph type="title"/>
          </p:nvPr>
        </p:nvSpPr>
        <p:spPr/>
        <p:txBody>
          <a:bodyPr/>
          <a:lstStyle/>
          <a:p>
            <a:r>
              <a:rPr lang="en-GB" i="0" u="none" strike="noStrike" baseline="0" dirty="0">
                <a:latin typeface="+mn-lt"/>
              </a:rPr>
              <a:t>Background - What is the Wales Coast Path?</a:t>
            </a:r>
            <a:endParaRPr lang="en-GB" dirty="0">
              <a:latin typeface="+mn-lt"/>
            </a:endParaRPr>
          </a:p>
        </p:txBody>
      </p:sp>
      <p:sp>
        <p:nvSpPr>
          <p:cNvPr id="3" name="Content Placeholder 2">
            <a:extLst>
              <a:ext uri="{FF2B5EF4-FFF2-40B4-BE49-F238E27FC236}">
                <a16:creationId xmlns:a16="http://schemas.microsoft.com/office/drawing/2014/main" id="{FB8BCFB5-F4D3-4712-BDF1-FCF939C7E1FC}"/>
              </a:ext>
            </a:extLst>
          </p:cNvPr>
          <p:cNvSpPr>
            <a:spLocks noGrp="1"/>
          </p:cNvSpPr>
          <p:nvPr>
            <p:ph idx="1"/>
          </p:nvPr>
        </p:nvSpPr>
        <p:spPr>
          <a:xfrm>
            <a:off x="6565187" y="2054574"/>
            <a:ext cx="5487113" cy="4536356"/>
          </a:xfrm>
        </p:spPr>
        <p:txBody>
          <a:bodyPr/>
          <a:lstStyle/>
          <a:p>
            <a:pPr marL="342900" indent="-342900">
              <a:buFont typeface="Arial" panose="020B0604020202020204" pitchFamily="34" charset="0"/>
              <a:buChar char="•"/>
            </a:pPr>
            <a:r>
              <a:rPr lang="en-GB" b="0" dirty="0">
                <a:solidFill>
                  <a:schemeClr val="tx1"/>
                </a:solidFill>
              </a:rPr>
              <a:t>An 870-mile-long continuous coastal footpath which stretches along the entire length of the Welsh coastline.</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The whole path is accessible to walkers, with some sections suitable for cyclists, families with pushchairs, people with restricted mobility, and horse riders.</a:t>
            </a:r>
          </a:p>
          <a:p>
            <a:endParaRPr lang="en-GB" sz="1000" b="0" i="0" u="none" strike="noStrike" baseline="0" dirty="0">
              <a:solidFill>
                <a:srgbClr val="3C3C41"/>
              </a:solidFill>
              <a:latin typeface="+mj-lt"/>
            </a:endParaRPr>
          </a:p>
          <a:p>
            <a:endParaRPr lang="en-GB" sz="1000" b="0" i="0" u="none" strike="noStrike" baseline="0" dirty="0">
              <a:solidFill>
                <a:srgbClr val="3C3C41"/>
              </a:solidFill>
              <a:latin typeface="+mj-lt"/>
            </a:endParaRPr>
          </a:p>
        </p:txBody>
      </p:sp>
      <p:sp>
        <p:nvSpPr>
          <p:cNvPr id="4" name="Slide Number Placeholder 3">
            <a:extLst>
              <a:ext uri="{FF2B5EF4-FFF2-40B4-BE49-F238E27FC236}">
                <a16:creationId xmlns:a16="http://schemas.microsoft.com/office/drawing/2014/main" id="{88E19C83-01F1-406A-8D53-B261FC725F75}"/>
              </a:ext>
            </a:extLst>
          </p:cNvPr>
          <p:cNvSpPr>
            <a:spLocks noGrp="1"/>
          </p:cNvSpPr>
          <p:nvPr>
            <p:ph type="sldNum" sz="quarter" idx="12"/>
          </p:nvPr>
        </p:nvSpPr>
        <p:spPr/>
        <p:txBody>
          <a:bodyPr/>
          <a:lstStyle/>
          <a:p>
            <a:fld id="{1EB79DAB-90E4-4F14-9B31-761BB9951B41}" type="slidenum">
              <a:rPr lang="en-GB" smtClean="0"/>
              <a:pPr/>
              <a:t>2</a:t>
            </a:fld>
            <a:endParaRPr lang="en-GB" dirty="0"/>
          </a:p>
        </p:txBody>
      </p:sp>
      <p:pic>
        <p:nvPicPr>
          <p:cNvPr id="12" name="Picture 11" descr="Logo, company name&#10;&#10;Description automatically generated">
            <a:extLst>
              <a:ext uri="{FF2B5EF4-FFF2-40B4-BE49-F238E27FC236}">
                <a16:creationId xmlns:a16="http://schemas.microsoft.com/office/drawing/2014/main" id="{95FF477B-1080-419A-A958-27B6DFFF3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1" name="Footer Placeholder 11">
            <a:extLst>
              <a:ext uri="{FF2B5EF4-FFF2-40B4-BE49-F238E27FC236}">
                <a16:creationId xmlns:a16="http://schemas.microsoft.com/office/drawing/2014/main" id="{B29DDEA1-A0E1-49E7-90A7-A6A4F2652F6D}"/>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1FB8CEC7-56F1-4EBD-B65F-3547EB7B526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6" name="Picture 5" descr="A group of people walking on a grassy hill by a body of water&#10;&#10;Description automatically generated with medium confidence">
            <a:extLst>
              <a:ext uri="{FF2B5EF4-FFF2-40B4-BE49-F238E27FC236}">
                <a16:creationId xmlns:a16="http://schemas.microsoft.com/office/drawing/2014/main" id="{EA33A890-0B70-45EB-B4BD-D2C592495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1" y="2122565"/>
            <a:ext cx="5876996" cy="3250713"/>
          </a:xfrm>
          <a:prstGeom prst="rect">
            <a:avLst/>
          </a:prstGeom>
          <a:ln w="28575">
            <a:solidFill>
              <a:schemeClr val="accent1"/>
            </a:solidFill>
          </a:ln>
        </p:spPr>
      </p:pic>
    </p:spTree>
    <p:extLst>
      <p:ext uri="{BB962C8B-B14F-4D97-AF65-F5344CB8AC3E}">
        <p14:creationId xmlns:p14="http://schemas.microsoft.com/office/powerpoint/2010/main" val="18535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What lessons can you learn?</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20</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5" y="1632384"/>
            <a:ext cx="11868615" cy="1754326"/>
          </a:xfrm>
          <a:prstGeom prst="rect">
            <a:avLst/>
          </a:prstGeom>
          <a:noFill/>
        </p:spPr>
        <p:txBody>
          <a:bodyPr wrap="square" rtlCol="0">
            <a:spAutoFit/>
          </a:bodyPr>
          <a:lstStyle/>
          <a:p>
            <a:r>
              <a:rPr lang="en-GB" sz="2400" b="1" dirty="0">
                <a:solidFill>
                  <a:schemeClr val="accent1"/>
                </a:solidFill>
                <a:latin typeface="+mj-lt"/>
              </a:rPr>
              <a:t>As a group, l</a:t>
            </a:r>
            <a:r>
              <a:rPr lang="en-GB" sz="2400" b="1" i="0" u="none" strike="noStrike" baseline="0" dirty="0">
                <a:solidFill>
                  <a:schemeClr val="accent1"/>
                </a:solidFill>
                <a:latin typeface="+mj-lt"/>
              </a:rPr>
              <a:t>ook at a range of promotional posters and scrutinise them.</a:t>
            </a:r>
          </a:p>
          <a:p>
            <a:endParaRPr lang="en-GB" sz="2400" b="1" dirty="0">
              <a:solidFill>
                <a:schemeClr val="accent1"/>
              </a:solidFill>
            </a:endParaRPr>
          </a:p>
          <a:p>
            <a:pPr marL="342900" indent="-342900" algn="l">
              <a:buFont typeface="Arial" panose="020B0604020202020204" pitchFamily="34" charset="0"/>
              <a:buChar char="•"/>
            </a:pPr>
            <a:r>
              <a:rPr lang="en-GB" sz="2400" b="0" i="0" u="none" strike="noStrike" baseline="0" dirty="0"/>
              <a:t>What are the pros and cons of each poster? </a:t>
            </a:r>
          </a:p>
          <a:p>
            <a:pPr marL="342900" indent="-342900" algn="l">
              <a:buFont typeface="Arial" panose="020B0604020202020204" pitchFamily="34" charset="0"/>
              <a:buChar char="•"/>
            </a:pPr>
            <a:endParaRPr lang="en-GB" sz="1200" dirty="0"/>
          </a:p>
          <a:p>
            <a:pPr marL="342900" indent="-342900" algn="l">
              <a:buFont typeface="Arial" panose="020B0604020202020204" pitchFamily="34" charset="0"/>
              <a:buChar char="•"/>
            </a:pPr>
            <a:r>
              <a:rPr lang="en-GB" sz="2400" b="0" i="0" u="none" strike="noStrike" baseline="0" dirty="0"/>
              <a:t>What lessons learnt can you carry over to your own poster?</a:t>
            </a:r>
            <a:endParaRPr lang="en-GB" sz="2400" dirty="0"/>
          </a:p>
        </p:txBody>
      </p:sp>
      <p:sp>
        <p:nvSpPr>
          <p:cNvPr id="17" name="Footer Placeholder 11">
            <a:extLst>
              <a:ext uri="{FF2B5EF4-FFF2-40B4-BE49-F238E27FC236}">
                <a16:creationId xmlns:a16="http://schemas.microsoft.com/office/drawing/2014/main" id="{DF386849-54D6-4B10-89B0-7BCF79C87906}"/>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78D7FF6F-71B7-478C-B9D7-50FA0587E0F4}"/>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59084BC3-E68C-4E78-98DF-7B9C56864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5208FE5E-A5AC-4391-812D-58E4CDFE752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3074" name="Picture 2" descr="Free illustrations of Balloon">
            <a:extLst>
              <a:ext uri="{FF2B5EF4-FFF2-40B4-BE49-F238E27FC236}">
                <a16:creationId xmlns:a16="http://schemas.microsoft.com/office/drawing/2014/main" id="{006D2408-F90E-40CF-A506-6A96213F0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967" y="3655759"/>
            <a:ext cx="4344573" cy="306835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A poster should…</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21</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32813" y="1898888"/>
            <a:ext cx="6303658" cy="2975173"/>
          </a:xfrm>
          <a:prstGeom prst="rect">
            <a:avLst/>
          </a:prstGeom>
          <a:noFill/>
        </p:spPr>
        <p:txBody>
          <a:bodyPr wrap="square" rtlCol="0">
            <a:spAutoFit/>
          </a:bodyPr>
          <a:lstStyle/>
          <a:p>
            <a:endParaRPr lang="en-GB" sz="1000" b="1" i="0" u="none" strike="noStrike" baseline="0" dirty="0">
              <a:solidFill>
                <a:schemeClr val="accent1"/>
              </a:solidFill>
              <a:latin typeface="+mj-lt"/>
            </a:endParaRPr>
          </a:p>
          <a:p>
            <a:pPr marL="285750" indent="-285750">
              <a:spcAft>
                <a:spcPts val="1000"/>
              </a:spcAft>
              <a:buFont typeface="Arial" panose="020B0604020202020204" pitchFamily="34" charset="0"/>
              <a:buChar char="•"/>
            </a:pPr>
            <a:r>
              <a:rPr lang="en-GB" sz="2400" dirty="0"/>
              <a:t>Hold the readers attention</a:t>
            </a:r>
          </a:p>
          <a:p>
            <a:pPr marL="285750" indent="-285750">
              <a:spcAft>
                <a:spcPts val="1000"/>
              </a:spcAft>
              <a:buFont typeface="Arial" panose="020B0604020202020204" pitchFamily="34" charset="0"/>
              <a:buChar char="•"/>
            </a:pPr>
            <a:r>
              <a:rPr lang="en-GB" sz="2400" dirty="0"/>
              <a:t>Be visually attractive</a:t>
            </a:r>
          </a:p>
          <a:p>
            <a:pPr marL="285750" indent="-285750">
              <a:spcAft>
                <a:spcPts val="1000"/>
              </a:spcAft>
              <a:buFont typeface="Arial" panose="020B0604020202020204" pitchFamily="34" charset="0"/>
              <a:buChar char="•"/>
            </a:pPr>
            <a:r>
              <a:rPr lang="en-GB" sz="2400" dirty="0"/>
              <a:t>Offer something new idea/angle on the subject matter</a:t>
            </a:r>
          </a:p>
          <a:p>
            <a:pPr marL="285750" indent="-285750">
              <a:spcAft>
                <a:spcPts val="1000"/>
              </a:spcAft>
              <a:buFont typeface="Arial" panose="020B0604020202020204" pitchFamily="34" charset="0"/>
              <a:buChar char="•"/>
            </a:pPr>
            <a:r>
              <a:rPr lang="en-GB" sz="2400" dirty="0"/>
              <a:t>Be exciting or amusing</a:t>
            </a:r>
          </a:p>
          <a:p>
            <a:pPr marL="285750" indent="-285750">
              <a:spcAft>
                <a:spcPts val="1000"/>
              </a:spcAft>
              <a:buFont typeface="Arial" panose="020B0604020202020204" pitchFamily="34" charset="0"/>
              <a:buChar char="•"/>
            </a:pPr>
            <a:r>
              <a:rPr lang="en-GB" sz="2400" dirty="0"/>
              <a:t>Achieve the objectives set at the start</a:t>
            </a:r>
          </a:p>
        </p:txBody>
      </p:sp>
      <p:sp>
        <p:nvSpPr>
          <p:cNvPr id="17" name="Footer Placeholder 11">
            <a:extLst>
              <a:ext uri="{FF2B5EF4-FFF2-40B4-BE49-F238E27FC236}">
                <a16:creationId xmlns:a16="http://schemas.microsoft.com/office/drawing/2014/main" id="{62C0B05A-6CB9-48B3-9117-1D986F4A0F48}"/>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50D8AF55-E41C-4E1E-B096-843E1B316E99}"/>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5938E33A-EEDB-40EB-B17B-56A89B56C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9961BAF9-4EC6-4A32-A338-DBD99BA93EE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7" name="Picture 6" descr="A person and a child walking on a beach by a body of water&#10;&#10;Description automatically generated with low confidence">
            <a:extLst>
              <a:ext uri="{FF2B5EF4-FFF2-40B4-BE49-F238E27FC236}">
                <a16:creationId xmlns:a16="http://schemas.microsoft.com/office/drawing/2014/main" id="{1DD5C0ED-15CA-48A9-B6AF-B326B58D2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319" y="1843117"/>
            <a:ext cx="5450636" cy="3334256"/>
          </a:xfrm>
          <a:prstGeom prst="rect">
            <a:avLst/>
          </a:prstGeom>
          <a:ln w="28575">
            <a:solidFill>
              <a:schemeClr val="accent1"/>
            </a:solidFill>
          </a:ln>
        </p:spPr>
      </p:pic>
    </p:spTree>
    <p:extLst>
      <p:ext uri="{BB962C8B-B14F-4D97-AF65-F5344CB8AC3E}">
        <p14:creationId xmlns:p14="http://schemas.microsoft.com/office/powerpoint/2010/main" val="321337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designing your poster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22</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8263127" cy="4975721"/>
          </a:xfrm>
          <a:prstGeom prst="rect">
            <a:avLst/>
          </a:prstGeom>
          <a:noFill/>
        </p:spPr>
        <p:txBody>
          <a:bodyPr wrap="square" rtlCol="0">
            <a:spAutoFit/>
          </a:bodyPr>
          <a:lstStyle/>
          <a:p>
            <a:endParaRPr lang="en-GB" sz="1000" b="1" i="0" u="none" strike="noStrike" baseline="0" dirty="0">
              <a:solidFill>
                <a:schemeClr val="accent1"/>
              </a:solidFill>
              <a:latin typeface="+mj-lt"/>
            </a:endParaRPr>
          </a:p>
          <a:p>
            <a:pPr marL="285750" indent="-285750">
              <a:spcAft>
                <a:spcPts val="1000"/>
              </a:spcAft>
              <a:buFont typeface="Arial" panose="020B0604020202020204" pitchFamily="34" charset="0"/>
              <a:buChar char="•"/>
            </a:pPr>
            <a:r>
              <a:rPr lang="en-GB" sz="2400" b="1" dirty="0"/>
              <a:t>You think about size and location</a:t>
            </a:r>
          </a:p>
          <a:p>
            <a:pPr>
              <a:spcAft>
                <a:spcPts val="1000"/>
              </a:spcAft>
            </a:pPr>
            <a:r>
              <a:rPr lang="en-GB" sz="2400" dirty="0"/>
              <a:t>Where will your poster be displayed?  Will it be A3 or A4 sized?</a:t>
            </a:r>
          </a:p>
          <a:p>
            <a:pPr>
              <a:spcAft>
                <a:spcPts val="1000"/>
              </a:spcAft>
            </a:pPr>
            <a:endParaRPr lang="en-GB" sz="1000" b="1" dirty="0"/>
          </a:p>
          <a:p>
            <a:pPr marL="285750" indent="-285750">
              <a:spcAft>
                <a:spcPts val="1000"/>
              </a:spcAft>
              <a:buFont typeface="Arial" panose="020B0604020202020204" pitchFamily="34" charset="0"/>
              <a:buChar char="•"/>
            </a:pPr>
            <a:r>
              <a:rPr lang="en-GB" sz="2400" b="1" dirty="0"/>
              <a:t>Ensure that your poster is eye catching</a:t>
            </a:r>
          </a:p>
          <a:p>
            <a:r>
              <a:rPr lang="en-GB" sz="2400" dirty="0"/>
              <a:t>People should be able to see it from a fair distance. The main purpose is to stand out.</a:t>
            </a:r>
          </a:p>
          <a:p>
            <a:endParaRPr lang="en-GB" sz="2400" dirty="0"/>
          </a:p>
          <a:p>
            <a:pPr marL="342900" indent="-342900">
              <a:buFont typeface="Arial" panose="020B0604020202020204" pitchFamily="34" charset="0"/>
              <a:buChar char="•"/>
            </a:pPr>
            <a:r>
              <a:rPr lang="en-GB" sz="2400" b="1" dirty="0"/>
              <a:t>That it’s clear what is being promoted</a:t>
            </a:r>
          </a:p>
          <a:p>
            <a:r>
              <a:rPr lang="en-GB" sz="2400" dirty="0"/>
              <a:t>Can your audience work out what your content is about at a glance?</a:t>
            </a:r>
          </a:p>
          <a:p>
            <a:pPr>
              <a:spcAft>
                <a:spcPts val="1000"/>
              </a:spcAft>
            </a:pPr>
            <a:endParaRPr lang="en-GB" sz="2400" b="1" dirty="0"/>
          </a:p>
        </p:txBody>
      </p:sp>
      <p:sp>
        <p:nvSpPr>
          <p:cNvPr id="17" name="Footer Placeholder 11">
            <a:extLst>
              <a:ext uri="{FF2B5EF4-FFF2-40B4-BE49-F238E27FC236}">
                <a16:creationId xmlns:a16="http://schemas.microsoft.com/office/drawing/2014/main" id="{960A5D2C-6768-4F99-9BFA-D90128B819B3}"/>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D2AC1BEF-C100-4FDE-9CC3-2AE611C8E1B1}"/>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05A3E19B-E992-4EDB-BBC3-B65EEEBC3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7CBF7B6F-E6F3-4B66-9DE3-B440BCB7C7F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1026" name="Picture 2" descr="Free Top view crop anonymous female showing square blank canvas placed on wooden surface Stock Photo">
            <a:extLst>
              <a:ext uri="{FF2B5EF4-FFF2-40B4-BE49-F238E27FC236}">
                <a16:creationId xmlns:a16="http://schemas.microsoft.com/office/drawing/2014/main" id="{D2EEC6C4-1ACE-47EF-A589-5A6DC8FB7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8513" y="1821585"/>
            <a:ext cx="2512386" cy="376857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2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23</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15072" y="1644977"/>
            <a:ext cx="6721799" cy="2718693"/>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spcAft>
                <a:spcPts val="1000"/>
              </a:spcAft>
              <a:buFont typeface="Arial" panose="020B0604020202020204" pitchFamily="34" charset="0"/>
              <a:buChar char="•"/>
            </a:pPr>
            <a:r>
              <a:rPr lang="en-GB" sz="2400" b="1" dirty="0"/>
              <a:t>Your poster won’t distress your reader’s retinas</a:t>
            </a:r>
          </a:p>
          <a:p>
            <a:pPr>
              <a:spcAft>
                <a:spcPts val="1000"/>
              </a:spcAft>
            </a:pPr>
            <a:r>
              <a:rPr lang="en-GB" sz="2400" dirty="0"/>
              <a:t>Your poster needs to look professional and shouldn’t be a shower of colour. Stick to 3 to 5 colours in your colour palette.</a:t>
            </a:r>
          </a:p>
          <a:p>
            <a:endParaRPr lang="en-GB" sz="2400" b="1" dirty="0"/>
          </a:p>
        </p:txBody>
      </p:sp>
      <p:sp>
        <p:nvSpPr>
          <p:cNvPr id="9" name="TextBox 8">
            <a:extLst>
              <a:ext uri="{FF2B5EF4-FFF2-40B4-BE49-F238E27FC236}">
                <a16:creationId xmlns:a16="http://schemas.microsoft.com/office/drawing/2014/main" id="{383904D4-BCDA-438D-B029-5B22C6FBC054}"/>
              </a:ext>
            </a:extLst>
          </p:cNvPr>
          <p:cNvSpPr txBox="1"/>
          <p:nvPr/>
        </p:nvSpPr>
        <p:spPr>
          <a:xfrm>
            <a:off x="336103" y="3984203"/>
            <a:ext cx="6721800" cy="16979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400" b="1" dirty="0"/>
              <a:t>You keep words to a minimum</a:t>
            </a:r>
            <a:endParaRPr lang="en-GB" dirty="0"/>
          </a:p>
          <a:p>
            <a:pPr>
              <a:spcAft>
                <a:spcPts val="1000"/>
              </a:spcAft>
            </a:pPr>
            <a:r>
              <a:rPr lang="en-GB" sz="2400" dirty="0"/>
              <a:t>A block of text will be too much for your reader. Your poster should include just enough information to get the main message across.</a:t>
            </a:r>
          </a:p>
        </p:txBody>
      </p:sp>
      <p:sp>
        <p:nvSpPr>
          <p:cNvPr id="17" name="Footer Placeholder 11">
            <a:extLst>
              <a:ext uri="{FF2B5EF4-FFF2-40B4-BE49-F238E27FC236}">
                <a16:creationId xmlns:a16="http://schemas.microsoft.com/office/drawing/2014/main" id="{E734A3FD-6788-47AF-84C3-7276508307A9}"/>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37F8FE94-B981-4086-A266-035FF474B527}"/>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E1989A5C-7D99-4367-B748-E0F1AF839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B58D7A7A-D7F6-48F4-8943-40FE9DF6F8C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4098" name="Picture 2" descr="Free photos of Sad">
            <a:extLst>
              <a:ext uri="{FF2B5EF4-FFF2-40B4-BE49-F238E27FC236}">
                <a16:creationId xmlns:a16="http://schemas.microsoft.com/office/drawing/2014/main" id="{D19B25A8-1129-49A6-AC93-3C9CDB3E7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839" y="1971597"/>
            <a:ext cx="4861089" cy="324072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1EEBC3D-EC67-4971-A5AC-11A9F14AB7E6}"/>
              </a:ext>
            </a:extLst>
          </p:cNvPr>
          <p:cNvSpPr txBox="1">
            <a:spLocks/>
          </p:cNvSpPr>
          <p:nvPr/>
        </p:nvSpPr>
        <p:spPr>
          <a:xfrm>
            <a:off x="431801" y="476250"/>
            <a:ext cx="8775700" cy="699585"/>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a:t>When designing your poster make sure:</a:t>
            </a:r>
            <a:endParaRPr lang="en-GB" dirty="0"/>
          </a:p>
        </p:txBody>
      </p:sp>
    </p:spTree>
    <p:extLst>
      <p:ext uri="{BB962C8B-B14F-4D97-AF65-F5344CB8AC3E}">
        <p14:creationId xmlns:p14="http://schemas.microsoft.com/office/powerpoint/2010/main" val="10031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24</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6723209" cy="4555093"/>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buFont typeface="Arial" panose="020B0604020202020204" pitchFamily="34" charset="0"/>
              <a:buChar char="•"/>
            </a:pPr>
            <a:r>
              <a:rPr lang="en-GB" sz="2400" b="1" dirty="0"/>
              <a:t>Keep it clean and simple</a:t>
            </a:r>
          </a:p>
          <a:p>
            <a:pPr marL="285750" indent="-285750">
              <a:buFont typeface="Arial" panose="020B0604020202020204" pitchFamily="34" charset="0"/>
              <a:buChar char="•"/>
            </a:pPr>
            <a:endParaRPr lang="en-GB" sz="1000" b="1" dirty="0"/>
          </a:p>
          <a:p>
            <a:r>
              <a:rPr lang="en-GB" sz="2400" dirty="0"/>
              <a:t>Less is more. A busy poster can look cluttered and be harder to read. A clean design is timeless and makes it easier to digest information. It’s ok to have some blank space.</a:t>
            </a:r>
          </a:p>
          <a:p>
            <a:endParaRPr lang="en-GB" sz="2400" dirty="0"/>
          </a:p>
          <a:p>
            <a:endParaRPr lang="en-GB" sz="1000" b="1" dirty="0"/>
          </a:p>
          <a:p>
            <a:pPr marL="342900" indent="-342900">
              <a:buFont typeface="Arial" panose="020B0604020202020204" pitchFamily="34" charset="0"/>
              <a:buChar char="•"/>
            </a:pPr>
            <a:r>
              <a:rPr lang="en-GB" sz="2400" b="1" dirty="0"/>
              <a:t>The poster is branded and includes relevant logos</a:t>
            </a:r>
          </a:p>
          <a:p>
            <a:endParaRPr lang="en-GB" sz="1000" b="1" dirty="0"/>
          </a:p>
          <a:p>
            <a:r>
              <a:rPr lang="en-GB" sz="2400" dirty="0"/>
              <a:t>Who’s been involved? Acknowledges partners. Do any logos need to be included?</a:t>
            </a:r>
            <a:endParaRPr lang="en-GB" sz="2400" b="1" dirty="0"/>
          </a:p>
        </p:txBody>
      </p:sp>
      <p:sp>
        <p:nvSpPr>
          <p:cNvPr id="17" name="Footer Placeholder 11">
            <a:extLst>
              <a:ext uri="{FF2B5EF4-FFF2-40B4-BE49-F238E27FC236}">
                <a16:creationId xmlns:a16="http://schemas.microsoft.com/office/drawing/2014/main" id="{88496899-E3DF-4D59-B64E-A16F0BFE4402}"/>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6400BEF2-FA48-4615-8FD0-9894730CF75A}"/>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CF627CF4-7AB1-44B9-84B7-FFC618959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3080C0A7-CCD6-42C7-83C7-3538B39A475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9" name="Picture 4" descr="Office, Notes, Notepad, Entrepreneur, Hand, Secretary">
            <a:extLst>
              <a:ext uri="{FF2B5EF4-FFF2-40B4-BE49-F238E27FC236}">
                <a16:creationId xmlns:a16="http://schemas.microsoft.com/office/drawing/2014/main" id="{41858F7A-A023-4DBC-BE14-0614128D1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757" y="2333829"/>
            <a:ext cx="3613281" cy="239756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3771AE1-BF00-4355-AE55-AD4CD3E38012}"/>
              </a:ext>
            </a:extLst>
          </p:cNvPr>
          <p:cNvSpPr txBox="1">
            <a:spLocks/>
          </p:cNvSpPr>
          <p:nvPr/>
        </p:nvSpPr>
        <p:spPr>
          <a:xfrm>
            <a:off x="431801" y="476250"/>
            <a:ext cx="8775700" cy="699585"/>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dirty="0"/>
              <a:t>When designing your poster make sure:</a:t>
            </a:r>
          </a:p>
        </p:txBody>
      </p:sp>
    </p:spTree>
    <p:extLst>
      <p:ext uri="{BB962C8B-B14F-4D97-AF65-F5344CB8AC3E}">
        <p14:creationId xmlns:p14="http://schemas.microsoft.com/office/powerpoint/2010/main" val="27592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25</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11758259" cy="1723549"/>
          </a:xfrm>
          <a:prstGeom prst="rect">
            <a:avLst/>
          </a:prstGeom>
          <a:noFill/>
        </p:spPr>
        <p:txBody>
          <a:bodyPr wrap="square" rtlCol="0">
            <a:spAutoFit/>
          </a:bodyPr>
          <a:lstStyle/>
          <a:p>
            <a:endParaRPr lang="en-GB" sz="2400" b="1" i="0" u="none" strike="noStrike" baseline="0" dirty="0">
              <a:solidFill>
                <a:schemeClr val="accent1"/>
              </a:solidFill>
            </a:endParaRPr>
          </a:p>
          <a:p>
            <a:pPr marL="285750" indent="-285750">
              <a:buFont typeface="Arial" panose="020B0604020202020204" pitchFamily="34" charset="0"/>
              <a:buChar char="•"/>
            </a:pPr>
            <a:r>
              <a:rPr lang="en-GB" sz="2400" b="1" dirty="0"/>
              <a:t>You make it easy for users to get in touch</a:t>
            </a:r>
          </a:p>
          <a:p>
            <a:pPr marL="285750" indent="-285750">
              <a:buFont typeface="Arial" panose="020B0604020202020204" pitchFamily="34" charset="0"/>
              <a:buChar char="•"/>
            </a:pPr>
            <a:endParaRPr lang="en-GB" sz="1000" b="1" dirty="0"/>
          </a:p>
          <a:p>
            <a:r>
              <a:rPr lang="en-GB" sz="2400" dirty="0"/>
              <a:t>How do users get in touch if they want to find out more?</a:t>
            </a:r>
          </a:p>
          <a:p>
            <a:endParaRPr lang="en-GB" sz="2400" b="1" dirty="0"/>
          </a:p>
        </p:txBody>
      </p:sp>
      <p:pic>
        <p:nvPicPr>
          <p:cNvPr id="33794" name="Picture 2" descr="Thirst, Water Bottle, Hydrate, Water, Bottle, Drink">
            <a:extLst>
              <a:ext uri="{FF2B5EF4-FFF2-40B4-BE49-F238E27FC236}">
                <a16:creationId xmlns:a16="http://schemas.microsoft.com/office/drawing/2014/main" id="{ECE9BA8A-EB70-4431-8AED-B4A37E93C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852" y="4360985"/>
            <a:ext cx="3599515" cy="238842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17AA52-91F0-43E4-93B4-13FFA497D334}"/>
              </a:ext>
            </a:extLst>
          </p:cNvPr>
          <p:cNvSpPr txBox="1"/>
          <p:nvPr/>
        </p:nvSpPr>
        <p:spPr>
          <a:xfrm>
            <a:off x="294040" y="2898745"/>
            <a:ext cx="11603920" cy="1631216"/>
          </a:xfrm>
          <a:prstGeom prst="rect">
            <a:avLst/>
          </a:prstGeom>
          <a:noFill/>
        </p:spPr>
        <p:txBody>
          <a:bodyPr wrap="square" rtlCol="0">
            <a:spAutoFit/>
          </a:bodyPr>
          <a:lstStyle/>
          <a:p>
            <a:pPr marL="342900" indent="-342900">
              <a:buFont typeface="Arial" panose="020B0604020202020204" pitchFamily="34" charset="0"/>
              <a:buChar char="•"/>
            </a:pPr>
            <a:r>
              <a:rPr lang="en-GB" sz="2400" b="1" dirty="0"/>
              <a:t>Include a call to action</a:t>
            </a:r>
          </a:p>
          <a:p>
            <a:pPr marL="342900" indent="-342900">
              <a:buFont typeface="Arial" panose="020B0604020202020204" pitchFamily="34" charset="0"/>
              <a:buChar char="•"/>
            </a:pPr>
            <a:endParaRPr lang="en-GB" sz="1000" b="1" dirty="0"/>
          </a:p>
          <a:p>
            <a:r>
              <a:rPr lang="en-GB" sz="2400" dirty="0"/>
              <a:t>After reading the poster, what do you want the reader to do? Let the audience know: ‘Book today!’, ‘Refill here’ or ‘Visit soon!’</a:t>
            </a:r>
            <a:endParaRPr lang="en-GB" sz="2400" b="1" dirty="0"/>
          </a:p>
          <a:p>
            <a:endParaRPr lang="en-GB" dirty="0"/>
          </a:p>
        </p:txBody>
      </p:sp>
      <p:sp>
        <p:nvSpPr>
          <p:cNvPr id="17" name="Footer Placeholder 11">
            <a:extLst>
              <a:ext uri="{FF2B5EF4-FFF2-40B4-BE49-F238E27FC236}">
                <a16:creationId xmlns:a16="http://schemas.microsoft.com/office/drawing/2014/main" id="{4773A473-54F4-4F77-ACBE-E667FAD4F0EB}"/>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ED589814-1F21-4A07-8234-F7429DEE1A45}"/>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0BA33DDC-49C5-43C0-8880-79510C2BD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DAD341A3-D0D4-4677-B434-790E411AAF4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sp>
        <p:nvSpPr>
          <p:cNvPr id="13" name="Title 1">
            <a:extLst>
              <a:ext uri="{FF2B5EF4-FFF2-40B4-BE49-F238E27FC236}">
                <a16:creationId xmlns:a16="http://schemas.microsoft.com/office/drawing/2014/main" id="{D5C35F58-1182-4F28-B0E8-E531D6479B02}"/>
              </a:ext>
            </a:extLst>
          </p:cNvPr>
          <p:cNvSpPr txBox="1">
            <a:spLocks/>
          </p:cNvSpPr>
          <p:nvPr/>
        </p:nvSpPr>
        <p:spPr>
          <a:xfrm>
            <a:off x="431801" y="476250"/>
            <a:ext cx="8775700" cy="699585"/>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dirty="0"/>
              <a:t>When designing your poster make sure:</a:t>
            </a:r>
          </a:p>
        </p:txBody>
      </p:sp>
    </p:spTree>
    <p:extLst>
      <p:ext uri="{BB962C8B-B14F-4D97-AF65-F5344CB8AC3E}">
        <p14:creationId xmlns:p14="http://schemas.microsoft.com/office/powerpoint/2010/main" val="30966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1"/>
            <a:ext cx="8775700" cy="674012"/>
          </a:xfrm>
        </p:spPr>
        <p:txBody>
          <a:bodyPr/>
          <a:lstStyle/>
          <a:p>
            <a:r>
              <a:rPr lang="en-GB" dirty="0"/>
              <a:t>Choosing the right images</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26</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431052" y="2055300"/>
            <a:ext cx="10975501" cy="984885"/>
          </a:xfrm>
          <a:prstGeom prst="rect">
            <a:avLst/>
          </a:prstGeom>
          <a:noFill/>
        </p:spPr>
        <p:txBody>
          <a:bodyPr wrap="square" rtlCol="0">
            <a:spAutoFit/>
          </a:bodyPr>
          <a:lstStyle/>
          <a:p>
            <a:endParaRPr lang="en-GB" sz="1000" b="1" i="0" u="none" strike="noStrike" baseline="0" dirty="0">
              <a:solidFill>
                <a:schemeClr val="accent1"/>
              </a:solidFill>
              <a:latin typeface="+mj-lt"/>
            </a:endParaRPr>
          </a:p>
          <a:p>
            <a:endParaRPr lang="en-GB" sz="2400" b="1" dirty="0"/>
          </a:p>
          <a:p>
            <a:pPr marL="285750" indent="-285750">
              <a:spcAft>
                <a:spcPts val="1000"/>
              </a:spcAft>
              <a:buFont typeface="Arial" panose="020B0604020202020204" pitchFamily="34" charset="0"/>
              <a:buChar char="•"/>
            </a:pPr>
            <a:endParaRPr lang="en-GB" sz="2400" b="1" dirty="0"/>
          </a:p>
        </p:txBody>
      </p:sp>
      <p:sp>
        <p:nvSpPr>
          <p:cNvPr id="5" name="TextBox 4">
            <a:extLst>
              <a:ext uri="{FF2B5EF4-FFF2-40B4-BE49-F238E27FC236}">
                <a16:creationId xmlns:a16="http://schemas.microsoft.com/office/drawing/2014/main" id="{E05884CA-E2BE-4FCF-BDB5-EA0F57F785F0}"/>
              </a:ext>
            </a:extLst>
          </p:cNvPr>
          <p:cNvSpPr txBox="1"/>
          <p:nvPr/>
        </p:nvSpPr>
        <p:spPr>
          <a:xfrm>
            <a:off x="337267" y="1154011"/>
            <a:ext cx="7769785" cy="4770537"/>
          </a:xfrm>
          <a:prstGeom prst="rect">
            <a:avLst/>
          </a:prstGeom>
          <a:noFill/>
        </p:spPr>
        <p:txBody>
          <a:bodyPr wrap="square" rtlCol="0">
            <a:spAutoFit/>
          </a:bodyPr>
          <a:lstStyle/>
          <a:p>
            <a:r>
              <a:rPr lang="en-GB" sz="2400" b="1" i="0" u="none" strike="noStrike" baseline="0" dirty="0">
                <a:solidFill>
                  <a:schemeClr val="accent1"/>
                </a:solidFill>
                <a:latin typeface="+mj-lt"/>
              </a:rPr>
              <a:t>When choosing images for your promotional poster</a:t>
            </a:r>
            <a:r>
              <a:rPr lang="en-GB" sz="2400" b="1" i="0" u="none" strike="noStrike" dirty="0">
                <a:solidFill>
                  <a:schemeClr val="accent1"/>
                </a:solidFill>
                <a:latin typeface="+mj-lt"/>
              </a:rPr>
              <a:t> </a:t>
            </a:r>
            <a:r>
              <a:rPr lang="en-GB" sz="2400" b="1" i="0" u="none" strike="noStrike" baseline="0" dirty="0">
                <a:solidFill>
                  <a:schemeClr val="accent1"/>
                </a:solidFill>
                <a:latin typeface="+mj-lt"/>
              </a:rPr>
              <a:t>consider:</a:t>
            </a:r>
          </a:p>
          <a:p>
            <a:pPr marL="342900" indent="-342900">
              <a:buFont typeface="Arial" panose="020B0604020202020204" pitchFamily="34" charset="0"/>
              <a:buChar char="•"/>
            </a:pPr>
            <a:endParaRPr lang="en-GB" sz="1000" b="1" dirty="0"/>
          </a:p>
          <a:p>
            <a:pPr marL="342900" indent="-342900">
              <a:buFont typeface="Arial" panose="020B0604020202020204" pitchFamily="34" charset="0"/>
              <a:buChar char="•"/>
            </a:pPr>
            <a:r>
              <a:rPr lang="en-GB" sz="2400" dirty="0"/>
              <a:t>Do the images help the user understand the point you are trying to make? </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speak to your target audience? For example, if targeting families, a picture of a family out walking will be best.</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create emotional appeal? Do they encourage the reader to visit the site and walk along the beach for themselves?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High-res images are a must!</a:t>
            </a:r>
          </a:p>
        </p:txBody>
      </p:sp>
      <p:sp>
        <p:nvSpPr>
          <p:cNvPr id="17" name="Footer Placeholder 11">
            <a:extLst>
              <a:ext uri="{FF2B5EF4-FFF2-40B4-BE49-F238E27FC236}">
                <a16:creationId xmlns:a16="http://schemas.microsoft.com/office/drawing/2014/main" id="{50884542-3D9E-4645-BEEF-9EFCAB382E42}"/>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C57A9C68-1329-4ED1-92D5-A270A17FB4B9}"/>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21D42B00-1F0F-455C-89CA-85CEED811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85F4FEED-7209-4C08-BE3C-D50D4F87660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7" name="Picture 6" descr="A group of people walking on a path by a body of water&#10;&#10;Description automatically generated with medium confidence">
            <a:extLst>
              <a:ext uri="{FF2B5EF4-FFF2-40B4-BE49-F238E27FC236}">
                <a16:creationId xmlns:a16="http://schemas.microsoft.com/office/drawing/2014/main" id="{A13FD652-4998-4675-9970-49C2D5888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464" y="2306991"/>
            <a:ext cx="3889836" cy="2464576"/>
          </a:xfrm>
          <a:prstGeom prst="rect">
            <a:avLst/>
          </a:prstGeom>
          <a:ln w="28575">
            <a:solidFill>
              <a:schemeClr val="accent1"/>
            </a:solidFill>
          </a:ln>
        </p:spPr>
      </p:pic>
    </p:spTree>
    <p:extLst>
      <p:ext uri="{BB962C8B-B14F-4D97-AF65-F5344CB8AC3E}">
        <p14:creationId xmlns:p14="http://schemas.microsoft.com/office/powerpoint/2010/main" val="10794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Identifying success</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27</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6" y="1454384"/>
            <a:ext cx="9395046" cy="830997"/>
          </a:xfrm>
          <a:prstGeom prst="rect">
            <a:avLst/>
          </a:prstGeom>
          <a:noFill/>
        </p:spPr>
        <p:txBody>
          <a:bodyPr wrap="square" rtlCol="0">
            <a:spAutoFit/>
          </a:bodyPr>
          <a:lstStyle/>
          <a:p>
            <a:r>
              <a:rPr lang="en-GB" sz="2400" b="1" dirty="0">
                <a:solidFill>
                  <a:schemeClr val="accent1"/>
                </a:solidFill>
              </a:rPr>
              <a:t>How will your know if your </a:t>
            </a:r>
            <a:r>
              <a:rPr lang="en-GB" sz="2400" b="1">
                <a:solidFill>
                  <a:schemeClr val="accent1"/>
                </a:solidFill>
              </a:rPr>
              <a:t>promotional poster has </a:t>
            </a:r>
            <a:r>
              <a:rPr lang="en-GB" sz="2400" b="1" dirty="0">
                <a:solidFill>
                  <a:schemeClr val="accent1"/>
                </a:solidFill>
              </a:rPr>
              <a:t>made an impact and if you’ve met the ‘client’s’ brief?</a:t>
            </a:r>
            <a:endParaRPr lang="en-GB" sz="2400" b="1" i="0" u="none" strike="noStrike" baseline="0" dirty="0">
              <a:solidFill>
                <a:schemeClr val="accent1"/>
              </a:solidFill>
              <a:latin typeface="+mj-lt"/>
            </a:endParaRPr>
          </a:p>
        </p:txBody>
      </p:sp>
      <p:sp>
        <p:nvSpPr>
          <p:cNvPr id="17" name="Footer Placeholder 11">
            <a:extLst>
              <a:ext uri="{FF2B5EF4-FFF2-40B4-BE49-F238E27FC236}">
                <a16:creationId xmlns:a16="http://schemas.microsoft.com/office/drawing/2014/main" id="{517B235C-6559-4E6B-996C-2099DB71C041}"/>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8B8BF658-18C1-43B5-A750-4A87626DBE73}"/>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E2440FE6-5F2B-4F05-BB73-D6D1F8603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4FA10549-6F15-411F-94DC-7C4C1609828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6" name="Picture 5" descr="A person sitting on a hill looking at the ocean&#10;&#10;Description automatically generated with medium confidence">
            <a:extLst>
              <a:ext uri="{FF2B5EF4-FFF2-40B4-BE49-F238E27FC236}">
                <a16:creationId xmlns:a16="http://schemas.microsoft.com/office/drawing/2014/main" id="{84A15E78-DAF5-404A-91F8-F0BFF4D09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085" y="2663531"/>
            <a:ext cx="5882362" cy="3681072"/>
          </a:xfrm>
          <a:prstGeom prst="rect">
            <a:avLst/>
          </a:prstGeom>
          <a:ln w="28575">
            <a:solidFill>
              <a:schemeClr val="accent1"/>
            </a:solidFill>
          </a:ln>
        </p:spPr>
      </p:pic>
    </p:spTree>
    <p:extLst>
      <p:ext uri="{BB962C8B-B14F-4D97-AF65-F5344CB8AC3E}">
        <p14:creationId xmlns:p14="http://schemas.microsoft.com/office/powerpoint/2010/main" val="30659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Lessons learnt</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28</a:t>
            </a:fld>
            <a:endParaRPr lang="en-GB" dirty="0"/>
          </a:p>
        </p:txBody>
      </p:sp>
      <p:sp>
        <p:nvSpPr>
          <p:cNvPr id="5" name="TextBox 4">
            <a:extLst>
              <a:ext uri="{FF2B5EF4-FFF2-40B4-BE49-F238E27FC236}">
                <a16:creationId xmlns:a16="http://schemas.microsoft.com/office/drawing/2014/main" id="{5AEE7AEB-0C1F-4BDB-A448-EF742139B567}"/>
              </a:ext>
            </a:extLst>
          </p:cNvPr>
          <p:cNvSpPr txBox="1"/>
          <p:nvPr/>
        </p:nvSpPr>
        <p:spPr>
          <a:xfrm>
            <a:off x="302847" y="1488645"/>
            <a:ext cx="11328398" cy="1200329"/>
          </a:xfrm>
          <a:prstGeom prst="rect">
            <a:avLst/>
          </a:prstGeom>
          <a:noFill/>
        </p:spPr>
        <p:txBody>
          <a:bodyPr wrap="square" rtlCol="0">
            <a:spAutoFit/>
          </a:bodyPr>
          <a:lstStyle/>
          <a:p>
            <a:pPr algn="l"/>
            <a:r>
              <a:rPr lang="en-GB" sz="2400" b="1" dirty="0">
                <a:solidFill>
                  <a:schemeClr val="accent1"/>
                </a:solidFill>
                <a:latin typeface="+mj-lt"/>
              </a:rPr>
              <a:t>What were your group’s </a:t>
            </a:r>
            <a:r>
              <a:rPr lang="en-GB" sz="2400" b="1" i="0" u="none" strike="noStrike" baseline="0" dirty="0">
                <a:solidFill>
                  <a:schemeClr val="accent1"/>
                </a:solidFill>
                <a:latin typeface="+mj-lt"/>
              </a:rPr>
              <a:t>successes and weaknesses?  </a:t>
            </a:r>
          </a:p>
          <a:p>
            <a:pPr algn="l"/>
            <a:endParaRPr lang="en-GB" sz="2400" b="1" dirty="0">
              <a:solidFill>
                <a:srgbClr val="585757"/>
              </a:solidFill>
              <a:latin typeface="+mj-lt"/>
            </a:endParaRPr>
          </a:p>
          <a:p>
            <a:pPr algn="l"/>
            <a:r>
              <a:rPr lang="en-GB" sz="2400" b="1" i="0" u="none" strike="noStrike" baseline="0" dirty="0">
                <a:solidFill>
                  <a:schemeClr val="accent1"/>
                </a:solidFill>
                <a:latin typeface="+mj-lt"/>
              </a:rPr>
              <a:t>Wha</a:t>
            </a:r>
            <a:r>
              <a:rPr lang="en-GB" sz="2400" b="1" dirty="0">
                <a:solidFill>
                  <a:schemeClr val="accent1"/>
                </a:solidFill>
                <a:latin typeface="+mj-lt"/>
              </a:rPr>
              <a:t>t </a:t>
            </a:r>
            <a:r>
              <a:rPr lang="en-GB" sz="2400" b="1" i="0" u="none" strike="noStrike" baseline="0" dirty="0">
                <a:solidFill>
                  <a:schemeClr val="accent1"/>
                </a:solidFill>
                <a:latin typeface="+mj-lt"/>
              </a:rPr>
              <a:t>steps can you take next time to ensure things go more smoothly?</a:t>
            </a:r>
            <a:endParaRPr lang="en-GB" sz="2400" b="1" dirty="0">
              <a:solidFill>
                <a:schemeClr val="accent1"/>
              </a:solidFill>
              <a:latin typeface="+mj-lt"/>
            </a:endParaRPr>
          </a:p>
        </p:txBody>
      </p:sp>
      <p:sp>
        <p:nvSpPr>
          <p:cNvPr id="17" name="Footer Placeholder 11">
            <a:extLst>
              <a:ext uri="{FF2B5EF4-FFF2-40B4-BE49-F238E27FC236}">
                <a16:creationId xmlns:a16="http://schemas.microsoft.com/office/drawing/2014/main" id="{120E10E6-1D7A-4019-93C0-97F2D66A5E48}"/>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grpSp>
        <p:nvGrpSpPr>
          <p:cNvPr id="18" name="Group 17">
            <a:extLst>
              <a:ext uri="{FF2B5EF4-FFF2-40B4-BE49-F238E27FC236}">
                <a16:creationId xmlns:a16="http://schemas.microsoft.com/office/drawing/2014/main" id="{8ADE4B34-8095-472E-970B-0A9E436BA401}"/>
              </a:ext>
            </a:extLst>
          </p:cNvPr>
          <p:cNvGrpSpPr/>
          <p:nvPr/>
        </p:nvGrpSpPr>
        <p:grpSpPr>
          <a:xfrm>
            <a:off x="138952" y="5847074"/>
            <a:ext cx="11632003" cy="917585"/>
            <a:chOff x="138952" y="5847074"/>
            <a:chExt cx="11632003" cy="917585"/>
          </a:xfrm>
        </p:grpSpPr>
        <p:pic>
          <p:nvPicPr>
            <p:cNvPr id="19" name="Picture 18" descr="Logo, company name&#10;&#10;Description automatically generated">
              <a:extLst>
                <a:ext uri="{FF2B5EF4-FFF2-40B4-BE49-F238E27FC236}">
                  <a16:creationId xmlns:a16="http://schemas.microsoft.com/office/drawing/2014/main" id="{6D29F16A-38B1-47CB-9F17-0D0F10933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 y="5847074"/>
              <a:ext cx="1068739" cy="914401"/>
            </a:xfrm>
            <a:prstGeom prst="rect">
              <a:avLst/>
            </a:prstGeom>
          </p:spPr>
        </p:pic>
        <p:pic>
          <p:nvPicPr>
            <p:cNvPr id="22" name="Picture 21" descr="Icon&#10;&#10;Description automatically generated">
              <a:extLst>
                <a:ext uri="{FF2B5EF4-FFF2-40B4-BE49-F238E27FC236}">
                  <a16:creationId xmlns:a16="http://schemas.microsoft.com/office/drawing/2014/main" id="{5BFA93CB-D64C-4477-A89A-AE3AB2AF360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grpSp>
      <p:pic>
        <p:nvPicPr>
          <p:cNvPr id="6" name="Picture 5" descr="A picture containing outdoor, water, ground, nature&#10;&#10;Description automatically generated">
            <a:extLst>
              <a:ext uri="{FF2B5EF4-FFF2-40B4-BE49-F238E27FC236}">
                <a16:creationId xmlns:a16="http://schemas.microsoft.com/office/drawing/2014/main" id="{DAEC36F0-BA0C-4146-8150-6650D36AB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685" y="2951323"/>
            <a:ext cx="5519032" cy="3600306"/>
          </a:xfrm>
          <a:prstGeom prst="rect">
            <a:avLst/>
          </a:prstGeom>
          <a:ln w="28575">
            <a:solidFill>
              <a:schemeClr val="accent1"/>
            </a:solidFill>
          </a:ln>
        </p:spPr>
      </p:pic>
    </p:spTree>
    <p:extLst>
      <p:ext uri="{BB962C8B-B14F-4D97-AF65-F5344CB8AC3E}">
        <p14:creationId xmlns:p14="http://schemas.microsoft.com/office/powerpoint/2010/main" val="9091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3C58-B06E-4D15-A5F9-4B7A7AAD478E}"/>
              </a:ext>
            </a:extLst>
          </p:cNvPr>
          <p:cNvSpPr>
            <a:spLocks noGrp="1"/>
          </p:cNvSpPr>
          <p:nvPr>
            <p:ph type="title"/>
          </p:nvPr>
        </p:nvSpPr>
        <p:spPr>
          <a:xfrm>
            <a:off x="431053" y="281781"/>
            <a:ext cx="8775700" cy="1223963"/>
          </a:xfrm>
        </p:spPr>
        <p:txBody>
          <a:bodyPr/>
          <a:lstStyle/>
          <a:p>
            <a:r>
              <a:rPr lang="en-GB" b="1" i="0" u="none" strike="noStrike" baseline="0" dirty="0">
                <a:latin typeface="+mn-lt"/>
              </a:rPr>
              <a:t>What is marketing?</a:t>
            </a:r>
            <a:endParaRPr lang="en-GB" dirty="0">
              <a:latin typeface="+mn-lt"/>
            </a:endParaRPr>
          </a:p>
        </p:txBody>
      </p:sp>
      <p:sp>
        <p:nvSpPr>
          <p:cNvPr id="3" name="Content Placeholder 2">
            <a:extLst>
              <a:ext uri="{FF2B5EF4-FFF2-40B4-BE49-F238E27FC236}">
                <a16:creationId xmlns:a16="http://schemas.microsoft.com/office/drawing/2014/main" id="{6A4A721A-2512-40A3-9EAC-380296D18BCC}"/>
              </a:ext>
            </a:extLst>
          </p:cNvPr>
          <p:cNvSpPr>
            <a:spLocks noGrp="1"/>
          </p:cNvSpPr>
          <p:nvPr>
            <p:ph idx="1"/>
          </p:nvPr>
        </p:nvSpPr>
        <p:spPr>
          <a:xfrm>
            <a:off x="420128" y="1327869"/>
            <a:ext cx="11328400" cy="4536356"/>
          </a:xfrm>
        </p:spPr>
        <p:txBody>
          <a:bodyPr/>
          <a:lstStyle/>
          <a:p>
            <a:pPr algn="l"/>
            <a:r>
              <a:rPr lang="en-GB" b="0" i="0" u="none" strike="noStrike" baseline="0" dirty="0">
                <a:solidFill>
                  <a:schemeClr val="tx1"/>
                </a:solidFill>
              </a:rPr>
              <a:t>Working in small groups, discuss and write down:</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What to do you understand by the term ‘marketing’?</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What does marketing do?</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Why do people use marketing?</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Who uses marketing? Can you think of any companies or organisations that market their products?</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When do things get marketed?</a:t>
            </a:r>
          </a:p>
          <a:p>
            <a:pPr algn="l"/>
            <a:endParaRPr lang="en-GB" sz="1000" b="0" i="0" u="none" strike="noStrike" baseline="0" dirty="0">
              <a:solidFill>
                <a:schemeClr val="tx1"/>
              </a:solidFill>
            </a:endParaRPr>
          </a:p>
          <a:p>
            <a:pPr algn="l"/>
            <a:r>
              <a:rPr lang="en-GB" b="1" i="0" u="none" strike="noStrike" baseline="0" dirty="0">
                <a:solidFill>
                  <a:schemeClr val="tx1"/>
                </a:solidFill>
              </a:rPr>
              <a:t>• </a:t>
            </a:r>
            <a:r>
              <a:rPr lang="en-GB" b="0" i="0" u="none" strike="noStrike" baseline="0" dirty="0">
                <a:solidFill>
                  <a:schemeClr val="tx1"/>
                </a:solidFill>
              </a:rPr>
              <a:t>What are the pros and cons of marketing for an organisation?</a:t>
            </a:r>
          </a:p>
        </p:txBody>
      </p:sp>
      <p:sp>
        <p:nvSpPr>
          <p:cNvPr id="4" name="Slide Number Placeholder 3">
            <a:extLst>
              <a:ext uri="{FF2B5EF4-FFF2-40B4-BE49-F238E27FC236}">
                <a16:creationId xmlns:a16="http://schemas.microsoft.com/office/drawing/2014/main" id="{7A157C59-DE62-478C-B872-DAF85B28B9F8}"/>
              </a:ext>
            </a:extLst>
          </p:cNvPr>
          <p:cNvSpPr>
            <a:spLocks noGrp="1"/>
          </p:cNvSpPr>
          <p:nvPr>
            <p:ph type="sldNum" sz="quarter" idx="12"/>
          </p:nvPr>
        </p:nvSpPr>
        <p:spPr/>
        <p:txBody>
          <a:bodyPr/>
          <a:lstStyle/>
          <a:p>
            <a:fld id="{1EB79DAB-90E4-4F14-9B31-761BB9951B41}" type="slidenum">
              <a:rPr lang="en-GB" smtClean="0"/>
              <a:pPr/>
              <a:t>3</a:t>
            </a:fld>
            <a:endParaRPr lang="en-GB" dirty="0"/>
          </a:p>
        </p:txBody>
      </p:sp>
      <p:pic>
        <p:nvPicPr>
          <p:cNvPr id="9" name="Picture 8" descr="Logo, company name&#10;&#10;Description automatically generated">
            <a:extLst>
              <a:ext uri="{FF2B5EF4-FFF2-40B4-BE49-F238E27FC236}">
                <a16:creationId xmlns:a16="http://schemas.microsoft.com/office/drawing/2014/main" id="{300CE6F2-6D09-4F67-BC7F-28B88A2C8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0" name="Footer Placeholder 11">
            <a:extLst>
              <a:ext uri="{FF2B5EF4-FFF2-40B4-BE49-F238E27FC236}">
                <a16:creationId xmlns:a16="http://schemas.microsoft.com/office/drawing/2014/main" id="{45389C3D-7237-46AD-8D2A-4238BFF003A0}"/>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3" name="Picture 12" descr="Icon&#10;&#10;Description automatically generated">
            <a:extLst>
              <a:ext uri="{FF2B5EF4-FFF2-40B4-BE49-F238E27FC236}">
                <a16:creationId xmlns:a16="http://schemas.microsoft.com/office/drawing/2014/main" id="{287B2914-F992-42A1-9322-2AA4F90090E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spTree>
    <p:extLst>
      <p:ext uri="{BB962C8B-B14F-4D97-AF65-F5344CB8AC3E}">
        <p14:creationId xmlns:p14="http://schemas.microsoft.com/office/powerpoint/2010/main" val="37516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CC9B-A4C8-4814-A51F-DBB170209842}"/>
              </a:ext>
            </a:extLst>
          </p:cNvPr>
          <p:cNvSpPr>
            <a:spLocks noGrp="1"/>
          </p:cNvSpPr>
          <p:nvPr>
            <p:ph type="title"/>
          </p:nvPr>
        </p:nvSpPr>
        <p:spPr/>
        <p:txBody>
          <a:bodyPr/>
          <a:lstStyle/>
          <a:p>
            <a:r>
              <a:rPr lang="en-GB" b="1" i="0" u="none" strike="noStrike" baseline="0" dirty="0"/>
              <a:t>What is marketing?</a:t>
            </a:r>
            <a:endParaRPr lang="en-GB" dirty="0"/>
          </a:p>
        </p:txBody>
      </p:sp>
      <p:sp>
        <p:nvSpPr>
          <p:cNvPr id="3" name="Content Placeholder 2">
            <a:extLst>
              <a:ext uri="{FF2B5EF4-FFF2-40B4-BE49-F238E27FC236}">
                <a16:creationId xmlns:a16="http://schemas.microsoft.com/office/drawing/2014/main" id="{2C901405-784D-41DB-93A8-691925D1DA6D}"/>
              </a:ext>
            </a:extLst>
          </p:cNvPr>
          <p:cNvSpPr>
            <a:spLocks noGrp="1"/>
          </p:cNvSpPr>
          <p:nvPr>
            <p:ph idx="1"/>
          </p:nvPr>
        </p:nvSpPr>
        <p:spPr>
          <a:xfrm>
            <a:off x="6232990" y="2481910"/>
            <a:ext cx="5287481" cy="4536356"/>
          </a:xfrm>
        </p:spPr>
        <p:txBody>
          <a:bodyPr/>
          <a:lstStyle/>
          <a:p>
            <a:pPr algn="l"/>
            <a:r>
              <a:rPr lang="en-GB" b="0" i="0" u="none" strike="noStrike" baseline="0" dirty="0">
                <a:solidFill>
                  <a:schemeClr val="tx1"/>
                </a:solidFill>
              </a:rPr>
              <a:t>Marketing is about making sure the right people know about what you have to offer, getting them to come to you and getting them to buy or buy into what you have to offer.</a:t>
            </a:r>
            <a:endParaRPr lang="en-GB" dirty="0">
              <a:solidFill>
                <a:schemeClr val="tx1"/>
              </a:solidFill>
            </a:endParaRPr>
          </a:p>
        </p:txBody>
      </p:sp>
      <p:sp>
        <p:nvSpPr>
          <p:cNvPr id="5" name="Slide Number Placeholder 4">
            <a:extLst>
              <a:ext uri="{FF2B5EF4-FFF2-40B4-BE49-F238E27FC236}">
                <a16:creationId xmlns:a16="http://schemas.microsoft.com/office/drawing/2014/main" id="{80924EE4-23A6-4250-9E20-05931351AF89}"/>
              </a:ext>
            </a:extLst>
          </p:cNvPr>
          <p:cNvSpPr>
            <a:spLocks noGrp="1"/>
          </p:cNvSpPr>
          <p:nvPr>
            <p:ph type="sldNum" sz="quarter" idx="12"/>
          </p:nvPr>
        </p:nvSpPr>
        <p:spPr/>
        <p:txBody>
          <a:bodyPr/>
          <a:lstStyle/>
          <a:p>
            <a:fld id="{1EB79DAB-90E4-4F14-9B31-761BB9951B41}" type="slidenum">
              <a:rPr lang="en-GB" smtClean="0"/>
              <a:pPr/>
              <a:t>4</a:t>
            </a:fld>
            <a:endParaRPr lang="en-GB" dirty="0"/>
          </a:p>
        </p:txBody>
      </p:sp>
      <p:pic>
        <p:nvPicPr>
          <p:cNvPr id="1026" name="Picture 2" descr="Ecommerce, Selling Online, Online Sales, E-Commerce">
            <a:extLst>
              <a:ext uri="{FF2B5EF4-FFF2-40B4-BE49-F238E27FC236}">
                <a16:creationId xmlns:a16="http://schemas.microsoft.com/office/drawing/2014/main" id="{389A007C-2F82-486B-B6B5-D6E276E8E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786904"/>
            <a:ext cx="5527211" cy="310905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8E42D322-35AF-48DA-AE6A-A04F93430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3" name="Footer Placeholder 11">
            <a:extLst>
              <a:ext uri="{FF2B5EF4-FFF2-40B4-BE49-F238E27FC236}">
                <a16:creationId xmlns:a16="http://schemas.microsoft.com/office/drawing/2014/main" id="{E42AB8F3-1D11-4483-BD94-10C8651787F3}"/>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9BBCAE3F-40A2-4FB2-B9B4-0F833E1C77DC}"/>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spTree>
    <p:extLst>
      <p:ext uri="{BB962C8B-B14F-4D97-AF65-F5344CB8AC3E}">
        <p14:creationId xmlns:p14="http://schemas.microsoft.com/office/powerpoint/2010/main" val="121399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6A4B-12BE-4DBA-8264-EFD6014EC995}"/>
              </a:ext>
            </a:extLst>
          </p:cNvPr>
          <p:cNvSpPr>
            <a:spLocks noGrp="1"/>
          </p:cNvSpPr>
          <p:nvPr>
            <p:ph type="title"/>
          </p:nvPr>
        </p:nvSpPr>
        <p:spPr/>
        <p:txBody>
          <a:bodyPr/>
          <a:lstStyle/>
          <a:p>
            <a:r>
              <a:rPr lang="en-GB" dirty="0"/>
              <a:t>Your brief</a:t>
            </a:r>
          </a:p>
        </p:txBody>
      </p:sp>
      <p:sp>
        <p:nvSpPr>
          <p:cNvPr id="3" name="Content Placeholder 2">
            <a:extLst>
              <a:ext uri="{FF2B5EF4-FFF2-40B4-BE49-F238E27FC236}">
                <a16:creationId xmlns:a16="http://schemas.microsoft.com/office/drawing/2014/main" id="{E447BFE4-6619-423E-AED5-EF26F3980717}"/>
              </a:ext>
            </a:extLst>
          </p:cNvPr>
          <p:cNvSpPr>
            <a:spLocks noGrp="1"/>
          </p:cNvSpPr>
          <p:nvPr>
            <p:ph idx="1"/>
          </p:nvPr>
        </p:nvSpPr>
        <p:spPr>
          <a:xfrm>
            <a:off x="431053" y="1700213"/>
            <a:ext cx="6840369" cy="4536356"/>
          </a:xfrm>
        </p:spPr>
        <p:txBody>
          <a:bodyPr/>
          <a:lstStyle/>
          <a:p>
            <a:r>
              <a:rPr lang="en-GB" dirty="0">
                <a:solidFill>
                  <a:schemeClr val="accent1"/>
                </a:solidFill>
              </a:rPr>
              <a:t>Imagine you are </a:t>
            </a:r>
            <a:r>
              <a:rPr lang="en-GB" i="0" u="none" strike="noStrike" baseline="0" dirty="0">
                <a:solidFill>
                  <a:schemeClr val="accent1"/>
                </a:solidFill>
              </a:rPr>
              <a:t>marketing experts.</a:t>
            </a:r>
          </a:p>
          <a:p>
            <a:endParaRPr lang="en-GB" sz="1200" b="0" dirty="0">
              <a:solidFill>
                <a:schemeClr val="tx1"/>
              </a:solidFill>
            </a:endParaRPr>
          </a:p>
          <a:p>
            <a:pPr algn="l"/>
            <a:r>
              <a:rPr lang="en-GB" b="0" i="0" u="none" strike="noStrike" baseline="0" dirty="0">
                <a:solidFill>
                  <a:schemeClr val="tx1"/>
                </a:solidFill>
              </a:rPr>
              <a:t>Your client Natural Resources Wales (NRW),</a:t>
            </a:r>
          </a:p>
          <a:p>
            <a:pPr algn="l"/>
            <a:r>
              <a:rPr lang="en-GB" b="0" i="0" u="none" strike="noStrike" baseline="0" dirty="0">
                <a:solidFill>
                  <a:schemeClr val="tx1"/>
                </a:solidFill>
              </a:rPr>
              <a:t>would like your help to plan and prepare a promotional poster for the Wales Coast Path to encourage people to visit. </a:t>
            </a:r>
          </a:p>
          <a:p>
            <a:pPr algn="l"/>
            <a:endParaRPr lang="en-GB" b="0" dirty="0">
              <a:solidFill>
                <a:schemeClr val="tx1"/>
              </a:solidFill>
            </a:endParaRPr>
          </a:p>
          <a:p>
            <a:pPr algn="l"/>
            <a:r>
              <a:rPr lang="en-GB" b="0" i="0" u="none" strike="noStrike" baseline="0" dirty="0">
                <a:solidFill>
                  <a:schemeClr val="tx1"/>
                </a:solidFill>
              </a:rPr>
              <a:t>Your poster will be placed in various locations across Wales as well as being shared online and on social media. </a:t>
            </a:r>
            <a:endParaRPr lang="en-GB" b="0" dirty="0">
              <a:solidFill>
                <a:schemeClr val="tx1"/>
              </a:solidFill>
            </a:endParaRPr>
          </a:p>
        </p:txBody>
      </p:sp>
      <p:sp>
        <p:nvSpPr>
          <p:cNvPr id="4" name="Slide Number Placeholder 3">
            <a:extLst>
              <a:ext uri="{FF2B5EF4-FFF2-40B4-BE49-F238E27FC236}">
                <a16:creationId xmlns:a16="http://schemas.microsoft.com/office/drawing/2014/main" id="{994367EE-C079-46F7-B0E0-8DE920C36ACC}"/>
              </a:ext>
            </a:extLst>
          </p:cNvPr>
          <p:cNvSpPr>
            <a:spLocks noGrp="1"/>
          </p:cNvSpPr>
          <p:nvPr>
            <p:ph type="sldNum" sz="quarter" idx="12"/>
          </p:nvPr>
        </p:nvSpPr>
        <p:spPr/>
        <p:txBody>
          <a:bodyPr/>
          <a:lstStyle/>
          <a:p>
            <a:fld id="{1EB79DAB-90E4-4F14-9B31-761BB9951B41}" type="slidenum">
              <a:rPr lang="en-GB" smtClean="0"/>
              <a:pPr/>
              <a:t>5</a:t>
            </a:fld>
            <a:endParaRPr lang="en-GB" dirty="0"/>
          </a:p>
        </p:txBody>
      </p:sp>
      <p:sp>
        <p:nvSpPr>
          <p:cNvPr id="12" name="Footer Placeholder 11">
            <a:extLst>
              <a:ext uri="{FF2B5EF4-FFF2-40B4-BE49-F238E27FC236}">
                <a16:creationId xmlns:a16="http://schemas.microsoft.com/office/drawing/2014/main" id="{B54DB7E9-3939-49EF-85BA-1CF4989E52F1}"/>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3" name="Picture 12" descr="Logo, company name&#10;&#10;Description automatically generated">
            <a:extLst>
              <a:ext uri="{FF2B5EF4-FFF2-40B4-BE49-F238E27FC236}">
                <a16:creationId xmlns:a16="http://schemas.microsoft.com/office/drawing/2014/main" id="{64F45065-4A58-4C7F-B6B7-AC738AA75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4" name="Picture 13" descr="Icon&#10;&#10;Description automatically generated">
            <a:extLst>
              <a:ext uri="{FF2B5EF4-FFF2-40B4-BE49-F238E27FC236}">
                <a16:creationId xmlns:a16="http://schemas.microsoft.com/office/drawing/2014/main" id="{B8C7DF9E-675C-46A7-ABAE-0FE1200C1E0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2050" name="Picture 2" descr="A small girl at the desk at school, writing. stock photo">
            <a:extLst>
              <a:ext uri="{FF2B5EF4-FFF2-40B4-BE49-F238E27FC236}">
                <a16:creationId xmlns:a16="http://schemas.microsoft.com/office/drawing/2014/main" id="{4E123D5B-8B8B-4E72-92B7-D8F984C8B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363" y="2377153"/>
            <a:ext cx="4550750" cy="303383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0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586B-E98B-46C3-AE77-DA1C344E4EF8}"/>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FF197EDA-2498-48FF-9F98-ABDA1EDC87C2}"/>
              </a:ext>
            </a:extLst>
          </p:cNvPr>
          <p:cNvSpPr>
            <a:spLocks noGrp="1"/>
          </p:cNvSpPr>
          <p:nvPr>
            <p:ph idx="1"/>
          </p:nvPr>
        </p:nvSpPr>
        <p:spPr>
          <a:xfrm>
            <a:off x="431053" y="1758785"/>
            <a:ext cx="5177263" cy="4536356"/>
          </a:xfrm>
        </p:spPr>
        <p:txBody>
          <a:bodyPr/>
          <a:lstStyle/>
          <a:p>
            <a:pPr algn="l"/>
            <a:r>
              <a:rPr lang="en-GB" b="0" i="0" u="none" strike="noStrike" baseline="0" dirty="0">
                <a:solidFill>
                  <a:schemeClr val="tx1"/>
                </a:solidFill>
              </a:rPr>
              <a:t>Working in small groups:</a:t>
            </a:r>
            <a:endParaRPr lang="en-GB" b="0" dirty="0">
              <a:solidFill>
                <a:schemeClr val="tx1"/>
              </a:solidFill>
            </a:endParaRPr>
          </a:p>
          <a:p>
            <a:pPr algn="l"/>
            <a:endParaRPr lang="en-GB" b="0" i="0" u="none" strike="noStrike" baseline="0" dirty="0">
              <a:solidFill>
                <a:schemeClr val="tx1"/>
              </a:solidFill>
            </a:endParaRPr>
          </a:p>
          <a:p>
            <a:pPr algn="l"/>
            <a:r>
              <a:rPr lang="en-GB" b="0" i="0" u="none" strike="noStrike" baseline="0" dirty="0">
                <a:solidFill>
                  <a:schemeClr val="tx1"/>
                </a:solidFill>
              </a:rPr>
              <a:t>Consider, is there a section of the path your group would like to promote? </a:t>
            </a:r>
          </a:p>
          <a:p>
            <a:pPr algn="l"/>
            <a:endParaRPr lang="en-GB" b="0" dirty="0">
              <a:solidFill>
                <a:schemeClr val="tx1"/>
              </a:solidFill>
            </a:endParaRPr>
          </a:p>
          <a:p>
            <a:pPr algn="l"/>
            <a:r>
              <a:rPr lang="en-GB" b="0" i="0" u="none" strike="noStrike" baseline="0" dirty="0">
                <a:solidFill>
                  <a:schemeClr val="tx1"/>
                </a:solidFill>
              </a:rPr>
              <a:t>Or will you make a poster to promote the Wales Coast Path in general? </a:t>
            </a:r>
          </a:p>
          <a:p>
            <a:pPr algn="l"/>
            <a:endParaRPr lang="en-GB" b="0" dirty="0">
              <a:solidFill>
                <a:schemeClr val="tx1"/>
              </a:solidFill>
            </a:endParaRPr>
          </a:p>
        </p:txBody>
      </p:sp>
      <p:sp>
        <p:nvSpPr>
          <p:cNvPr id="5" name="Slide Number Placeholder 4">
            <a:extLst>
              <a:ext uri="{FF2B5EF4-FFF2-40B4-BE49-F238E27FC236}">
                <a16:creationId xmlns:a16="http://schemas.microsoft.com/office/drawing/2014/main" id="{19E067A1-1DB3-47FF-A5EB-D75E8B9CB579}"/>
              </a:ext>
            </a:extLst>
          </p:cNvPr>
          <p:cNvSpPr>
            <a:spLocks noGrp="1"/>
          </p:cNvSpPr>
          <p:nvPr>
            <p:ph type="sldNum" sz="quarter" idx="12"/>
          </p:nvPr>
        </p:nvSpPr>
        <p:spPr/>
        <p:txBody>
          <a:bodyPr/>
          <a:lstStyle/>
          <a:p>
            <a:fld id="{1EB79DAB-90E4-4F14-9B31-761BB9951B41}" type="slidenum">
              <a:rPr lang="en-GB" smtClean="0"/>
              <a:pPr/>
              <a:t>6</a:t>
            </a:fld>
            <a:endParaRPr lang="en-GB" dirty="0"/>
          </a:p>
        </p:txBody>
      </p:sp>
      <p:pic>
        <p:nvPicPr>
          <p:cNvPr id="8" name="Picture 7" descr="Logo, company name&#10;&#10;Description automatically generated">
            <a:extLst>
              <a:ext uri="{FF2B5EF4-FFF2-40B4-BE49-F238E27FC236}">
                <a16:creationId xmlns:a16="http://schemas.microsoft.com/office/drawing/2014/main" id="{5CBFA316-CAE4-40C1-B539-37A719857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2" name="Footer Placeholder 11">
            <a:extLst>
              <a:ext uri="{FF2B5EF4-FFF2-40B4-BE49-F238E27FC236}">
                <a16:creationId xmlns:a16="http://schemas.microsoft.com/office/drawing/2014/main" id="{0A65A541-2079-4FB8-8D0C-A316F363BA36}"/>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4D28B4D8-581B-4B3B-B685-53033367A8B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6" name="Picture 5" descr="A group of horses on a beach&#10;&#10;Description automatically generated with medium confidence">
            <a:extLst>
              <a:ext uri="{FF2B5EF4-FFF2-40B4-BE49-F238E27FC236}">
                <a16:creationId xmlns:a16="http://schemas.microsoft.com/office/drawing/2014/main" id="{4E59FBD5-3BBC-48BF-B4EC-D37801227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3965"/>
            <a:ext cx="5738416" cy="3456499"/>
          </a:xfrm>
          <a:prstGeom prst="rect">
            <a:avLst/>
          </a:prstGeom>
          <a:ln w="28575">
            <a:solidFill>
              <a:schemeClr val="accent1"/>
            </a:solidFill>
          </a:ln>
        </p:spPr>
      </p:pic>
    </p:spTree>
    <p:extLst>
      <p:ext uri="{BB962C8B-B14F-4D97-AF65-F5344CB8AC3E}">
        <p14:creationId xmlns:p14="http://schemas.microsoft.com/office/powerpoint/2010/main" val="146858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5D1B-1E4A-4AEA-87C0-76AE108CE7F4}"/>
              </a:ext>
            </a:extLst>
          </p:cNvPr>
          <p:cNvSpPr>
            <a:spLocks noGrp="1"/>
          </p:cNvSpPr>
          <p:nvPr>
            <p:ph type="title"/>
          </p:nvPr>
        </p:nvSpPr>
        <p:spPr>
          <a:xfrm>
            <a:off x="431800" y="667542"/>
            <a:ext cx="8775700" cy="1223963"/>
          </a:xfrm>
        </p:spPr>
        <p:txBody>
          <a:bodyPr/>
          <a:lstStyle/>
          <a:p>
            <a:r>
              <a:rPr lang="en-GB" i="0" u="none" strike="noStrike" baseline="0" dirty="0"/>
              <a:t>Discuss: What are the pros and cons of a promotional poster? </a:t>
            </a:r>
            <a:br>
              <a:rPr lang="en-GB" dirty="0"/>
            </a:br>
            <a:endParaRPr lang="en-GB" dirty="0"/>
          </a:p>
        </p:txBody>
      </p:sp>
      <p:sp>
        <p:nvSpPr>
          <p:cNvPr id="5" name="Slide Number Placeholder 4">
            <a:extLst>
              <a:ext uri="{FF2B5EF4-FFF2-40B4-BE49-F238E27FC236}">
                <a16:creationId xmlns:a16="http://schemas.microsoft.com/office/drawing/2014/main" id="{5483EDC0-9C42-406C-8E41-B278ACB0B055}"/>
              </a:ext>
            </a:extLst>
          </p:cNvPr>
          <p:cNvSpPr>
            <a:spLocks noGrp="1"/>
          </p:cNvSpPr>
          <p:nvPr>
            <p:ph type="sldNum" sz="quarter" idx="12"/>
          </p:nvPr>
        </p:nvSpPr>
        <p:spPr/>
        <p:txBody>
          <a:bodyPr/>
          <a:lstStyle/>
          <a:p>
            <a:fld id="{1EB79DAB-90E4-4F14-9B31-761BB9951B41}" type="slidenum">
              <a:rPr lang="en-GB" smtClean="0"/>
              <a:pPr/>
              <a:t>7</a:t>
            </a:fld>
            <a:endParaRPr lang="en-GB" dirty="0"/>
          </a:p>
        </p:txBody>
      </p:sp>
      <p:pic>
        <p:nvPicPr>
          <p:cNvPr id="7" name="Picture 6" descr="Logo, company name&#10;&#10;Description automatically generated">
            <a:extLst>
              <a:ext uri="{FF2B5EF4-FFF2-40B4-BE49-F238E27FC236}">
                <a16:creationId xmlns:a16="http://schemas.microsoft.com/office/drawing/2014/main" id="{A91C706E-4CE3-413D-A578-01F5A290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1" name="Footer Placeholder 11">
            <a:extLst>
              <a:ext uri="{FF2B5EF4-FFF2-40B4-BE49-F238E27FC236}">
                <a16:creationId xmlns:a16="http://schemas.microsoft.com/office/drawing/2014/main" id="{973E64D5-3695-4262-9626-30DCD289FB9B}"/>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3" name="Picture 12" descr="Icon&#10;&#10;Description automatically generated">
            <a:extLst>
              <a:ext uri="{FF2B5EF4-FFF2-40B4-BE49-F238E27FC236}">
                <a16:creationId xmlns:a16="http://schemas.microsoft.com/office/drawing/2014/main" id="{1113E23C-E5BC-4619-A0B4-C617C9E08F6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1026" name="Picture 2" descr="Free photos of People">
            <a:extLst>
              <a:ext uri="{FF2B5EF4-FFF2-40B4-BE49-F238E27FC236}">
                <a16:creationId xmlns:a16="http://schemas.microsoft.com/office/drawing/2014/main" id="{23C8C639-4818-4DF6-8BCB-AE736087C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04" y="1756915"/>
            <a:ext cx="7186766" cy="479117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FDB3-A3CD-47DE-8E62-79E08F442221}"/>
              </a:ext>
            </a:extLst>
          </p:cNvPr>
          <p:cNvSpPr>
            <a:spLocks noGrp="1"/>
          </p:cNvSpPr>
          <p:nvPr>
            <p:ph type="title"/>
          </p:nvPr>
        </p:nvSpPr>
        <p:spPr>
          <a:xfrm>
            <a:off x="431801" y="476250"/>
            <a:ext cx="8775700" cy="973409"/>
          </a:xfrm>
        </p:spPr>
        <p:txBody>
          <a:bodyPr/>
          <a:lstStyle/>
          <a:p>
            <a:r>
              <a:rPr lang="en-GB" dirty="0"/>
              <a:t>Background information</a:t>
            </a:r>
          </a:p>
        </p:txBody>
      </p:sp>
      <p:sp>
        <p:nvSpPr>
          <p:cNvPr id="3" name="Content Placeholder 2">
            <a:extLst>
              <a:ext uri="{FF2B5EF4-FFF2-40B4-BE49-F238E27FC236}">
                <a16:creationId xmlns:a16="http://schemas.microsoft.com/office/drawing/2014/main" id="{85059FFE-B3E2-4256-B921-40B287576688}"/>
              </a:ext>
            </a:extLst>
          </p:cNvPr>
          <p:cNvSpPr>
            <a:spLocks noGrp="1"/>
          </p:cNvSpPr>
          <p:nvPr>
            <p:ph idx="1"/>
          </p:nvPr>
        </p:nvSpPr>
        <p:spPr>
          <a:xfrm>
            <a:off x="431053" y="1518673"/>
            <a:ext cx="11328400" cy="4536356"/>
          </a:xfrm>
        </p:spPr>
        <p:txBody>
          <a:bodyPr/>
          <a:lstStyle/>
          <a:p>
            <a:r>
              <a:rPr lang="en-GB" dirty="0"/>
              <a:t>What do you know about the client?</a:t>
            </a:r>
          </a:p>
        </p:txBody>
      </p:sp>
      <p:sp>
        <p:nvSpPr>
          <p:cNvPr id="5" name="Slide Number Placeholder 4">
            <a:extLst>
              <a:ext uri="{FF2B5EF4-FFF2-40B4-BE49-F238E27FC236}">
                <a16:creationId xmlns:a16="http://schemas.microsoft.com/office/drawing/2014/main" id="{6F65B619-CF85-44FA-9006-CA8ACA5F3578}"/>
              </a:ext>
            </a:extLst>
          </p:cNvPr>
          <p:cNvSpPr>
            <a:spLocks noGrp="1"/>
          </p:cNvSpPr>
          <p:nvPr>
            <p:ph type="sldNum" sz="quarter" idx="12"/>
          </p:nvPr>
        </p:nvSpPr>
        <p:spPr/>
        <p:txBody>
          <a:bodyPr/>
          <a:lstStyle/>
          <a:p>
            <a:fld id="{1EB79DAB-90E4-4F14-9B31-761BB9951B41}" type="slidenum">
              <a:rPr lang="en-GB" smtClean="0"/>
              <a:pPr/>
              <a:t>8</a:t>
            </a:fld>
            <a:endParaRPr lang="en-GB" dirty="0"/>
          </a:p>
        </p:txBody>
      </p:sp>
      <p:pic>
        <p:nvPicPr>
          <p:cNvPr id="7" name="Picture 6" descr="Logo, company name&#10;&#10;Description automatically generated">
            <a:extLst>
              <a:ext uri="{FF2B5EF4-FFF2-40B4-BE49-F238E27FC236}">
                <a16:creationId xmlns:a16="http://schemas.microsoft.com/office/drawing/2014/main" id="{57ABC052-1AEE-4025-9E81-F664732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2" name="TextBox 11">
            <a:extLst>
              <a:ext uri="{FF2B5EF4-FFF2-40B4-BE49-F238E27FC236}">
                <a16:creationId xmlns:a16="http://schemas.microsoft.com/office/drawing/2014/main" id="{F941F854-9A48-4A76-ABAA-26614B5FC26F}"/>
              </a:ext>
            </a:extLst>
          </p:cNvPr>
          <p:cNvSpPr txBox="1"/>
          <p:nvPr/>
        </p:nvSpPr>
        <p:spPr>
          <a:xfrm>
            <a:off x="331438" y="2073851"/>
            <a:ext cx="11163157" cy="3831818"/>
          </a:xfrm>
          <a:prstGeom prst="rect">
            <a:avLst/>
          </a:prstGeom>
          <a:noFill/>
        </p:spPr>
        <p:txBody>
          <a:bodyPr wrap="square" rtlCol="0">
            <a:spAutoFit/>
          </a:bodyPr>
          <a:lstStyle/>
          <a:p>
            <a:pPr algn="l"/>
            <a:r>
              <a:rPr lang="en-GB" sz="2400" b="0" i="0" u="none" strike="noStrike" baseline="0" dirty="0"/>
              <a:t>Understanding your client’s business is critical to ensuring the success of your marketing campaign.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your group know about Natural Resources Wales?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the organisation do?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How many staff does the organisation employ?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are its roles and responsibilities?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is its role in the Wales Coast path? </a:t>
            </a:r>
            <a:endParaRPr lang="en-GB" sz="2400" dirty="0"/>
          </a:p>
        </p:txBody>
      </p:sp>
      <p:sp>
        <p:nvSpPr>
          <p:cNvPr id="16" name="TextBox 15">
            <a:extLst>
              <a:ext uri="{FF2B5EF4-FFF2-40B4-BE49-F238E27FC236}">
                <a16:creationId xmlns:a16="http://schemas.microsoft.com/office/drawing/2014/main" id="{28799FA0-BF12-46A9-8261-C13CA0D8FE3C}"/>
              </a:ext>
            </a:extLst>
          </p:cNvPr>
          <p:cNvSpPr txBox="1"/>
          <p:nvPr/>
        </p:nvSpPr>
        <p:spPr>
          <a:xfrm>
            <a:off x="9690410" y="2809314"/>
            <a:ext cx="2360396" cy="1938992"/>
          </a:xfrm>
          <a:prstGeom prst="rect">
            <a:avLst/>
          </a:prstGeom>
          <a:solidFill>
            <a:srgbClr val="0091A5"/>
          </a:solidFill>
        </p:spPr>
        <p:txBody>
          <a:bodyPr wrap="square" rtlCol="0">
            <a:spAutoFit/>
          </a:bodyPr>
          <a:lstStyle/>
          <a:p>
            <a:r>
              <a:rPr lang="en-GB" sz="2400" dirty="0">
                <a:solidFill>
                  <a:schemeClr val="bg1"/>
                </a:solidFill>
              </a:rPr>
              <a:t>Click the icon to watch a short video about what NRW does </a:t>
            </a:r>
          </a:p>
        </p:txBody>
      </p:sp>
      <p:pic>
        <p:nvPicPr>
          <p:cNvPr id="15" name="Graphic 14" descr="Clapper board with solid fill">
            <a:hlinkClick r:id="rId3"/>
            <a:extLst>
              <a:ext uri="{FF2B5EF4-FFF2-40B4-BE49-F238E27FC236}">
                <a16:creationId xmlns:a16="http://schemas.microsoft.com/office/drawing/2014/main" id="{48A8770F-6591-4A3C-ABDA-80908BAF51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6406" y="4096891"/>
            <a:ext cx="914400" cy="914400"/>
          </a:xfrm>
          <a:prstGeom prst="rect">
            <a:avLst/>
          </a:prstGeom>
        </p:spPr>
      </p:pic>
      <p:sp>
        <p:nvSpPr>
          <p:cNvPr id="17" name="Footer Placeholder 11">
            <a:extLst>
              <a:ext uri="{FF2B5EF4-FFF2-40B4-BE49-F238E27FC236}">
                <a16:creationId xmlns:a16="http://schemas.microsoft.com/office/drawing/2014/main" id="{E2389205-6382-492A-9AF1-F195E0642F7F}"/>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8" name="Picture 17" descr="Icon&#10;&#10;Description automatically generated">
            <a:extLst>
              <a:ext uri="{FF2B5EF4-FFF2-40B4-BE49-F238E27FC236}">
                <a16:creationId xmlns:a16="http://schemas.microsoft.com/office/drawing/2014/main" id="{97D93636-86BF-4492-8CE5-AE3C76DAD78B}"/>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spTree>
    <p:extLst>
      <p:ext uri="{BB962C8B-B14F-4D97-AF65-F5344CB8AC3E}">
        <p14:creationId xmlns:p14="http://schemas.microsoft.com/office/powerpoint/2010/main" val="6914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080C6-01E1-471A-976D-CAB1518ADC24}"/>
              </a:ext>
            </a:extLst>
          </p:cNvPr>
          <p:cNvSpPr>
            <a:spLocks noGrp="1"/>
          </p:cNvSpPr>
          <p:nvPr>
            <p:ph type="sldNum" sz="quarter" idx="12"/>
          </p:nvPr>
        </p:nvSpPr>
        <p:spPr/>
        <p:txBody>
          <a:bodyPr/>
          <a:lstStyle/>
          <a:p>
            <a:fld id="{1EB79DAB-90E4-4F14-9B31-761BB9951B41}" type="slidenum">
              <a:rPr lang="en-GB" smtClean="0"/>
              <a:pPr/>
              <a:t>9</a:t>
            </a:fld>
            <a:endParaRPr lang="en-GB" dirty="0"/>
          </a:p>
        </p:txBody>
      </p:sp>
      <p:sp>
        <p:nvSpPr>
          <p:cNvPr id="7" name="Content Placeholder 6">
            <a:extLst>
              <a:ext uri="{FF2B5EF4-FFF2-40B4-BE49-F238E27FC236}">
                <a16:creationId xmlns:a16="http://schemas.microsoft.com/office/drawing/2014/main" id="{522A00C3-3689-4B3A-AF59-7EC85997F80E}"/>
              </a:ext>
            </a:extLst>
          </p:cNvPr>
          <p:cNvSpPr>
            <a:spLocks noGrp="1"/>
          </p:cNvSpPr>
          <p:nvPr>
            <p:ph idx="1"/>
          </p:nvPr>
        </p:nvSpPr>
        <p:spPr>
          <a:xfrm>
            <a:off x="442555" y="1808247"/>
            <a:ext cx="11328400" cy="4536356"/>
          </a:xfrm>
        </p:spPr>
        <p:txBody>
          <a:bodyPr/>
          <a:lstStyle/>
          <a:p>
            <a:pPr algn="l"/>
            <a:r>
              <a:rPr lang="en-GB" i="0" u="none" strike="noStrike" baseline="0" dirty="0"/>
              <a:t>Complete some research into the history and significance of</a:t>
            </a:r>
            <a:r>
              <a:rPr lang="en-GB" dirty="0"/>
              <a:t> your chosen </a:t>
            </a:r>
            <a:r>
              <a:rPr lang="en-GB" i="0" u="none" strike="noStrike" baseline="0" dirty="0"/>
              <a:t>section of the Wales Coast Path.</a:t>
            </a:r>
            <a:endParaRPr lang="en-GB" dirty="0"/>
          </a:p>
        </p:txBody>
      </p:sp>
      <p:sp>
        <p:nvSpPr>
          <p:cNvPr id="10" name="Title 9">
            <a:extLst>
              <a:ext uri="{FF2B5EF4-FFF2-40B4-BE49-F238E27FC236}">
                <a16:creationId xmlns:a16="http://schemas.microsoft.com/office/drawing/2014/main" id="{E01E213D-8560-4AC6-BA13-43AA46982B37}"/>
              </a:ext>
            </a:extLst>
          </p:cNvPr>
          <p:cNvSpPr>
            <a:spLocks noGrp="1"/>
          </p:cNvSpPr>
          <p:nvPr>
            <p:ph type="title"/>
          </p:nvPr>
        </p:nvSpPr>
        <p:spPr>
          <a:xfrm>
            <a:off x="431800" y="692869"/>
            <a:ext cx="8775700" cy="1223963"/>
          </a:xfrm>
        </p:spPr>
        <p:txBody>
          <a:bodyPr/>
          <a:lstStyle/>
          <a:p>
            <a:r>
              <a:rPr lang="en-GB" dirty="0"/>
              <a:t>What do you know about the Wales Coast Path?</a:t>
            </a:r>
            <a:br>
              <a:rPr lang="en-GB" dirty="0"/>
            </a:br>
            <a:endParaRPr lang="en-GB" dirty="0"/>
          </a:p>
        </p:txBody>
      </p:sp>
      <p:pic>
        <p:nvPicPr>
          <p:cNvPr id="19" name="Picture 18" descr="Logo, company name&#10;&#10;Description automatically generated">
            <a:extLst>
              <a:ext uri="{FF2B5EF4-FFF2-40B4-BE49-F238E27FC236}">
                <a16:creationId xmlns:a16="http://schemas.microsoft.com/office/drawing/2014/main" id="{B77FCC9C-69E4-4609-A7FE-0A7DEAA36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sp>
        <p:nvSpPr>
          <p:cNvPr id="13" name="Footer Placeholder 11">
            <a:extLst>
              <a:ext uri="{FF2B5EF4-FFF2-40B4-BE49-F238E27FC236}">
                <a16:creationId xmlns:a16="http://schemas.microsoft.com/office/drawing/2014/main" id="{3BE8073E-A094-459E-B3EA-B0A34B6E8194}"/>
              </a:ext>
            </a:extLst>
          </p:cNvPr>
          <p:cNvSpPr>
            <a:spLocks noGrp="1"/>
          </p:cNvSpPr>
          <p:nvPr>
            <p:ph type="ftr" sz="quarter" idx="11"/>
          </p:nvPr>
        </p:nvSpPr>
        <p:spPr>
          <a:xfrm>
            <a:off x="7017249" y="40414"/>
            <a:ext cx="4753707" cy="312084"/>
          </a:xfrm>
        </p:spPr>
        <p:txBody>
          <a:bodyPr/>
          <a:lstStyle/>
          <a:p>
            <a:r>
              <a:rPr lang="en-GB" sz="1000" dirty="0"/>
              <a:t>Step it up – Marketing the Wales Coast Path – Designing a promotional poster</a:t>
            </a:r>
          </a:p>
        </p:txBody>
      </p:sp>
      <p:pic>
        <p:nvPicPr>
          <p:cNvPr id="14" name="Picture 13" descr="Icon&#10;&#10;Description automatically generated">
            <a:extLst>
              <a:ext uri="{FF2B5EF4-FFF2-40B4-BE49-F238E27FC236}">
                <a16:creationId xmlns:a16="http://schemas.microsoft.com/office/drawing/2014/main" id="{AD390B58-A197-4EFE-8667-B7147DFE8EC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30844" y="5924548"/>
            <a:ext cx="840111" cy="840111"/>
          </a:xfrm>
          <a:prstGeom prst="rect">
            <a:avLst/>
          </a:prstGeom>
        </p:spPr>
      </p:pic>
      <p:pic>
        <p:nvPicPr>
          <p:cNvPr id="3" name="Picture 2" descr="A group of people walking on a path with plants and a lighthouse in the background&#10;&#10;Description automatically generated with low confidence">
            <a:extLst>
              <a:ext uri="{FF2B5EF4-FFF2-40B4-BE49-F238E27FC236}">
                <a16:creationId xmlns:a16="http://schemas.microsoft.com/office/drawing/2014/main" id="{2ED4ACE0-ADEC-4363-A5F6-7C9B632C1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568" y="2774994"/>
            <a:ext cx="5978505" cy="3984113"/>
          </a:xfrm>
          <a:prstGeom prst="rect">
            <a:avLst/>
          </a:prstGeom>
          <a:ln w="28575">
            <a:solidFill>
              <a:schemeClr val="accent1"/>
            </a:solidFill>
          </a:ln>
        </p:spPr>
      </p:pic>
    </p:spTree>
    <p:extLst>
      <p:ext uri="{BB962C8B-B14F-4D97-AF65-F5344CB8AC3E}">
        <p14:creationId xmlns:p14="http://schemas.microsoft.com/office/powerpoint/2010/main" val="2463714295"/>
      </p:ext>
    </p:extLst>
  </p:cSld>
  <p:clrMapOvr>
    <a:masterClrMapping/>
  </p:clrMapOvr>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8499d3b-94a8-4059-8763-489d4400b14a" ContentTypeId="0x01010067EB80C5FE939D4A9B3D8BA62129B7F5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NRW Word Document" ma:contentTypeID="0x01010067EB80C5FE939D4A9B3D8BA62129B7F50100274C9DAD0D1FA34FAB77169B50A5D95D" ma:contentTypeVersion="86" ma:contentTypeDescription="" ma:contentTypeScope="" ma:versionID="9bfaf2afaad5c76582805ef79a939b85">
  <xsd:schema xmlns:xsd="http://www.w3.org/2001/XMLSchema" xmlns:xs="http://www.w3.org/2001/XMLSchema" xmlns:p="http://schemas.microsoft.com/office/2006/metadata/properties" xmlns:ns2="9be56660-2c31-41ef-bc00-23e72f632f2a" targetNamespace="http://schemas.microsoft.com/office/2006/metadata/properties" ma:root="true" ma:fieldsID="f1447329c127747137ff0536192be770"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9be56660-2c31-41ef-bc00-23e72f632f2a">ACCE-1338595343-5479</_dlc_DocId>
    <_dlc_DocIdUrl xmlns="9be56660-2c31-41ef-bc00-23e72f632f2a">
      <Url>https://cyfoethnaturiolcymru.sharepoint.com/teams/are/esd/apr/_layouts/15/DocIdRedir.aspx?ID=ACCE-1338595343-5479</Url>
      <Description>ACCE-1338595343-5479</Description>
    </_dlc_DocIdUrl>
  </documentManagement>
</p:properties>
</file>

<file path=customXml/itemProps1.xml><?xml version="1.0" encoding="utf-8"?>
<ds:datastoreItem xmlns:ds="http://schemas.openxmlformats.org/officeDocument/2006/customXml" ds:itemID="{B6C849BD-AC92-45B8-A131-687E45DDCDA1}">
  <ds:schemaRefs>
    <ds:schemaRef ds:uri="Microsoft.SharePoint.Taxonomy.ContentTypeSync"/>
  </ds:schemaRefs>
</ds:datastoreItem>
</file>

<file path=customXml/itemProps2.xml><?xml version="1.0" encoding="utf-8"?>
<ds:datastoreItem xmlns:ds="http://schemas.openxmlformats.org/officeDocument/2006/customXml" ds:itemID="{3008F30A-2B79-4066-A4C4-985B6AD99F2A}">
  <ds:schemaRefs>
    <ds:schemaRef ds:uri="http://schemas.microsoft.com/sharepoint/v3/contenttype/forms"/>
  </ds:schemaRefs>
</ds:datastoreItem>
</file>

<file path=customXml/itemProps3.xml><?xml version="1.0" encoding="utf-8"?>
<ds:datastoreItem xmlns:ds="http://schemas.openxmlformats.org/officeDocument/2006/customXml" ds:itemID="{AB2395E8-3356-4426-8DF7-DDD867274380}">
  <ds:schemaRefs>
    <ds:schemaRef ds:uri="http://schemas.microsoft.com/sharepoint/events"/>
  </ds:schemaRefs>
</ds:datastoreItem>
</file>

<file path=customXml/itemProps4.xml><?xml version="1.0" encoding="utf-8"?>
<ds:datastoreItem xmlns:ds="http://schemas.openxmlformats.org/officeDocument/2006/customXml" ds:itemID="{92CD627A-9263-4800-B08B-FB138D4DC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543D987-7CEC-4F1B-ACD5-8422B7B04AF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be56660-2c31-41ef-bc00-23e72f632f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1066</TotalTime>
  <Words>2031</Words>
  <Application>Microsoft Office PowerPoint</Application>
  <PresentationFormat>Widescreen</PresentationFormat>
  <Paragraphs>251</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NRW PPT 2010 Final</vt:lpstr>
      <vt:lpstr>   Step it up – Marketing the  Wales Coast Path: Writing a promotional poster     </vt:lpstr>
      <vt:lpstr>Background - What is the Wales Coast Path?</vt:lpstr>
      <vt:lpstr>What is marketing?</vt:lpstr>
      <vt:lpstr>What is marketing?</vt:lpstr>
      <vt:lpstr>Your brief</vt:lpstr>
      <vt:lpstr>Task</vt:lpstr>
      <vt:lpstr>Discuss: What are the pros and cons of a promotional poster?  </vt:lpstr>
      <vt:lpstr>Background information</vt:lpstr>
      <vt:lpstr>What do you know about the Wales Coast Path? </vt:lpstr>
      <vt:lpstr>Identify who’s the target audience?</vt:lpstr>
      <vt:lpstr>If you are visiting the Wales Coast Path…</vt:lpstr>
      <vt:lpstr>If you are visiting the Wales Coast Path…</vt:lpstr>
      <vt:lpstr>Planning and sharing ideas for your promotional poster</vt:lpstr>
      <vt:lpstr>Sharing your initial ideas with the client</vt:lpstr>
      <vt:lpstr>Set SMART objectives for the designing of your promotional poster</vt:lpstr>
      <vt:lpstr>Set SMART objectives for the designing of your promotional poster</vt:lpstr>
      <vt:lpstr>Set SMART objectives for the designing of your promotional poster</vt:lpstr>
      <vt:lpstr>Risks/Challenges</vt:lpstr>
      <vt:lpstr>Creating your Wales Coast Path promotional poster</vt:lpstr>
      <vt:lpstr>What lessons can you learn?</vt:lpstr>
      <vt:lpstr>A poster should…</vt:lpstr>
      <vt:lpstr>When designing your poster make sure:</vt:lpstr>
      <vt:lpstr>PowerPoint Presentation</vt:lpstr>
      <vt:lpstr>PowerPoint Presentation</vt:lpstr>
      <vt:lpstr>PowerPoint Presentation</vt:lpstr>
      <vt:lpstr>Choosing the right images</vt:lpstr>
      <vt:lpstr>Identifying success</vt:lpstr>
      <vt:lpstr>Lessons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Natural Childhood</dc:title>
  <dc:creator>Clarke, Karen</dc:creator>
  <cp:lastModifiedBy>Hughes, Ffion</cp:lastModifiedBy>
  <cp:revision>6</cp:revision>
  <dcterms:created xsi:type="dcterms:W3CDTF">2020-12-15T11:59:18Z</dcterms:created>
  <dcterms:modified xsi:type="dcterms:W3CDTF">2022-05-18T08:48:13Z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0x01010067EB80C5FE939D4A9B3D8BA62129B7F50100274C9DAD0D1FA34FAB77169B50A5D95D</vt:lpwstr>
  </property>
  <property fmtid="{D5CDD505-2E9C-101B-9397-08002B2CF9AE}" pid="3" name="_dlc_DocIdItemGuid">
    <vt:lpwstr>65c90651-fdd9-46cb-a0fa-8ce8322fe985</vt:lpwstr>
  </property>
</Properties>
</file>