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Lst>
  <p:notesMasterIdLst>
    <p:notesMasterId r:id="rId43"/>
  </p:notesMasterIdLst>
  <p:sldIdLst>
    <p:sldId id="271" r:id="rId7"/>
    <p:sldId id="279" r:id="rId8"/>
    <p:sldId id="281" r:id="rId9"/>
    <p:sldId id="301" r:id="rId10"/>
    <p:sldId id="302" r:id="rId11"/>
    <p:sldId id="303" r:id="rId12"/>
    <p:sldId id="283" r:id="rId13"/>
    <p:sldId id="304" r:id="rId14"/>
    <p:sldId id="305" r:id="rId15"/>
    <p:sldId id="306" r:id="rId16"/>
    <p:sldId id="325" r:id="rId17"/>
    <p:sldId id="309" r:id="rId18"/>
    <p:sldId id="284" r:id="rId19"/>
    <p:sldId id="307" r:id="rId20"/>
    <p:sldId id="282" r:id="rId21"/>
    <p:sldId id="285" r:id="rId22"/>
    <p:sldId id="286" r:id="rId23"/>
    <p:sldId id="287" r:id="rId24"/>
    <p:sldId id="310" r:id="rId25"/>
    <p:sldId id="326" r:id="rId26"/>
    <p:sldId id="311" r:id="rId27"/>
    <p:sldId id="327" r:id="rId28"/>
    <p:sldId id="312" r:id="rId29"/>
    <p:sldId id="317" r:id="rId30"/>
    <p:sldId id="328" r:id="rId31"/>
    <p:sldId id="319" r:id="rId32"/>
    <p:sldId id="320" r:id="rId33"/>
    <p:sldId id="321" r:id="rId34"/>
    <p:sldId id="322" r:id="rId35"/>
    <p:sldId id="318" r:id="rId36"/>
    <p:sldId id="313" r:id="rId37"/>
    <p:sldId id="329" r:id="rId38"/>
    <p:sldId id="330" r:id="rId39"/>
    <p:sldId id="331" r:id="rId40"/>
    <p:sldId id="332" r:id="rId41"/>
    <p:sldId id="324" r:id="rId42"/>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ghes, Ffion" initials="HF" lastIdx="1" clrIdx="0">
    <p:extLst>
      <p:ext uri="{19B8F6BF-5375-455C-9EA6-DF929625EA0E}">
        <p15:presenceInfo xmlns:p15="http://schemas.microsoft.com/office/powerpoint/2012/main" userId="S::Ffion.Hughes@cyfoethnaturiolcymru.gov.uk::b2b1aaa3-abdb-4362-bdd1-c2a453b42c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A5"/>
    <a:srgbClr val="227122"/>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53C144-C1BA-439A-AF84-14BBBFC14E5D}" v="1" dt="2022-05-11T17:20:03.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50" autoAdjust="0"/>
    <p:restoredTop sz="71956" autoAdjust="0"/>
  </p:normalViewPr>
  <p:slideViewPr>
    <p:cSldViewPr snapToGrid="0">
      <p:cViewPr varScale="1">
        <p:scale>
          <a:sx n="102" d="100"/>
          <a:sy n="102" d="100"/>
        </p:scale>
        <p:origin x="138" y="19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5" d="100"/>
          <a:sy n="75" d="100"/>
        </p:scale>
        <p:origin x="3336"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hes, Ffion" userId="b2b1aaa3-abdb-4362-bdd1-c2a453b42c86" providerId="ADAL" clId="{98C1416C-530C-4227-845B-4C30F1602C02}"/>
    <pc:docChg chg="undo custSel modSld">
      <pc:chgData name="Hughes, Ffion" userId="b2b1aaa3-abdb-4362-bdd1-c2a453b42c86" providerId="ADAL" clId="{98C1416C-530C-4227-845B-4C30F1602C02}" dt="2022-05-10T14:48:35.377" v="183"/>
      <pc:docMkLst>
        <pc:docMk/>
      </pc:docMkLst>
      <pc:sldChg chg="addSp delSp modSp mod">
        <pc:chgData name="Hughes, Ffion" userId="b2b1aaa3-abdb-4362-bdd1-c2a453b42c86" providerId="ADAL" clId="{98C1416C-530C-4227-845B-4C30F1602C02}" dt="2022-05-10T14:46:08.148" v="109" actId="1076"/>
        <pc:sldMkLst>
          <pc:docMk/>
          <pc:sldMk cId="3841139718" sldId="271"/>
        </pc:sldMkLst>
        <pc:spChg chg="mod">
          <ac:chgData name="Hughes, Ffion" userId="b2b1aaa3-abdb-4362-bdd1-c2a453b42c86" providerId="ADAL" clId="{98C1416C-530C-4227-845B-4C30F1602C02}" dt="2022-05-10T14:18:42.703" v="5" actId="20577"/>
          <ac:spMkLst>
            <pc:docMk/>
            <pc:sldMk cId="3841139718" sldId="271"/>
            <ac:spMk id="2" creationId="{00000000-0000-0000-0000-000000000000}"/>
          </ac:spMkLst>
        </pc:spChg>
        <pc:spChg chg="mod">
          <ac:chgData name="Hughes, Ffion" userId="b2b1aaa3-abdb-4362-bdd1-c2a453b42c86" providerId="ADAL" clId="{98C1416C-530C-4227-845B-4C30F1602C02}" dt="2022-05-10T14:19:07.940" v="24" actId="20577"/>
          <ac:spMkLst>
            <pc:docMk/>
            <pc:sldMk cId="3841139718" sldId="271"/>
            <ac:spMk id="12" creationId="{C89E3BED-368D-4C5E-B976-483B68273D34}"/>
          </ac:spMkLst>
        </pc:spChg>
        <pc:picChg chg="del">
          <ac:chgData name="Hughes, Ffion" userId="b2b1aaa3-abdb-4362-bdd1-c2a453b42c86" providerId="ADAL" clId="{98C1416C-530C-4227-845B-4C30F1602C02}" dt="2022-05-10T14:27:53.946" v="107" actId="478"/>
          <ac:picMkLst>
            <pc:docMk/>
            <pc:sldMk cId="3841139718" sldId="271"/>
            <ac:picMk id="6" creationId="{3D2CA4D8-EBA6-449B-AE92-A8F854AB69EE}"/>
          </ac:picMkLst>
        </pc:picChg>
        <pc:picChg chg="add del mod modCrop">
          <ac:chgData name="Hughes, Ffion" userId="b2b1aaa3-abdb-4362-bdd1-c2a453b42c86" providerId="ADAL" clId="{98C1416C-530C-4227-845B-4C30F1602C02}" dt="2022-05-10T14:26:29.562" v="98" actId="478"/>
          <ac:picMkLst>
            <pc:docMk/>
            <pc:sldMk cId="3841139718" sldId="271"/>
            <ac:picMk id="7" creationId="{C74C8B04-354B-40A6-AF7F-AD70614C214A}"/>
          </ac:picMkLst>
        </pc:picChg>
        <pc:picChg chg="del">
          <ac:chgData name="Hughes, Ffion" userId="b2b1aaa3-abdb-4362-bdd1-c2a453b42c86" providerId="ADAL" clId="{98C1416C-530C-4227-845B-4C30F1602C02}" dt="2022-05-10T14:21:57.028" v="84" actId="478"/>
          <ac:picMkLst>
            <pc:docMk/>
            <pc:sldMk cId="3841139718" sldId="271"/>
            <ac:picMk id="8" creationId="{9733A254-4D3E-4977-840F-C4860CC4482B}"/>
          </ac:picMkLst>
        </pc:picChg>
        <pc:picChg chg="add mod">
          <ac:chgData name="Hughes, Ffion" userId="b2b1aaa3-abdb-4362-bdd1-c2a453b42c86" providerId="ADAL" clId="{98C1416C-530C-4227-845B-4C30F1602C02}" dt="2022-05-10T14:46:08.148" v="109" actId="1076"/>
          <ac:picMkLst>
            <pc:docMk/>
            <pc:sldMk cId="3841139718" sldId="271"/>
            <ac:picMk id="14" creationId="{9F7B5A39-28F3-402C-8FDF-FF2461C13DBE}"/>
          </ac:picMkLst>
        </pc:picChg>
        <pc:cxnChg chg="add del mod">
          <ac:chgData name="Hughes, Ffion" userId="b2b1aaa3-abdb-4362-bdd1-c2a453b42c86" providerId="ADAL" clId="{98C1416C-530C-4227-845B-4C30F1602C02}" dt="2022-05-10T14:26:31.485" v="99" actId="478"/>
          <ac:cxnSpMkLst>
            <pc:docMk/>
            <pc:sldMk cId="3841139718" sldId="271"/>
            <ac:cxnSpMk id="10" creationId="{B3B44689-EE05-4C5C-B3E9-B0F424EF541F}"/>
          </ac:cxnSpMkLst>
        </pc:cxnChg>
      </pc:sldChg>
      <pc:sldChg chg="addSp delSp modSp mod">
        <pc:chgData name="Hughes, Ffion" userId="b2b1aaa3-abdb-4362-bdd1-c2a453b42c86" providerId="ADAL" clId="{98C1416C-530C-4227-845B-4C30F1602C02}" dt="2022-05-10T14:46:28.379" v="114" actId="14100"/>
        <pc:sldMkLst>
          <pc:docMk/>
          <pc:sldMk cId="1853512535" sldId="279"/>
        </pc:sldMkLst>
        <pc:spChg chg="del">
          <ac:chgData name="Hughes, Ffion" userId="b2b1aaa3-abdb-4362-bdd1-c2a453b42c86" providerId="ADAL" clId="{98C1416C-530C-4227-845B-4C30F1602C02}" dt="2022-05-10T14:19:15.353" v="25" actId="478"/>
          <ac:spMkLst>
            <pc:docMk/>
            <pc:sldMk cId="1853512535" sldId="279"/>
            <ac:spMk id="10" creationId="{8A2E9D69-D328-496D-8DAF-B501EAFB0139}"/>
          </ac:spMkLst>
        </pc:spChg>
        <pc:spChg chg="add mod">
          <ac:chgData name="Hughes, Ffion" userId="b2b1aaa3-abdb-4362-bdd1-c2a453b42c86" providerId="ADAL" clId="{98C1416C-530C-4227-845B-4C30F1602C02}" dt="2022-05-10T14:19:15.676" v="26"/>
          <ac:spMkLst>
            <pc:docMk/>
            <pc:sldMk cId="1853512535" sldId="279"/>
            <ac:spMk id="11" creationId="{B29DDEA1-A0E1-49E7-90A7-A6A4F2652F6D}"/>
          </ac:spMkLst>
        </pc:spChg>
        <pc:picChg chg="del">
          <ac:chgData name="Hughes, Ffion" userId="b2b1aaa3-abdb-4362-bdd1-c2a453b42c86" providerId="ADAL" clId="{98C1416C-530C-4227-845B-4C30F1602C02}" dt="2022-05-10T14:46:22.491" v="110" actId="478"/>
          <ac:picMkLst>
            <pc:docMk/>
            <pc:sldMk cId="1853512535" sldId="279"/>
            <ac:picMk id="13" creationId="{852CE704-7EB9-4557-AF7A-FA1054DBAD06}"/>
          </ac:picMkLst>
        </pc:picChg>
        <pc:picChg chg="add mod">
          <ac:chgData name="Hughes, Ffion" userId="b2b1aaa3-abdb-4362-bdd1-c2a453b42c86" providerId="ADAL" clId="{98C1416C-530C-4227-845B-4C30F1602C02}" dt="2022-05-10T14:46:28.379" v="114" actId="14100"/>
          <ac:picMkLst>
            <pc:docMk/>
            <pc:sldMk cId="1853512535" sldId="279"/>
            <ac:picMk id="14" creationId="{1FB8CEC7-56F1-4EBD-B65F-3547EB7B526B}"/>
          </ac:picMkLst>
        </pc:picChg>
        <pc:picChg chg="del">
          <ac:chgData name="Hughes, Ffion" userId="b2b1aaa3-abdb-4362-bdd1-c2a453b42c86" providerId="ADAL" clId="{98C1416C-530C-4227-845B-4C30F1602C02}" dt="2022-05-10T14:46:23.239" v="111" actId="478"/>
          <ac:picMkLst>
            <pc:docMk/>
            <pc:sldMk cId="1853512535" sldId="279"/>
            <ac:picMk id="15" creationId="{59BA7B81-71E7-4F83-BDF4-178DBD06FB91}"/>
          </ac:picMkLst>
        </pc:picChg>
      </pc:sldChg>
      <pc:sldChg chg="addSp delSp modSp mod">
        <pc:chgData name="Hughes, Ffion" userId="b2b1aaa3-abdb-4362-bdd1-c2a453b42c86" providerId="ADAL" clId="{98C1416C-530C-4227-845B-4C30F1602C02}" dt="2022-05-10T14:46:32.827" v="117"/>
        <pc:sldMkLst>
          <pc:docMk/>
          <pc:sldMk cId="3751634250" sldId="280"/>
        </pc:sldMkLst>
        <pc:spChg chg="add mod">
          <ac:chgData name="Hughes, Ffion" userId="b2b1aaa3-abdb-4362-bdd1-c2a453b42c86" providerId="ADAL" clId="{98C1416C-530C-4227-845B-4C30F1602C02}" dt="2022-05-10T14:19:19.651" v="28"/>
          <ac:spMkLst>
            <pc:docMk/>
            <pc:sldMk cId="3751634250" sldId="280"/>
            <ac:spMk id="10" creationId="{45389C3D-7237-46AD-8D2A-4238BFF003A0}"/>
          </ac:spMkLst>
        </pc:spChg>
        <pc:spChg chg="del">
          <ac:chgData name="Hughes, Ffion" userId="b2b1aaa3-abdb-4362-bdd1-c2a453b42c86" providerId="ADAL" clId="{98C1416C-530C-4227-845B-4C30F1602C02}" dt="2022-05-10T14:19:19.334" v="27" actId="478"/>
          <ac:spMkLst>
            <pc:docMk/>
            <pc:sldMk cId="3751634250" sldId="280"/>
            <ac:spMk id="16" creationId="{FF11A587-6A48-4373-974B-63ED64386466}"/>
          </ac:spMkLst>
        </pc:spChg>
        <pc:picChg chg="del">
          <ac:chgData name="Hughes, Ffion" userId="b2b1aaa3-abdb-4362-bdd1-c2a453b42c86" providerId="ADAL" clId="{98C1416C-530C-4227-845B-4C30F1602C02}" dt="2022-05-10T14:46:32.526" v="116" actId="478"/>
          <ac:picMkLst>
            <pc:docMk/>
            <pc:sldMk cId="3751634250" sldId="280"/>
            <ac:picMk id="11" creationId="{02379170-8929-46E9-958F-CABEDC7AF40E}"/>
          </ac:picMkLst>
        </pc:picChg>
        <pc:picChg chg="del">
          <ac:chgData name="Hughes, Ffion" userId="b2b1aaa3-abdb-4362-bdd1-c2a453b42c86" providerId="ADAL" clId="{98C1416C-530C-4227-845B-4C30F1602C02}" dt="2022-05-10T14:46:30.990" v="115" actId="478"/>
          <ac:picMkLst>
            <pc:docMk/>
            <pc:sldMk cId="3751634250" sldId="280"/>
            <ac:picMk id="12" creationId="{3737013B-88E5-41D3-BE10-A5C7EF30A94F}"/>
          </ac:picMkLst>
        </pc:picChg>
        <pc:picChg chg="add mod">
          <ac:chgData name="Hughes, Ffion" userId="b2b1aaa3-abdb-4362-bdd1-c2a453b42c86" providerId="ADAL" clId="{98C1416C-530C-4227-845B-4C30F1602C02}" dt="2022-05-10T14:46:32.827" v="117"/>
          <ac:picMkLst>
            <pc:docMk/>
            <pc:sldMk cId="3751634250" sldId="280"/>
            <ac:picMk id="13" creationId="{287B2914-F992-42A1-9322-2AA4F90090E8}"/>
          </ac:picMkLst>
        </pc:picChg>
      </pc:sldChg>
      <pc:sldChg chg="addSp delSp modSp mod">
        <pc:chgData name="Hughes, Ffion" userId="b2b1aaa3-abdb-4362-bdd1-c2a453b42c86" providerId="ADAL" clId="{98C1416C-530C-4227-845B-4C30F1602C02}" dt="2022-05-10T14:19:31.025" v="33"/>
        <pc:sldMkLst>
          <pc:docMk/>
          <pc:sldMk cId="1769809369" sldId="281"/>
        </pc:sldMkLst>
        <pc:spChg chg="add mod">
          <ac:chgData name="Hughes, Ffion" userId="b2b1aaa3-abdb-4362-bdd1-c2a453b42c86" providerId="ADAL" clId="{98C1416C-530C-4227-845B-4C30F1602C02}" dt="2022-05-10T14:19:31.025" v="33"/>
          <ac:spMkLst>
            <pc:docMk/>
            <pc:sldMk cId="1769809369" sldId="281"/>
            <ac:spMk id="12" creationId="{B54DB7E9-3939-49EF-85BA-1CF4989E52F1}"/>
          </ac:spMkLst>
        </pc:spChg>
        <pc:spChg chg="del">
          <ac:chgData name="Hughes, Ffion" userId="b2b1aaa3-abdb-4362-bdd1-c2a453b42c86" providerId="ADAL" clId="{98C1416C-530C-4227-845B-4C30F1602C02}" dt="2022-05-10T14:19:30.814" v="32" actId="478"/>
          <ac:spMkLst>
            <pc:docMk/>
            <pc:sldMk cId="1769809369" sldId="281"/>
            <ac:spMk id="22" creationId="{298ECCA7-79E3-4EF6-A49B-80966CABC7DC}"/>
          </ac:spMkLst>
        </pc:spChg>
      </pc:sldChg>
      <pc:sldChg chg="addSp delSp modSp mod">
        <pc:chgData name="Hughes, Ffion" userId="b2b1aaa3-abdb-4362-bdd1-c2a453b42c86" providerId="ADAL" clId="{98C1416C-530C-4227-845B-4C30F1602C02}" dt="2022-05-10T14:47:35.142" v="152"/>
        <pc:sldMkLst>
          <pc:docMk/>
          <pc:sldMk cId="1951512019" sldId="282"/>
        </pc:sldMkLst>
        <pc:spChg chg="del topLvl">
          <ac:chgData name="Hughes, Ffion" userId="b2b1aaa3-abdb-4362-bdd1-c2a453b42c86" providerId="ADAL" clId="{98C1416C-530C-4227-845B-4C30F1602C02}" dt="2022-05-10T14:20:32.174" v="54" actId="478"/>
          <ac:spMkLst>
            <pc:docMk/>
            <pc:sldMk cId="1951512019" sldId="282"/>
            <ac:spMk id="12" creationId="{8621B5C3-6C66-4742-BA1A-2EB35B85C813}"/>
          </ac:spMkLst>
        </pc:spChg>
        <pc:spChg chg="add mod">
          <ac:chgData name="Hughes, Ffion" userId="b2b1aaa3-abdb-4362-bdd1-c2a453b42c86" providerId="ADAL" clId="{98C1416C-530C-4227-845B-4C30F1602C02}" dt="2022-05-10T14:20:32.545" v="55"/>
          <ac:spMkLst>
            <pc:docMk/>
            <pc:sldMk cId="1951512019" sldId="282"/>
            <ac:spMk id="13" creationId="{4D67F6E6-6F84-42A4-A3A6-C45F4E5574B7}"/>
          </ac:spMkLst>
        </pc:spChg>
        <pc:grpChg chg="del">
          <ac:chgData name="Hughes, Ffion" userId="b2b1aaa3-abdb-4362-bdd1-c2a453b42c86" providerId="ADAL" clId="{98C1416C-530C-4227-845B-4C30F1602C02}" dt="2022-05-10T14:20:32.174" v="54" actId="478"/>
          <ac:grpSpMkLst>
            <pc:docMk/>
            <pc:sldMk cId="1951512019" sldId="282"/>
            <ac:grpSpMk id="10" creationId="{35BD9D1A-C0AC-4475-AAE3-CEB6D48582CB}"/>
          </ac:grpSpMkLst>
        </pc:grpChg>
        <pc:grpChg chg="del topLvl">
          <ac:chgData name="Hughes, Ffion" userId="b2b1aaa3-abdb-4362-bdd1-c2a453b42c86" providerId="ADAL" clId="{98C1416C-530C-4227-845B-4C30F1602C02}" dt="2022-05-10T14:47:34.778" v="151" actId="478"/>
          <ac:grpSpMkLst>
            <pc:docMk/>
            <pc:sldMk cId="1951512019" sldId="282"/>
            <ac:grpSpMk id="11" creationId="{EABE1F02-AB4D-4D9B-A48F-D319824CFCE7}"/>
          </ac:grpSpMkLst>
        </pc:grpChg>
        <pc:grpChg chg="add mod">
          <ac:chgData name="Hughes, Ffion" userId="b2b1aaa3-abdb-4362-bdd1-c2a453b42c86" providerId="ADAL" clId="{98C1416C-530C-4227-845B-4C30F1602C02}" dt="2022-05-10T14:47:35.142" v="152"/>
          <ac:grpSpMkLst>
            <pc:docMk/>
            <pc:sldMk cId="1951512019" sldId="282"/>
            <ac:grpSpMk id="14" creationId="{D0FDEDC3-D8A1-475B-AACB-62692DC3C527}"/>
          </ac:grpSpMkLst>
        </pc:grpChg>
        <pc:picChg chg="mod">
          <ac:chgData name="Hughes, Ffion" userId="b2b1aaa3-abdb-4362-bdd1-c2a453b42c86" providerId="ADAL" clId="{98C1416C-530C-4227-845B-4C30F1602C02}" dt="2022-05-10T14:47:35.142" v="152"/>
          <ac:picMkLst>
            <pc:docMk/>
            <pc:sldMk cId="1951512019" sldId="282"/>
            <ac:picMk id="15" creationId="{F3D661FA-4A17-4AD0-8012-F192DC420ECB}"/>
          </ac:picMkLst>
        </pc:picChg>
        <pc:picChg chg="mod">
          <ac:chgData name="Hughes, Ffion" userId="b2b1aaa3-abdb-4362-bdd1-c2a453b42c86" providerId="ADAL" clId="{98C1416C-530C-4227-845B-4C30F1602C02}" dt="2022-05-10T14:47:35.142" v="152"/>
          <ac:picMkLst>
            <pc:docMk/>
            <pc:sldMk cId="1951512019" sldId="282"/>
            <ac:picMk id="20" creationId="{77E6A906-6057-4D9C-B14C-876EA98959D3}"/>
          </ac:picMkLst>
        </pc:picChg>
      </pc:sldChg>
      <pc:sldChg chg="addSp delSp modSp mod">
        <pc:chgData name="Hughes, Ffion" userId="b2b1aaa3-abdb-4362-bdd1-c2a453b42c86" providerId="ADAL" clId="{98C1416C-530C-4227-845B-4C30F1602C02}" dt="2022-05-10T14:46:56.502" v="132"/>
        <pc:sldMkLst>
          <pc:docMk/>
          <pc:sldMk cId="2463714295" sldId="283"/>
        </pc:sldMkLst>
        <pc:spChg chg="add mod">
          <ac:chgData name="Hughes, Ffion" userId="b2b1aaa3-abdb-4362-bdd1-c2a453b42c86" providerId="ADAL" clId="{98C1416C-530C-4227-845B-4C30F1602C02}" dt="2022-05-10T14:19:53.484" v="41"/>
          <ac:spMkLst>
            <pc:docMk/>
            <pc:sldMk cId="2463714295" sldId="283"/>
            <ac:spMk id="13" creationId="{3BE8073E-A094-459E-B3EA-B0A34B6E8194}"/>
          </ac:spMkLst>
        </pc:spChg>
        <pc:spChg chg="del topLvl">
          <ac:chgData name="Hughes, Ffion" userId="b2b1aaa3-abdb-4362-bdd1-c2a453b42c86" providerId="ADAL" clId="{98C1416C-530C-4227-845B-4C30F1602C02}" dt="2022-05-10T14:19:53.158" v="40" actId="478"/>
          <ac:spMkLst>
            <pc:docMk/>
            <pc:sldMk cId="2463714295" sldId="283"/>
            <ac:spMk id="18" creationId="{7CE04796-D8DE-47BA-AF32-3A8BD8FAC949}"/>
          </ac:spMkLst>
        </pc:spChg>
        <pc:grpChg chg="del">
          <ac:chgData name="Hughes, Ffion" userId="b2b1aaa3-abdb-4362-bdd1-c2a453b42c86" providerId="ADAL" clId="{98C1416C-530C-4227-845B-4C30F1602C02}" dt="2022-05-10T14:19:53.158" v="40" actId="478"/>
          <ac:grpSpMkLst>
            <pc:docMk/>
            <pc:sldMk cId="2463714295" sldId="283"/>
            <ac:grpSpMk id="16" creationId="{3694FEAC-8647-4EDC-B049-78B9B20A49BF}"/>
          </ac:grpSpMkLst>
        </pc:grpChg>
        <pc:grpChg chg="del mod topLvl">
          <ac:chgData name="Hughes, Ffion" userId="b2b1aaa3-abdb-4362-bdd1-c2a453b42c86" providerId="ADAL" clId="{98C1416C-530C-4227-845B-4C30F1602C02}" dt="2022-05-10T14:46:55.605" v="131" actId="478"/>
          <ac:grpSpMkLst>
            <pc:docMk/>
            <pc:sldMk cId="2463714295" sldId="283"/>
            <ac:grpSpMk id="17" creationId="{902007A6-5A09-46C2-B855-EA0ADFCFBA36}"/>
          </ac:grpSpMkLst>
        </pc:grpChg>
        <pc:grpChg chg="del mod">
          <ac:chgData name="Hughes, Ffion" userId="b2b1aaa3-abdb-4362-bdd1-c2a453b42c86" providerId="ADAL" clId="{98C1416C-530C-4227-845B-4C30F1602C02}" dt="2022-05-10T14:46:54.612" v="130" actId="478"/>
          <ac:grpSpMkLst>
            <pc:docMk/>
            <pc:sldMk cId="2463714295" sldId="283"/>
            <ac:grpSpMk id="20" creationId="{8667A0AE-26B1-4245-BD7B-8BC41DC8A414}"/>
          </ac:grpSpMkLst>
        </pc:grpChg>
        <pc:picChg chg="add mod">
          <ac:chgData name="Hughes, Ffion" userId="b2b1aaa3-abdb-4362-bdd1-c2a453b42c86" providerId="ADAL" clId="{98C1416C-530C-4227-845B-4C30F1602C02}" dt="2022-05-10T14:46:56.502" v="132"/>
          <ac:picMkLst>
            <pc:docMk/>
            <pc:sldMk cId="2463714295" sldId="283"/>
            <ac:picMk id="14" creationId="{AD390B58-A197-4EFE-8667-B7147DFE8EC3}"/>
          </ac:picMkLst>
        </pc:picChg>
        <pc:picChg chg="mod topLvl">
          <ac:chgData name="Hughes, Ffion" userId="b2b1aaa3-abdb-4362-bdd1-c2a453b42c86" providerId="ADAL" clId="{98C1416C-530C-4227-845B-4C30F1602C02}" dt="2022-05-10T14:46:55.605" v="131" actId="478"/>
          <ac:picMkLst>
            <pc:docMk/>
            <pc:sldMk cId="2463714295" sldId="283"/>
            <ac:picMk id="19" creationId="{B77FCC9C-69E4-4609-A7FE-0A7DEAA36DD8}"/>
          </ac:picMkLst>
        </pc:picChg>
        <pc:picChg chg="del mod topLvl">
          <ac:chgData name="Hughes, Ffion" userId="b2b1aaa3-abdb-4362-bdd1-c2a453b42c86" providerId="ADAL" clId="{98C1416C-530C-4227-845B-4C30F1602C02}" dt="2022-05-10T14:46:55.605" v="131" actId="478"/>
          <ac:picMkLst>
            <pc:docMk/>
            <pc:sldMk cId="2463714295" sldId="283"/>
            <ac:picMk id="21" creationId="{676FC886-FFC4-4BB5-A3CF-D4C3AE9AACE7}"/>
          </ac:picMkLst>
        </pc:picChg>
        <pc:picChg chg="del">
          <ac:chgData name="Hughes, Ffion" userId="b2b1aaa3-abdb-4362-bdd1-c2a453b42c86" providerId="ADAL" clId="{98C1416C-530C-4227-845B-4C30F1602C02}" dt="2022-05-10T14:46:54.612" v="130" actId="478"/>
          <ac:picMkLst>
            <pc:docMk/>
            <pc:sldMk cId="2463714295" sldId="283"/>
            <ac:picMk id="22" creationId="{F48990BA-1A36-4484-A4F9-52A264A18881}"/>
          </ac:picMkLst>
        </pc:picChg>
      </pc:sldChg>
      <pc:sldChg chg="addSp delSp modSp mod">
        <pc:chgData name="Hughes, Ffion" userId="b2b1aaa3-abdb-4362-bdd1-c2a453b42c86" providerId="ADAL" clId="{98C1416C-530C-4227-845B-4C30F1602C02}" dt="2022-05-10T14:47:13.417" v="144"/>
        <pc:sldMkLst>
          <pc:docMk/>
          <pc:sldMk cId="1115183998" sldId="284"/>
        </pc:sldMkLst>
        <pc:spChg chg="add mod">
          <ac:chgData name="Hughes, Ffion" userId="b2b1aaa3-abdb-4362-bdd1-c2a453b42c86" providerId="ADAL" clId="{98C1416C-530C-4227-845B-4C30F1602C02}" dt="2022-05-10T14:20:27.577" v="53"/>
          <ac:spMkLst>
            <pc:docMk/>
            <pc:sldMk cId="1115183998" sldId="284"/>
            <ac:spMk id="13" creationId="{99429F5D-7750-486A-A40A-1E4087F8E54A}"/>
          </ac:spMkLst>
        </pc:spChg>
        <pc:spChg chg="del topLvl">
          <ac:chgData name="Hughes, Ffion" userId="b2b1aaa3-abdb-4362-bdd1-c2a453b42c86" providerId="ADAL" clId="{98C1416C-530C-4227-845B-4C30F1602C02}" dt="2022-05-10T14:20:27.272" v="52" actId="478"/>
          <ac:spMkLst>
            <pc:docMk/>
            <pc:sldMk cId="1115183998" sldId="284"/>
            <ac:spMk id="15" creationId="{D4291254-6BC2-4836-9898-6E22E466319D}"/>
          </ac:spMkLst>
        </pc:spChg>
        <pc:grpChg chg="del">
          <ac:chgData name="Hughes, Ffion" userId="b2b1aaa3-abdb-4362-bdd1-c2a453b42c86" providerId="ADAL" clId="{98C1416C-530C-4227-845B-4C30F1602C02}" dt="2022-05-10T14:20:27.272" v="52" actId="478"/>
          <ac:grpSpMkLst>
            <pc:docMk/>
            <pc:sldMk cId="1115183998" sldId="284"/>
            <ac:grpSpMk id="10" creationId="{0B30A2A6-E612-4858-A327-98EFB1F569AB}"/>
          </ac:grpSpMkLst>
        </pc:grpChg>
        <pc:grpChg chg="del mod topLvl">
          <ac:chgData name="Hughes, Ffion" userId="b2b1aaa3-abdb-4362-bdd1-c2a453b42c86" providerId="ADAL" clId="{98C1416C-530C-4227-845B-4C30F1602C02}" dt="2022-05-10T14:47:12.557" v="143" actId="478"/>
          <ac:grpSpMkLst>
            <pc:docMk/>
            <pc:sldMk cId="1115183998" sldId="284"/>
            <ac:grpSpMk id="11" creationId="{BCEFB05F-3364-4898-A403-664A4B095F28}"/>
          </ac:grpSpMkLst>
        </pc:grpChg>
        <pc:grpChg chg="del mod">
          <ac:chgData name="Hughes, Ffion" userId="b2b1aaa3-abdb-4362-bdd1-c2a453b42c86" providerId="ADAL" clId="{98C1416C-530C-4227-845B-4C30F1602C02}" dt="2022-05-10T14:47:11.999" v="142" actId="478"/>
          <ac:grpSpMkLst>
            <pc:docMk/>
            <pc:sldMk cId="1115183998" sldId="284"/>
            <ac:grpSpMk id="17" creationId="{E65FE08B-5DB3-4DED-AC85-E5E12F0678B9}"/>
          </ac:grpSpMkLst>
        </pc:grpChg>
        <pc:picChg chg="add mod">
          <ac:chgData name="Hughes, Ffion" userId="b2b1aaa3-abdb-4362-bdd1-c2a453b42c86" providerId="ADAL" clId="{98C1416C-530C-4227-845B-4C30F1602C02}" dt="2022-05-10T14:47:13.417" v="144"/>
          <ac:picMkLst>
            <pc:docMk/>
            <pc:sldMk cId="1115183998" sldId="284"/>
            <ac:picMk id="14" creationId="{D350039B-43DE-416D-BEB8-76823649D9A7}"/>
          </ac:picMkLst>
        </pc:picChg>
        <pc:picChg chg="mod topLvl">
          <ac:chgData name="Hughes, Ffion" userId="b2b1aaa3-abdb-4362-bdd1-c2a453b42c86" providerId="ADAL" clId="{98C1416C-530C-4227-845B-4C30F1602C02}" dt="2022-05-10T14:47:12.557" v="143" actId="478"/>
          <ac:picMkLst>
            <pc:docMk/>
            <pc:sldMk cId="1115183998" sldId="284"/>
            <ac:picMk id="16" creationId="{2D1B8597-4413-4521-9A00-D8C0845486DC}"/>
          </ac:picMkLst>
        </pc:picChg>
        <pc:picChg chg="del mod topLvl">
          <ac:chgData name="Hughes, Ffion" userId="b2b1aaa3-abdb-4362-bdd1-c2a453b42c86" providerId="ADAL" clId="{98C1416C-530C-4227-845B-4C30F1602C02}" dt="2022-05-10T14:47:12.557" v="143" actId="478"/>
          <ac:picMkLst>
            <pc:docMk/>
            <pc:sldMk cId="1115183998" sldId="284"/>
            <ac:picMk id="18" creationId="{D4A5767F-F6AD-41D6-8013-CE54750C16AE}"/>
          </ac:picMkLst>
        </pc:picChg>
        <pc:picChg chg="del">
          <ac:chgData name="Hughes, Ffion" userId="b2b1aaa3-abdb-4362-bdd1-c2a453b42c86" providerId="ADAL" clId="{98C1416C-530C-4227-845B-4C30F1602C02}" dt="2022-05-10T14:47:11.999" v="142" actId="478"/>
          <ac:picMkLst>
            <pc:docMk/>
            <pc:sldMk cId="1115183998" sldId="284"/>
            <ac:picMk id="19" creationId="{331F4B42-313E-407E-B50D-61A72B757976}"/>
          </ac:picMkLst>
        </pc:picChg>
      </pc:sldChg>
      <pc:sldChg chg="addSp delSp modSp mod">
        <pc:chgData name="Hughes, Ffion" userId="b2b1aaa3-abdb-4362-bdd1-c2a453b42c86" providerId="ADAL" clId="{98C1416C-530C-4227-845B-4C30F1602C02}" dt="2022-05-10T14:47:40.548" v="154"/>
        <pc:sldMkLst>
          <pc:docMk/>
          <pc:sldMk cId="426478111" sldId="285"/>
        </pc:sldMkLst>
        <pc:spChg chg="del topLvl">
          <ac:chgData name="Hughes, Ffion" userId="b2b1aaa3-abdb-4362-bdd1-c2a453b42c86" providerId="ADAL" clId="{98C1416C-530C-4227-845B-4C30F1602C02}" dt="2022-05-10T14:20:39.873" v="56" actId="478"/>
          <ac:spMkLst>
            <pc:docMk/>
            <pc:sldMk cId="426478111" sldId="285"/>
            <ac:spMk id="12" creationId="{288DD055-6C1D-4456-AD05-C16B04979224}"/>
          </ac:spMkLst>
        </pc:spChg>
        <pc:spChg chg="add mod">
          <ac:chgData name="Hughes, Ffion" userId="b2b1aaa3-abdb-4362-bdd1-c2a453b42c86" providerId="ADAL" clId="{98C1416C-530C-4227-845B-4C30F1602C02}" dt="2022-05-10T14:20:40.101" v="57"/>
          <ac:spMkLst>
            <pc:docMk/>
            <pc:sldMk cId="426478111" sldId="285"/>
            <ac:spMk id="13" creationId="{46A243D2-F5FD-44DB-A142-E2D9BB85B420}"/>
          </ac:spMkLst>
        </pc:spChg>
        <pc:grpChg chg="del">
          <ac:chgData name="Hughes, Ffion" userId="b2b1aaa3-abdb-4362-bdd1-c2a453b42c86" providerId="ADAL" clId="{98C1416C-530C-4227-845B-4C30F1602C02}" dt="2022-05-10T14:20:39.873" v="56" actId="478"/>
          <ac:grpSpMkLst>
            <pc:docMk/>
            <pc:sldMk cId="426478111" sldId="285"/>
            <ac:grpSpMk id="10" creationId="{690A09AE-A523-4D85-8604-1A7043A29661}"/>
          </ac:grpSpMkLst>
        </pc:grpChg>
        <pc:grpChg chg="del topLvl">
          <ac:chgData name="Hughes, Ffion" userId="b2b1aaa3-abdb-4362-bdd1-c2a453b42c86" providerId="ADAL" clId="{98C1416C-530C-4227-845B-4C30F1602C02}" dt="2022-05-10T14:47:40.217" v="153" actId="478"/>
          <ac:grpSpMkLst>
            <pc:docMk/>
            <pc:sldMk cId="426478111" sldId="285"/>
            <ac:grpSpMk id="11" creationId="{377F4EC7-9560-45F6-AD6F-56BCD41F742F}"/>
          </ac:grpSpMkLst>
        </pc:grpChg>
        <pc:grpChg chg="add mod">
          <ac:chgData name="Hughes, Ffion" userId="b2b1aaa3-abdb-4362-bdd1-c2a453b42c86" providerId="ADAL" clId="{98C1416C-530C-4227-845B-4C30F1602C02}" dt="2022-05-10T14:47:40.548" v="154"/>
          <ac:grpSpMkLst>
            <pc:docMk/>
            <pc:sldMk cId="426478111" sldId="285"/>
            <ac:grpSpMk id="14" creationId="{54B80433-A127-4F1C-B279-F2DAFDEF7360}"/>
          </ac:grpSpMkLst>
        </pc:grpChg>
        <pc:picChg chg="mod">
          <ac:chgData name="Hughes, Ffion" userId="b2b1aaa3-abdb-4362-bdd1-c2a453b42c86" providerId="ADAL" clId="{98C1416C-530C-4227-845B-4C30F1602C02}" dt="2022-05-10T14:47:40.548" v="154"/>
          <ac:picMkLst>
            <pc:docMk/>
            <pc:sldMk cId="426478111" sldId="285"/>
            <ac:picMk id="15" creationId="{877E04AD-849F-4047-8204-1DDC68E5FE99}"/>
          </ac:picMkLst>
        </pc:picChg>
        <pc:picChg chg="mod">
          <ac:chgData name="Hughes, Ffion" userId="b2b1aaa3-abdb-4362-bdd1-c2a453b42c86" providerId="ADAL" clId="{98C1416C-530C-4227-845B-4C30F1602C02}" dt="2022-05-10T14:47:40.548" v="154"/>
          <ac:picMkLst>
            <pc:docMk/>
            <pc:sldMk cId="426478111" sldId="285"/>
            <ac:picMk id="20" creationId="{9A5C053B-B64E-4BD4-AD6B-A0225C21C190}"/>
          </ac:picMkLst>
        </pc:picChg>
      </pc:sldChg>
      <pc:sldChg chg="addSp delSp modSp mod">
        <pc:chgData name="Hughes, Ffion" userId="b2b1aaa3-abdb-4362-bdd1-c2a453b42c86" providerId="ADAL" clId="{98C1416C-530C-4227-845B-4C30F1602C02}" dt="2022-05-10T14:47:44.850" v="156"/>
        <pc:sldMkLst>
          <pc:docMk/>
          <pc:sldMk cId="1110617937" sldId="286"/>
        </pc:sldMkLst>
        <pc:spChg chg="add mod">
          <ac:chgData name="Hughes, Ffion" userId="b2b1aaa3-abdb-4362-bdd1-c2a453b42c86" providerId="ADAL" clId="{98C1416C-530C-4227-845B-4C30F1602C02}" dt="2022-05-10T14:20:50.123" v="59"/>
          <ac:spMkLst>
            <pc:docMk/>
            <pc:sldMk cId="1110617937" sldId="286"/>
            <ac:spMk id="13" creationId="{22EBA7A3-BA5F-41CF-83B3-AC2A0FBD1539}"/>
          </ac:spMkLst>
        </pc:spChg>
        <pc:spChg chg="del topLvl">
          <ac:chgData name="Hughes, Ffion" userId="b2b1aaa3-abdb-4362-bdd1-c2a453b42c86" providerId="ADAL" clId="{98C1416C-530C-4227-845B-4C30F1602C02}" dt="2022-05-10T14:20:49.793" v="58" actId="478"/>
          <ac:spMkLst>
            <pc:docMk/>
            <pc:sldMk cId="1110617937" sldId="286"/>
            <ac:spMk id="15" creationId="{C5A11969-A30A-45C3-B478-C9169630BE49}"/>
          </ac:spMkLst>
        </pc:spChg>
        <pc:grpChg chg="del">
          <ac:chgData name="Hughes, Ffion" userId="b2b1aaa3-abdb-4362-bdd1-c2a453b42c86" providerId="ADAL" clId="{98C1416C-530C-4227-845B-4C30F1602C02}" dt="2022-05-10T14:20:49.793" v="58" actId="478"/>
          <ac:grpSpMkLst>
            <pc:docMk/>
            <pc:sldMk cId="1110617937" sldId="286"/>
            <ac:grpSpMk id="10" creationId="{5546F8D7-F018-4720-8B63-33178960E02C}"/>
          </ac:grpSpMkLst>
        </pc:grpChg>
        <pc:grpChg chg="del topLvl">
          <ac:chgData name="Hughes, Ffion" userId="b2b1aaa3-abdb-4362-bdd1-c2a453b42c86" providerId="ADAL" clId="{98C1416C-530C-4227-845B-4C30F1602C02}" dt="2022-05-10T14:47:44.224" v="155" actId="478"/>
          <ac:grpSpMkLst>
            <pc:docMk/>
            <pc:sldMk cId="1110617937" sldId="286"/>
            <ac:grpSpMk id="11" creationId="{48397CF0-80E0-4F67-9B98-8173E984213B}"/>
          </ac:grpSpMkLst>
        </pc:grpChg>
        <pc:grpChg chg="add mod">
          <ac:chgData name="Hughes, Ffion" userId="b2b1aaa3-abdb-4362-bdd1-c2a453b42c86" providerId="ADAL" clId="{98C1416C-530C-4227-845B-4C30F1602C02}" dt="2022-05-10T14:47:44.850" v="156"/>
          <ac:grpSpMkLst>
            <pc:docMk/>
            <pc:sldMk cId="1110617937" sldId="286"/>
            <ac:grpSpMk id="14" creationId="{2071150E-D91F-474D-98E0-432F8DD78D74}"/>
          </ac:grpSpMkLst>
        </pc:grpChg>
        <pc:picChg chg="mod">
          <ac:chgData name="Hughes, Ffion" userId="b2b1aaa3-abdb-4362-bdd1-c2a453b42c86" providerId="ADAL" clId="{98C1416C-530C-4227-845B-4C30F1602C02}" dt="2022-05-10T14:47:44.850" v="156"/>
          <ac:picMkLst>
            <pc:docMk/>
            <pc:sldMk cId="1110617937" sldId="286"/>
            <ac:picMk id="20" creationId="{9DACE62A-9241-4554-9A1E-C2B871009133}"/>
          </ac:picMkLst>
        </pc:picChg>
        <pc:picChg chg="mod">
          <ac:chgData name="Hughes, Ffion" userId="b2b1aaa3-abdb-4362-bdd1-c2a453b42c86" providerId="ADAL" clId="{98C1416C-530C-4227-845B-4C30F1602C02}" dt="2022-05-10T14:47:44.850" v="156"/>
          <ac:picMkLst>
            <pc:docMk/>
            <pc:sldMk cId="1110617937" sldId="286"/>
            <ac:picMk id="21" creationId="{F2B84104-2E35-4F72-B60B-00AEF2BA0227}"/>
          </ac:picMkLst>
        </pc:picChg>
      </pc:sldChg>
      <pc:sldChg chg="addSp delSp modSp mod">
        <pc:chgData name="Hughes, Ffion" userId="b2b1aaa3-abdb-4362-bdd1-c2a453b42c86" providerId="ADAL" clId="{98C1416C-530C-4227-845B-4C30F1602C02}" dt="2022-05-10T14:47:48.003" v="158"/>
        <pc:sldMkLst>
          <pc:docMk/>
          <pc:sldMk cId="2608566266" sldId="287"/>
        </pc:sldMkLst>
        <pc:spChg chg="del topLvl">
          <ac:chgData name="Hughes, Ffion" userId="b2b1aaa3-abdb-4362-bdd1-c2a453b42c86" providerId="ADAL" clId="{98C1416C-530C-4227-845B-4C30F1602C02}" dt="2022-05-10T14:20:54.861" v="60" actId="478"/>
          <ac:spMkLst>
            <pc:docMk/>
            <pc:sldMk cId="2608566266" sldId="287"/>
            <ac:spMk id="14" creationId="{630F4C32-68A2-4D69-A612-0FA1CF05165F}"/>
          </ac:spMkLst>
        </pc:spChg>
        <pc:spChg chg="add mod">
          <ac:chgData name="Hughes, Ffion" userId="b2b1aaa3-abdb-4362-bdd1-c2a453b42c86" providerId="ADAL" clId="{98C1416C-530C-4227-845B-4C30F1602C02}" dt="2022-05-10T14:20:55.177" v="61"/>
          <ac:spMkLst>
            <pc:docMk/>
            <pc:sldMk cId="2608566266" sldId="287"/>
            <ac:spMk id="17" creationId="{BE38B116-4318-4CCC-8D7C-7F94D3CDE35D}"/>
          </ac:spMkLst>
        </pc:spChg>
        <pc:grpChg chg="del">
          <ac:chgData name="Hughes, Ffion" userId="b2b1aaa3-abdb-4362-bdd1-c2a453b42c86" providerId="ADAL" clId="{98C1416C-530C-4227-845B-4C30F1602C02}" dt="2022-05-10T14:20:54.861" v="60" actId="478"/>
          <ac:grpSpMkLst>
            <pc:docMk/>
            <pc:sldMk cId="2608566266" sldId="287"/>
            <ac:grpSpMk id="12" creationId="{6F1D2582-2F98-4270-8EFF-42D7D10B21F8}"/>
          </ac:grpSpMkLst>
        </pc:grpChg>
        <pc:grpChg chg="del topLvl">
          <ac:chgData name="Hughes, Ffion" userId="b2b1aaa3-abdb-4362-bdd1-c2a453b42c86" providerId="ADAL" clId="{98C1416C-530C-4227-845B-4C30F1602C02}" dt="2022-05-10T14:47:47.687" v="157" actId="478"/>
          <ac:grpSpMkLst>
            <pc:docMk/>
            <pc:sldMk cId="2608566266" sldId="287"/>
            <ac:grpSpMk id="13" creationId="{DE9C608F-51A5-4688-B173-A94638571D4C}"/>
          </ac:grpSpMkLst>
        </pc:grpChg>
        <pc:grpChg chg="add mod">
          <ac:chgData name="Hughes, Ffion" userId="b2b1aaa3-abdb-4362-bdd1-c2a453b42c86" providerId="ADAL" clId="{98C1416C-530C-4227-845B-4C30F1602C02}" dt="2022-05-10T14:47:48.003" v="158"/>
          <ac:grpSpMkLst>
            <pc:docMk/>
            <pc:sldMk cId="2608566266" sldId="287"/>
            <ac:grpSpMk id="18" creationId="{92160196-F387-4C4E-BE8F-448F3B8E46CE}"/>
          </ac:grpSpMkLst>
        </pc:grpChg>
        <pc:picChg chg="mod">
          <ac:chgData name="Hughes, Ffion" userId="b2b1aaa3-abdb-4362-bdd1-c2a453b42c86" providerId="ADAL" clId="{98C1416C-530C-4227-845B-4C30F1602C02}" dt="2022-05-10T14:47:48.003" v="158"/>
          <ac:picMkLst>
            <pc:docMk/>
            <pc:sldMk cId="2608566266" sldId="287"/>
            <ac:picMk id="19" creationId="{4C330C32-47BB-488A-AE0D-5392CB19A157}"/>
          </ac:picMkLst>
        </pc:picChg>
        <pc:picChg chg="mod">
          <ac:chgData name="Hughes, Ffion" userId="b2b1aaa3-abdb-4362-bdd1-c2a453b42c86" providerId="ADAL" clId="{98C1416C-530C-4227-845B-4C30F1602C02}" dt="2022-05-10T14:47:48.003" v="158"/>
          <ac:picMkLst>
            <pc:docMk/>
            <pc:sldMk cId="2608566266" sldId="287"/>
            <ac:picMk id="22" creationId="{9140F608-F8D8-490D-8308-CE0CE340C079}"/>
          </ac:picMkLst>
        </pc:picChg>
      </pc:sldChg>
      <pc:sldChg chg="addSp delSp modSp mod">
        <pc:chgData name="Hughes, Ffion" userId="b2b1aaa3-abdb-4362-bdd1-c2a453b42c86" providerId="ADAL" clId="{98C1416C-530C-4227-845B-4C30F1602C02}" dt="2022-05-10T14:46:39.063" v="120"/>
        <pc:sldMkLst>
          <pc:docMk/>
          <pc:sldMk cId="1213993306" sldId="300"/>
        </pc:sldMkLst>
        <pc:spChg chg="del mod">
          <ac:chgData name="Hughes, Ffion" userId="b2b1aaa3-abdb-4362-bdd1-c2a453b42c86" providerId="ADAL" clId="{98C1416C-530C-4227-845B-4C30F1602C02}" dt="2022-05-10T14:19:24.283" v="30" actId="478"/>
          <ac:spMkLst>
            <pc:docMk/>
            <pc:sldMk cId="1213993306" sldId="300"/>
            <ac:spMk id="6" creationId="{C90FE028-DFB5-4802-9CB6-5695AF3948C8}"/>
          </ac:spMkLst>
        </pc:spChg>
        <pc:spChg chg="add mod">
          <ac:chgData name="Hughes, Ffion" userId="b2b1aaa3-abdb-4362-bdd1-c2a453b42c86" providerId="ADAL" clId="{98C1416C-530C-4227-845B-4C30F1602C02}" dt="2022-05-10T14:19:24.522" v="31"/>
          <ac:spMkLst>
            <pc:docMk/>
            <pc:sldMk cId="1213993306" sldId="300"/>
            <ac:spMk id="13" creationId="{E42AB8F3-1D11-4483-BD94-10C8651787F3}"/>
          </ac:spMkLst>
        </pc:spChg>
        <pc:grpChg chg="del mod">
          <ac:chgData name="Hughes, Ffion" userId="b2b1aaa3-abdb-4362-bdd1-c2a453b42c86" providerId="ADAL" clId="{98C1416C-530C-4227-845B-4C30F1602C02}" dt="2022-05-10T14:46:37.079" v="118" actId="478"/>
          <ac:grpSpMkLst>
            <pc:docMk/>
            <pc:sldMk cId="1213993306" sldId="300"/>
            <ac:grpSpMk id="4" creationId="{150614C7-B9A8-46CB-9E73-26E34B44DA49}"/>
          </ac:grpSpMkLst>
        </pc:grpChg>
        <pc:grpChg chg="del mod">
          <ac:chgData name="Hughes, Ffion" userId="b2b1aaa3-abdb-4362-bdd1-c2a453b42c86" providerId="ADAL" clId="{98C1416C-530C-4227-845B-4C30F1602C02}" dt="2022-05-10T14:46:38.699" v="119" actId="478"/>
          <ac:grpSpMkLst>
            <pc:docMk/>
            <pc:sldMk cId="1213993306" sldId="300"/>
            <ac:grpSpMk id="12" creationId="{287E8E3E-5C3C-4BA6-AE9F-472782D639D1}"/>
          </ac:grpSpMkLst>
        </pc:grpChg>
        <pc:picChg chg="del mod topLvl">
          <ac:chgData name="Hughes, Ffion" userId="b2b1aaa3-abdb-4362-bdd1-c2a453b42c86" providerId="ADAL" clId="{98C1416C-530C-4227-845B-4C30F1602C02}" dt="2022-05-10T14:46:38.699" v="119" actId="478"/>
          <ac:picMkLst>
            <pc:docMk/>
            <pc:sldMk cId="1213993306" sldId="300"/>
            <ac:picMk id="8" creationId="{B0C3369F-FCB9-4FDC-B24F-5CA1DC56D143}"/>
          </ac:picMkLst>
        </pc:picChg>
        <pc:picChg chg="mod topLvl">
          <ac:chgData name="Hughes, Ffion" userId="b2b1aaa3-abdb-4362-bdd1-c2a453b42c86" providerId="ADAL" clId="{98C1416C-530C-4227-845B-4C30F1602C02}" dt="2022-05-10T14:46:38.699" v="119" actId="478"/>
          <ac:picMkLst>
            <pc:docMk/>
            <pc:sldMk cId="1213993306" sldId="300"/>
            <ac:picMk id="10" creationId="{8E42D322-35AF-48DA-AE6A-A04F93430E22}"/>
          </ac:picMkLst>
        </pc:picChg>
        <pc:picChg chg="del">
          <ac:chgData name="Hughes, Ffion" userId="b2b1aaa3-abdb-4362-bdd1-c2a453b42c86" providerId="ADAL" clId="{98C1416C-530C-4227-845B-4C30F1602C02}" dt="2022-05-10T14:46:37.079" v="118" actId="478"/>
          <ac:picMkLst>
            <pc:docMk/>
            <pc:sldMk cId="1213993306" sldId="300"/>
            <ac:picMk id="11" creationId="{AEC2ABD0-B988-458A-91FD-BBE6FFA5DF86}"/>
          </ac:picMkLst>
        </pc:picChg>
        <pc:picChg chg="add mod">
          <ac:chgData name="Hughes, Ffion" userId="b2b1aaa3-abdb-4362-bdd1-c2a453b42c86" providerId="ADAL" clId="{98C1416C-530C-4227-845B-4C30F1602C02}" dt="2022-05-10T14:46:39.063" v="120"/>
          <ac:picMkLst>
            <pc:docMk/>
            <pc:sldMk cId="1213993306" sldId="300"/>
            <ac:picMk id="14" creationId="{9BBCAE3F-40A2-4FB2-B9B4-0F833E1C77DC}"/>
          </ac:picMkLst>
        </pc:picChg>
      </pc:sldChg>
      <pc:sldChg chg="addSp delSp modSp mod">
        <pc:chgData name="Hughes, Ffion" userId="b2b1aaa3-abdb-4362-bdd1-c2a453b42c86" providerId="ADAL" clId="{98C1416C-530C-4227-845B-4C30F1602C02}" dt="2022-05-10T14:46:43.398" v="123"/>
        <pc:sldMkLst>
          <pc:docMk/>
          <pc:sldMk cId="1468588104" sldId="301"/>
        </pc:sldMkLst>
        <pc:spChg chg="del">
          <ac:chgData name="Hughes, Ffion" userId="b2b1aaa3-abdb-4362-bdd1-c2a453b42c86" providerId="ADAL" clId="{98C1416C-530C-4227-845B-4C30F1602C02}" dt="2022-05-10T14:19:36.181" v="34" actId="478"/>
          <ac:spMkLst>
            <pc:docMk/>
            <pc:sldMk cId="1468588104" sldId="301"/>
            <ac:spMk id="6" creationId="{2BB00307-C385-4B2B-A373-CE5EC4B349B1}"/>
          </ac:spMkLst>
        </pc:spChg>
        <pc:spChg chg="add mod">
          <ac:chgData name="Hughes, Ffion" userId="b2b1aaa3-abdb-4362-bdd1-c2a453b42c86" providerId="ADAL" clId="{98C1416C-530C-4227-845B-4C30F1602C02}" dt="2022-05-10T14:19:37" v="35"/>
          <ac:spMkLst>
            <pc:docMk/>
            <pc:sldMk cId="1468588104" sldId="301"/>
            <ac:spMk id="12" creationId="{0A65A541-2079-4FB8-8D0C-A316F363BA36}"/>
          </ac:spMkLst>
        </pc:spChg>
        <pc:grpChg chg="del mod">
          <ac:chgData name="Hughes, Ffion" userId="b2b1aaa3-abdb-4362-bdd1-c2a453b42c86" providerId="ADAL" clId="{98C1416C-530C-4227-845B-4C30F1602C02}" dt="2022-05-10T14:46:42.495" v="122" actId="478"/>
          <ac:grpSpMkLst>
            <pc:docMk/>
            <pc:sldMk cId="1468588104" sldId="301"/>
            <ac:grpSpMk id="7" creationId="{BE5227BA-D58E-44A6-A059-E7A3B7E12B5E}"/>
          </ac:grpSpMkLst>
        </pc:grpChg>
        <pc:grpChg chg="del mod">
          <ac:chgData name="Hughes, Ffion" userId="b2b1aaa3-abdb-4362-bdd1-c2a453b42c86" providerId="ADAL" clId="{98C1416C-530C-4227-845B-4C30F1602C02}" dt="2022-05-10T14:46:41.771" v="121" actId="478"/>
          <ac:grpSpMkLst>
            <pc:docMk/>
            <pc:sldMk cId="1468588104" sldId="301"/>
            <ac:grpSpMk id="9" creationId="{CAFC5523-5968-4FA3-BE52-22B75C980272}"/>
          </ac:grpSpMkLst>
        </pc:grpChg>
        <pc:picChg chg="mod topLvl">
          <ac:chgData name="Hughes, Ffion" userId="b2b1aaa3-abdb-4362-bdd1-c2a453b42c86" providerId="ADAL" clId="{98C1416C-530C-4227-845B-4C30F1602C02}" dt="2022-05-10T14:46:42.495" v="122" actId="478"/>
          <ac:picMkLst>
            <pc:docMk/>
            <pc:sldMk cId="1468588104" sldId="301"/>
            <ac:picMk id="8" creationId="{5CBFA316-CAE4-40C1-B539-37A719857767}"/>
          </ac:picMkLst>
        </pc:picChg>
        <pc:picChg chg="del mod topLvl">
          <ac:chgData name="Hughes, Ffion" userId="b2b1aaa3-abdb-4362-bdd1-c2a453b42c86" providerId="ADAL" clId="{98C1416C-530C-4227-845B-4C30F1602C02}" dt="2022-05-10T14:46:42.495" v="122" actId="478"/>
          <ac:picMkLst>
            <pc:docMk/>
            <pc:sldMk cId="1468588104" sldId="301"/>
            <ac:picMk id="10" creationId="{696AA4C2-7EB6-4116-A6D8-A107DD0ACC69}"/>
          </ac:picMkLst>
        </pc:picChg>
        <pc:picChg chg="del">
          <ac:chgData name="Hughes, Ffion" userId="b2b1aaa3-abdb-4362-bdd1-c2a453b42c86" providerId="ADAL" clId="{98C1416C-530C-4227-845B-4C30F1602C02}" dt="2022-05-10T14:46:41.771" v="121" actId="478"/>
          <ac:picMkLst>
            <pc:docMk/>
            <pc:sldMk cId="1468588104" sldId="301"/>
            <ac:picMk id="11" creationId="{64E80576-0EDD-4D9C-A20D-F633BAD19F10}"/>
          </ac:picMkLst>
        </pc:picChg>
        <pc:picChg chg="add mod">
          <ac:chgData name="Hughes, Ffion" userId="b2b1aaa3-abdb-4362-bdd1-c2a453b42c86" providerId="ADAL" clId="{98C1416C-530C-4227-845B-4C30F1602C02}" dt="2022-05-10T14:46:43.398" v="123"/>
          <ac:picMkLst>
            <pc:docMk/>
            <pc:sldMk cId="1468588104" sldId="301"/>
            <ac:picMk id="14" creationId="{4D28B4D8-581B-4B3B-B685-53033367A8B8}"/>
          </ac:picMkLst>
        </pc:picChg>
      </pc:sldChg>
      <pc:sldChg chg="addSp delSp modSp mod">
        <pc:chgData name="Hughes, Ffion" userId="b2b1aaa3-abdb-4362-bdd1-c2a453b42c86" providerId="ADAL" clId="{98C1416C-530C-4227-845B-4C30F1602C02}" dt="2022-05-10T14:46:47.345" v="126"/>
        <pc:sldMkLst>
          <pc:docMk/>
          <pc:sldMk cId="224387870" sldId="302"/>
        </pc:sldMkLst>
        <pc:spChg chg="add mod">
          <ac:chgData name="Hughes, Ffion" userId="b2b1aaa3-abdb-4362-bdd1-c2a453b42c86" providerId="ADAL" clId="{98C1416C-530C-4227-845B-4C30F1602C02}" dt="2022-05-10T14:19:43.153" v="37"/>
          <ac:spMkLst>
            <pc:docMk/>
            <pc:sldMk cId="224387870" sldId="302"/>
            <ac:spMk id="11" creationId="{973E64D5-3695-4262-9626-30DCD289FB9B}"/>
          </ac:spMkLst>
        </pc:spChg>
        <pc:spChg chg="del">
          <ac:chgData name="Hughes, Ffion" userId="b2b1aaa3-abdb-4362-bdd1-c2a453b42c86" providerId="ADAL" clId="{98C1416C-530C-4227-845B-4C30F1602C02}" dt="2022-05-10T14:19:42.837" v="36" actId="478"/>
          <ac:spMkLst>
            <pc:docMk/>
            <pc:sldMk cId="224387870" sldId="302"/>
            <ac:spMk id="12" creationId="{C8623E83-D6C4-458D-AF2F-E8D57D53FD47}"/>
          </ac:spMkLst>
        </pc:spChg>
        <pc:grpChg chg="del mod">
          <ac:chgData name="Hughes, Ffion" userId="b2b1aaa3-abdb-4362-bdd1-c2a453b42c86" providerId="ADAL" clId="{98C1416C-530C-4227-845B-4C30F1602C02}" dt="2022-05-10T14:46:46.446" v="125" actId="478"/>
          <ac:grpSpMkLst>
            <pc:docMk/>
            <pc:sldMk cId="224387870" sldId="302"/>
            <ac:grpSpMk id="6" creationId="{552BD33D-4649-430E-99D1-C455C2825CB1}"/>
          </ac:grpSpMkLst>
        </pc:grpChg>
        <pc:grpChg chg="del mod">
          <ac:chgData name="Hughes, Ffion" userId="b2b1aaa3-abdb-4362-bdd1-c2a453b42c86" providerId="ADAL" clId="{98C1416C-530C-4227-845B-4C30F1602C02}" dt="2022-05-10T14:46:45.847" v="124" actId="478"/>
          <ac:grpSpMkLst>
            <pc:docMk/>
            <pc:sldMk cId="224387870" sldId="302"/>
            <ac:grpSpMk id="8" creationId="{287F7740-71BB-4943-A581-D3ED5E1CA88E}"/>
          </ac:grpSpMkLst>
        </pc:grpChg>
        <pc:picChg chg="mod topLvl">
          <ac:chgData name="Hughes, Ffion" userId="b2b1aaa3-abdb-4362-bdd1-c2a453b42c86" providerId="ADAL" clId="{98C1416C-530C-4227-845B-4C30F1602C02}" dt="2022-05-10T14:46:46.446" v="125" actId="478"/>
          <ac:picMkLst>
            <pc:docMk/>
            <pc:sldMk cId="224387870" sldId="302"/>
            <ac:picMk id="7" creationId="{A91C706E-4CE3-413D-A578-01F5A290CE1D}"/>
          </ac:picMkLst>
        </pc:picChg>
        <pc:picChg chg="del mod topLvl">
          <ac:chgData name="Hughes, Ffion" userId="b2b1aaa3-abdb-4362-bdd1-c2a453b42c86" providerId="ADAL" clId="{98C1416C-530C-4227-845B-4C30F1602C02}" dt="2022-05-10T14:46:46.446" v="125" actId="478"/>
          <ac:picMkLst>
            <pc:docMk/>
            <pc:sldMk cId="224387870" sldId="302"/>
            <ac:picMk id="9" creationId="{2B3BADFA-0C68-45EB-9886-B4516478A2BE}"/>
          </ac:picMkLst>
        </pc:picChg>
        <pc:picChg chg="del">
          <ac:chgData name="Hughes, Ffion" userId="b2b1aaa3-abdb-4362-bdd1-c2a453b42c86" providerId="ADAL" clId="{98C1416C-530C-4227-845B-4C30F1602C02}" dt="2022-05-10T14:46:45.847" v="124" actId="478"/>
          <ac:picMkLst>
            <pc:docMk/>
            <pc:sldMk cId="224387870" sldId="302"/>
            <ac:picMk id="10" creationId="{5C2CC687-2E68-4555-A7B7-0C2DC15139C1}"/>
          </ac:picMkLst>
        </pc:picChg>
        <pc:picChg chg="add mod">
          <ac:chgData name="Hughes, Ffion" userId="b2b1aaa3-abdb-4362-bdd1-c2a453b42c86" providerId="ADAL" clId="{98C1416C-530C-4227-845B-4C30F1602C02}" dt="2022-05-10T14:46:47.345" v="126"/>
          <ac:picMkLst>
            <pc:docMk/>
            <pc:sldMk cId="224387870" sldId="302"/>
            <ac:picMk id="13" creationId="{1113E23C-E5BC-4619-A0B4-C617C9E08F6B}"/>
          </ac:picMkLst>
        </pc:picChg>
      </pc:sldChg>
      <pc:sldChg chg="addSp delSp modSp mod">
        <pc:chgData name="Hughes, Ffion" userId="b2b1aaa3-abdb-4362-bdd1-c2a453b42c86" providerId="ADAL" clId="{98C1416C-530C-4227-845B-4C30F1602C02}" dt="2022-05-10T14:46:51.954" v="129"/>
        <pc:sldMkLst>
          <pc:docMk/>
          <pc:sldMk cId="691421829" sldId="303"/>
        </pc:sldMkLst>
        <pc:spChg chg="del topLvl">
          <ac:chgData name="Hughes, Ffion" userId="b2b1aaa3-abdb-4362-bdd1-c2a453b42c86" providerId="ADAL" clId="{98C1416C-530C-4227-845B-4C30F1602C02}" dt="2022-05-10T14:19:48.896" v="38" actId="478"/>
          <ac:spMkLst>
            <pc:docMk/>
            <pc:sldMk cId="691421829" sldId="303"/>
            <ac:spMk id="11" creationId="{8245557C-2E71-455E-86AD-D1572F93C4CE}"/>
          </ac:spMkLst>
        </pc:spChg>
        <pc:spChg chg="add mod">
          <ac:chgData name="Hughes, Ffion" userId="b2b1aaa3-abdb-4362-bdd1-c2a453b42c86" providerId="ADAL" clId="{98C1416C-530C-4227-845B-4C30F1602C02}" dt="2022-05-10T14:19:49.181" v="39"/>
          <ac:spMkLst>
            <pc:docMk/>
            <pc:sldMk cId="691421829" sldId="303"/>
            <ac:spMk id="17" creationId="{E2389205-6382-492A-9AF1-F195E0642F7F}"/>
          </ac:spMkLst>
        </pc:spChg>
        <pc:grpChg chg="del mod topLvl">
          <ac:chgData name="Hughes, Ffion" userId="b2b1aaa3-abdb-4362-bdd1-c2a453b42c86" providerId="ADAL" clId="{98C1416C-530C-4227-845B-4C30F1602C02}" dt="2022-05-10T14:46:51.037" v="128" actId="478"/>
          <ac:grpSpMkLst>
            <pc:docMk/>
            <pc:sldMk cId="691421829" sldId="303"/>
            <ac:grpSpMk id="6" creationId="{A0314CB5-86AB-4824-B3F3-D50CAD8C5504}"/>
          </ac:grpSpMkLst>
        </pc:grpChg>
        <pc:grpChg chg="del mod">
          <ac:chgData name="Hughes, Ffion" userId="b2b1aaa3-abdb-4362-bdd1-c2a453b42c86" providerId="ADAL" clId="{98C1416C-530C-4227-845B-4C30F1602C02}" dt="2022-05-10T14:46:50.451" v="127" actId="478"/>
          <ac:grpSpMkLst>
            <pc:docMk/>
            <pc:sldMk cId="691421829" sldId="303"/>
            <ac:grpSpMk id="8" creationId="{6BBAD439-37AC-4700-A89D-AD44F32B40EC}"/>
          </ac:grpSpMkLst>
        </pc:grpChg>
        <pc:grpChg chg="del">
          <ac:chgData name="Hughes, Ffion" userId="b2b1aaa3-abdb-4362-bdd1-c2a453b42c86" providerId="ADAL" clId="{98C1416C-530C-4227-845B-4C30F1602C02}" dt="2022-05-10T14:19:48.896" v="38" actId="478"/>
          <ac:grpSpMkLst>
            <pc:docMk/>
            <pc:sldMk cId="691421829" sldId="303"/>
            <ac:grpSpMk id="13" creationId="{EA0C2047-BDE8-4887-9736-EE7B08EE3B26}"/>
          </ac:grpSpMkLst>
        </pc:grpChg>
        <pc:picChg chg="mod topLvl">
          <ac:chgData name="Hughes, Ffion" userId="b2b1aaa3-abdb-4362-bdd1-c2a453b42c86" providerId="ADAL" clId="{98C1416C-530C-4227-845B-4C30F1602C02}" dt="2022-05-10T14:46:51.037" v="128" actId="478"/>
          <ac:picMkLst>
            <pc:docMk/>
            <pc:sldMk cId="691421829" sldId="303"/>
            <ac:picMk id="7" creationId="{57ABC052-1AEE-4025-9E81-F664732DF638}"/>
          </ac:picMkLst>
        </pc:picChg>
        <pc:picChg chg="del mod topLvl">
          <ac:chgData name="Hughes, Ffion" userId="b2b1aaa3-abdb-4362-bdd1-c2a453b42c86" providerId="ADAL" clId="{98C1416C-530C-4227-845B-4C30F1602C02}" dt="2022-05-10T14:46:51.037" v="128" actId="478"/>
          <ac:picMkLst>
            <pc:docMk/>
            <pc:sldMk cId="691421829" sldId="303"/>
            <ac:picMk id="9" creationId="{8B9B4A64-917F-4B77-929E-D244CB176148}"/>
          </ac:picMkLst>
        </pc:picChg>
        <pc:picChg chg="del">
          <ac:chgData name="Hughes, Ffion" userId="b2b1aaa3-abdb-4362-bdd1-c2a453b42c86" providerId="ADAL" clId="{98C1416C-530C-4227-845B-4C30F1602C02}" dt="2022-05-10T14:46:50.451" v="127" actId="478"/>
          <ac:picMkLst>
            <pc:docMk/>
            <pc:sldMk cId="691421829" sldId="303"/>
            <ac:picMk id="10" creationId="{C44A4443-551D-4877-9538-DD65352924BA}"/>
          </ac:picMkLst>
        </pc:picChg>
        <pc:picChg chg="add mod">
          <ac:chgData name="Hughes, Ffion" userId="b2b1aaa3-abdb-4362-bdd1-c2a453b42c86" providerId="ADAL" clId="{98C1416C-530C-4227-845B-4C30F1602C02}" dt="2022-05-10T14:46:51.954" v="129"/>
          <ac:picMkLst>
            <pc:docMk/>
            <pc:sldMk cId="691421829" sldId="303"/>
            <ac:picMk id="18" creationId="{97D93636-86BF-4492-8CE5-AE3C76DAD78B}"/>
          </ac:picMkLst>
        </pc:picChg>
      </pc:sldChg>
      <pc:sldChg chg="addSp delSp modSp mod">
        <pc:chgData name="Hughes, Ffion" userId="b2b1aaa3-abdb-4362-bdd1-c2a453b42c86" providerId="ADAL" clId="{98C1416C-530C-4227-845B-4C30F1602C02}" dt="2022-05-10T14:47:00.553" v="135"/>
        <pc:sldMkLst>
          <pc:docMk/>
          <pc:sldMk cId="2205544008" sldId="304"/>
        </pc:sldMkLst>
        <pc:spChg chg="add mod">
          <ac:chgData name="Hughes, Ffion" userId="b2b1aaa3-abdb-4362-bdd1-c2a453b42c86" providerId="ADAL" clId="{98C1416C-530C-4227-845B-4C30F1602C02}" dt="2022-05-10T14:20:00.646" v="43"/>
          <ac:spMkLst>
            <pc:docMk/>
            <pc:sldMk cId="2205544008" sldId="304"/>
            <ac:spMk id="13" creationId="{2BD37E04-587E-41D8-8946-7B960A5DC618}"/>
          </ac:spMkLst>
        </pc:spChg>
        <pc:spChg chg="del topLvl">
          <ac:chgData name="Hughes, Ffion" userId="b2b1aaa3-abdb-4362-bdd1-c2a453b42c86" providerId="ADAL" clId="{98C1416C-530C-4227-845B-4C30F1602C02}" dt="2022-05-10T14:20:00.345" v="42" actId="478"/>
          <ac:spMkLst>
            <pc:docMk/>
            <pc:sldMk cId="2205544008" sldId="304"/>
            <ac:spMk id="15" creationId="{D4291254-6BC2-4836-9898-6E22E466319D}"/>
          </ac:spMkLst>
        </pc:spChg>
        <pc:grpChg chg="del">
          <ac:chgData name="Hughes, Ffion" userId="b2b1aaa3-abdb-4362-bdd1-c2a453b42c86" providerId="ADAL" clId="{98C1416C-530C-4227-845B-4C30F1602C02}" dt="2022-05-10T14:20:00.345" v="42" actId="478"/>
          <ac:grpSpMkLst>
            <pc:docMk/>
            <pc:sldMk cId="2205544008" sldId="304"/>
            <ac:grpSpMk id="10" creationId="{0B30A2A6-E612-4858-A327-98EFB1F569AB}"/>
          </ac:grpSpMkLst>
        </pc:grpChg>
        <pc:grpChg chg="del mod topLvl">
          <ac:chgData name="Hughes, Ffion" userId="b2b1aaa3-abdb-4362-bdd1-c2a453b42c86" providerId="ADAL" clId="{98C1416C-530C-4227-845B-4C30F1602C02}" dt="2022-05-10T14:46:59.620" v="134" actId="478"/>
          <ac:grpSpMkLst>
            <pc:docMk/>
            <pc:sldMk cId="2205544008" sldId="304"/>
            <ac:grpSpMk id="11" creationId="{BCEFB05F-3364-4898-A403-664A4B095F28}"/>
          </ac:grpSpMkLst>
        </pc:grpChg>
        <pc:grpChg chg="del mod">
          <ac:chgData name="Hughes, Ffion" userId="b2b1aaa3-abdb-4362-bdd1-c2a453b42c86" providerId="ADAL" clId="{98C1416C-530C-4227-845B-4C30F1602C02}" dt="2022-05-10T14:46:59.004" v="133" actId="478"/>
          <ac:grpSpMkLst>
            <pc:docMk/>
            <pc:sldMk cId="2205544008" sldId="304"/>
            <ac:grpSpMk id="17" creationId="{E65FE08B-5DB3-4DED-AC85-E5E12F0678B9}"/>
          </ac:grpSpMkLst>
        </pc:grpChg>
        <pc:picChg chg="add mod">
          <ac:chgData name="Hughes, Ffion" userId="b2b1aaa3-abdb-4362-bdd1-c2a453b42c86" providerId="ADAL" clId="{98C1416C-530C-4227-845B-4C30F1602C02}" dt="2022-05-10T14:47:00.553" v="135"/>
          <ac:picMkLst>
            <pc:docMk/>
            <pc:sldMk cId="2205544008" sldId="304"/>
            <ac:picMk id="14" creationId="{211E0BA8-5DEA-4159-9095-A0D967DA1156}"/>
          </ac:picMkLst>
        </pc:picChg>
        <pc:picChg chg="mod topLvl">
          <ac:chgData name="Hughes, Ffion" userId="b2b1aaa3-abdb-4362-bdd1-c2a453b42c86" providerId="ADAL" clId="{98C1416C-530C-4227-845B-4C30F1602C02}" dt="2022-05-10T14:46:59.620" v="134" actId="478"/>
          <ac:picMkLst>
            <pc:docMk/>
            <pc:sldMk cId="2205544008" sldId="304"/>
            <ac:picMk id="16" creationId="{2D1B8597-4413-4521-9A00-D8C0845486DC}"/>
          </ac:picMkLst>
        </pc:picChg>
        <pc:picChg chg="del mod topLvl">
          <ac:chgData name="Hughes, Ffion" userId="b2b1aaa3-abdb-4362-bdd1-c2a453b42c86" providerId="ADAL" clId="{98C1416C-530C-4227-845B-4C30F1602C02}" dt="2022-05-10T14:46:59.620" v="134" actId="478"/>
          <ac:picMkLst>
            <pc:docMk/>
            <pc:sldMk cId="2205544008" sldId="304"/>
            <ac:picMk id="18" creationId="{D4A5767F-F6AD-41D6-8013-CE54750C16AE}"/>
          </ac:picMkLst>
        </pc:picChg>
        <pc:picChg chg="del">
          <ac:chgData name="Hughes, Ffion" userId="b2b1aaa3-abdb-4362-bdd1-c2a453b42c86" providerId="ADAL" clId="{98C1416C-530C-4227-845B-4C30F1602C02}" dt="2022-05-10T14:46:59.004" v="133" actId="478"/>
          <ac:picMkLst>
            <pc:docMk/>
            <pc:sldMk cId="2205544008" sldId="304"/>
            <ac:picMk id="19" creationId="{331F4B42-313E-407E-B50D-61A72B757976}"/>
          </ac:picMkLst>
        </pc:picChg>
      </pc:sldChg>
      <pc:sldChg chg="addSp delSp modSp mod">
        <pc:chgData name="Hughes, Ffion" userId="b2b1aaa3-abdb-4362-bdd1-c2a453b42c86" providerId="ADAL" clId="{98C1416C-530C-4227-845B-4C30F1602C02}" dt="2022-05-10T14:20:04.981" v="45"/>
        <pc:sldMkLst>
          <pc:docMk/>
          <pc:sldMk cId="2363823524" sldId="305"/>
        </pc:sldMkLst>
        <pc:spChg chg="del topLvl">
          <ac:chgData name="Hughes, Ffion" userId="b2b1aaa3-abdb-4362-bdd1-c2a453b42c86" providerId="ADAL" clId="{98C1416C-530C-4227-845B-4C30F1602C02}" dt="2022-05-10T14:20:04.713" v="44" actId="478"/>
          <ac:spMkLst>
            <pc:docMk/>
            <pc:sldMk cId="2363823524" sldId="305"/>
            <ac:spMk id="13" creationId="{E8745D9A-ACB4-42A6-9CFD-D7360CF3543E}"/>
          </ac:spMkLst>
        </pc:spChg>
        <pc:spChg chg="add mod">
          <ac:chgData name="Hughes, Ffion" userId="b2b1aaa3-abdb-4362-bdd1-c2a453b42c86" providerId="ADAL" clId="{98C1416C-530C-4227-845B-4C30F1602C02}" dt="2022-05-10T14:20:04.981" v="45"/>
          <ac:spMkLst>
            <pc:docMk/>
            <pc:sldMk cId="2363823524" sldId="305"/>
            <ac:spMk id="18" creationId="{CA4AB2A6-F269-447D-AFB7-A06A4746779C}"/>
          </ac:spMkLst>
        </pc:spChg>
        <pc:grpChg chg="del">
          <ac:chgData name="Hughes, Ffion" userId="b2b1aaa3-abdb-4362-bdd1-c2a453b42c86" providerId="ADAL" clId="{98C1416C-530C-4227-845B-4C30F1602C02}" dt="2022-05-10T14:20:04.713" v="44" actId="478"/>
          <ac:grpSpMkLst>
            <pc:docMk/>
            <pc:sldMk cId="2363823524" sldId="305"/>
            <ac:grpSpMk id="11" creationId="{41A45C26-AFF9-4273-BC10-FD0122E73375}"/>
          </ac:grpSpMkLst>
        </pc:grpChg>
        <pc:grpChg chg="topLvl">
          <ac:chgData name="Hughes, Ffion" userId="b2b1aaa3-abdb-4362-bdd1-c2a453b42c86" providerId="ADAL" clId="{98C1416C-530C-4227-845B-4C30F1602C02}" dt="2022-05-10T14:20:04.713" v="44" actId="478"/>
          <ac:grpSpMkLst>
            <pc:docMk/>
            <pc:sldMk cId="2363823524" sldId="305"/>
            <ac:grpSpMk id="12" creationId="{39154D1D-BA12-4CB9-A4F1-96162D1DBF7E}"/>
          </ac:grpSpMkLst>
        </pc:grpChg>
      </pc:sldChg>
      <pc:sldChg chg="addSp delSp modSp mod">
        <pc:chgData name="Hughes, Ffion" userId="b2b1aaa3-abdb-4362-bdd1-c2a453b42c86" providerId="ADAL" clId="{98C1416C-530C-4227-845B-4C30F1602C02}" dt="2022-05-10T14:47:04.985" v="138"/>
        <pc:sldMkLst>
          <pc:docMk/>
          <pc:sldMk cId="3394020873" sldId="306"/>
        </pc:sldMkLst>
        <pc:spChg chg="del topLvl">
          <ac:chgData name="Hughes, Ffion" userId="b2b1aaa3-abdb-4362-bdd1-c2a453b42c86" providerId="ADAL" clId="{98C1416C-530C-4227-845B-4C30F1602C02}" dt="2022-05-10T14:20:10.832" v="46" actId="478"/>
          <ac:spMkLst>
            <pc:docMk/>
            <pc:sldMk cId="3394020873" sldId="306"/>
            <ac:spMk id="11" creationId="{C68E7E21-DA11-44DE-9C7B-067131A80551}"/>
          </ac:spMkLst>
        </pc:spChg>
        <pc:spChg chg="add mod">
          <ac:chgData name="Hughes, Ffion" userId="b2b1aaa3-abdb-4362-bdd1-c2a453b42c86" providerId="ADAL" clId="{98C1416C-530C-4227-845B-4C30F1602C02}" dt="2022-05-10T14:20:11.186" v="47"/>
          <ac:spMkLst>
            <pc:docMk/>
            <pc:sldMk cId="3394020873" sldId="306"/>
            <ac:spMk id="17" creationId="{CA88206B-F064-495E-9261-914962C3D9FE}"/>
          </ac:spMkLst>
        </pc:spChg>
        <pc:grpChg chg="del">
          <ac:chgData name="Hughes, Ffion" userId="b2b1aaa3-abdb-4362-bdd1-c2a453b42c86" providerId="ADAL" clId="{98C1416C-530C-4227-845B-4C30F1602C02}" dt="2022-05-10T14:20:10.832" v="46" actId="478"/>
          <ac:grpSpMkLst>
            <pc:docMk/>
            <pc:sldMk cId="3394020873" sldId="306"/>
            <ac:grpSpMk id="9" creationId="{50132880-6635-4629-8600-08215083DCBB}"/>
          </ac:grpSpMkLst>
        </pc:grpChg>
        <pc:grpChg chg="del mod topLvl">
          <ac:chgData name="Hughes, Ffion" userId="b2b1aaa3-abdb-4362-bdd1-c2a453b42c86" providerId="ADAL" clId="{98C1416C-530C-4227-845B-4C30F1602C02}" dt="2022-05-10T14:47:04.104" v="137" actId="478"/>
          <ac:grpSpMkLst>
            <pc:docMk/>
            <pc:sldMk cId="3394020873" sldId="306"/>
            <ac:grpSpMk id="10" creationId="{EABD1D37-5F1E-42EE-835D-11A3D41CE3D2}"/>
          </ac:grpSpMkLst>
        </pc:grpChg>
        <pc:grpChg chg="del mod">
          <ac:chgData name="Hughes, Ffion" userId="b2b1aaa3-abdb-4362-bdd1-c2a453b42c86" providerId="ADAL" clId="{98C1416C-530C-4227-845B-4C30F1602C02}" dt="2022-05-10T14:47:03.468" v="136" actId="478"/>
          <ac:grpSpMkLst>
            <pc:docMk/>
            <pc:sldMk cId="3394020873" sldId="306"/>
            <ac:grpSpMk id="13" creationId="{17C2692B-1026-4A8A-BD8C-C4727DCE6CCC}"/>
          </ac:grpSpMkLst>
        </pc:grpChg>
        <pc:picChg chg="mod topLvl">
          <ac:chgData name="Hughes, Ffion" userId="b2b1aaa3-abdb-4362-bdd1-c2a453b42c86" providerId="ADAL" clId="{98C1416C-530C-4227-845B-4C30F1602C02}" dt="2022-05-10T14:47:04.104" v="137" actId="478"/>
          <ac:picMkLst>
            <pc:docMk/>
            <pc:sldMk cId="3394020873" sldId="306"/>
            <ac:picMk id="12" creationId="{32683645-D777-4001-931B-DDCDDA500BBE}"/>
          </ac:picMkLst>
        </pc:picChg>
        <pc:picChg chg="del mod topLvl">
          <ac:chgData name="Hughes, Ffion" userId="b2b1aaa3-abdb-4362-bdd1-c2a453b42c86" providerId="ADAL" clId="{98C1416C-530C-4227-845B-4C30F1602C02}" dt="2022-05-10T14:47:04.104" v="137" actId="478"/>
          <ac:picMkLst>
            <pc:docMk/>
            <pc:sldMk cId="3394020873" sldId="306"/>
            <ac:picMk id="14" creationId="{2A9A1D33-4F5B-4A3E-AD8A-B36FF87E7196}"/>
          </ac:picMkLst>
        </pc:picChg>
        <pc:picChg chg="del">
          <ac:chgData name="Hughes, Ffion" userId="b2b1aaa3-abdb-4362-bdd1-c2a453b42c86" providerId="ADAL" clId="{98C1416C-530C-4227-845B-4C30F1602C02}" dt="2022-05-10T14:47:03.468" v="136" actId="478"/>
          <ac:picMkLst>
            <pc:docMk/>
            <pc:sldMk cId="3394020873" sldId="306"/>
            <ac:picMk id="15" creationId="{C6CE8BA3-CC86-4BC3-A163-56087DC3CA47}"/>
          </ac:picMkLst>
        </pc:picChg>
        <pc:picChg chg="add mod">
          <ac:chgData name="Hughes, Ffion" userId="b2b1aaa3-abdb-4362-bdd1-c2a453b42c86" providerId="ADAL" clId="{98C1416C-530C-4227-845B-4C30F1602C02}" dt="2022-05-10T14:47:04.985" v="138"/>
          <ac:picMkLst>
            <pc:docMk/>
            <pc:sldMk cId="3394020873" sldId="306"/>
            <ac:picMk id="18" creationId="{803A513F-B789-4DA3-A6B2-6A471A38B00E}"/>
          </ac:picMkLst>
        </pc:picChg>
      </pc:sldChg>
      <pc:sldChg chg="addSp delSp modSp mod">
        <pc:chgData name="Hughes, Ffion" userId="b2b1aaa3-abdb-4362-bdd1-c2a453b42c86" providerId="ADAL" clId="{98C1416C-530C-4227-845B-4C30F1602C02}" dt="2022-05-10T14:47:24.374" v="148" actId="164"/>
        <pc:sldMkLst>
          <pc:docMk/>
          <pc:sldMk cId="3471721934" sldId="307"/>
        </pc:sldMkLst>
        <pc:spChg chg="del topLvl">
          <ac:chgData name="Hughes, Ffion" userId="b2b1aaa3-abdb-4362-bdd1-c2a453b42c86" providerId="ADAL" clId="{98C1416C-530C-4227-845B-4C30F1602C02}" dt="2022-05-10T14:20:18.246" v="48" actId="478"/>
          <ac:spMkLst>
            <pc:docMk/>
            <pc:sldMk cId="3471721934" sldId="307"/>
            <ac:spMk id="11" creationId="{C68E7E21-DA11-44DE-9C7B-067131A80551}"/>
          </ac:spMkLst>
        </pc:spChg>
        <pc:spChg chg="add mod">
          <ac:chgData name="Hughes, Ffion" userId="b2b1aaa3-abdb-4362-bdd1-c2a453b42c86" providerId="ADAL" clId="{98C1416C-530C-4227-845B-4C30F1602C02}" dt="2022-05-10T14:20:18.562" v="49"/>
          <ac:spMkLst>
            <pc:docMk/>
            <pc:sldMk cId="3471721934" sldId="307"/>
            <ac:spMk id="16" creationId="{A4522F89-D16F-415A-97B7-4FD96AFE60EF}"/>
          </ac:spMkLst>
        </pc:spChg>
        <pc:grpChg chg="add mod">
          <ac:chgData name="Hughes, Ffion" userId="b2b1aaa3-abdb-4362-bdd1-c2a453b42c86" providerId="ADAL" clId="{98C1416C-530C-4227-845B-4C30F1602C02}" dt="2022-05-10T14:47:24.374" v="148" actId="164"/>
          <ac:grpSpMkLst>
            <pc:docMk/>
            <pc:sldMk cId="3471721934" sldId="307"/>
            <ac:grpSpMk id="4" creationId="{3DADA323-3495-4D78-A3F8-D711BFCFFA05}"/>
          </ac:grpSpMkLst>
        </pc:grpChg>
        <pc:grpChg chg="del">
          <ac:chgData name="Hughes, Ffion" userId="b2b1aaa3-abdb-4362-bdd1-c2a453b42c86" providerId="ADAL" clId="{98C1416C-530C-4227-845B-4C30F1602C02}" dt="2022-05-10T14:20:18.246" v="48" actId="478"/>
          <ac:grpSpMkLst>
            <pc:docMk/>
            <pc:sldMk cId="3471721934" sldId="307"/>
            <ac:grpSpMk id="9" creationId="{50132880-6635-4629-8600-08215083DCBB}"/>
          </ac:grpSpMkLst>
        </pc:grpChg>
        <pc:grpChg chg="del mod topLvl">
          <ac:chgData name="Hughes, Ffion" userId="b2b1aaa3-abdb-4362-bdd1-c2a453b42c86" providerId="ADAL" clId="{98C1416C-530C-4227-845B-4C30F1602C02}" dt="2022-05-10T14:47:07.993" v="140" actId="478"/>
          <ac:grpSpMkLst>
            <pc:docMk/>
            <pc:sldMk cId="3471721934" sldId="307"/>
            <ac:grpSpMk id="10" creationId="{EABD1D37-5F1E-42EE-835D-11A3D41CE3D2}"/>
          </ac:grpSpMkLst>
        </pc:grpChg>
        <pc:grpChg chg="del mod">
          <ac:chgData name="Hughes, Ffion" userId="b2b1aaa3-abdb-4362-bdd1-c2a453b42c86" providerId="ADAL" clId="{98C1416C-530C-4227-845B-4C30F1602C02}" dt="2022-05-10T14:47:07.460" v="139" actId="478"/>
          <ac:grpSpMkLst>
            <pc:docMk/>
            <pc:sldMk cId="3471721934" sldId="307"/>
            <ac:grpSpMk id="13" creationId="{17C2692B-1026-4A8A-BD8C-C4727DCE6CCC}"/>
          </ac:grpSpMkLst>
        </pc:grpChg>
        <pc:picChg chg="mod topLvl">
          <ac:chgData name="Hughes, Ffion" userId="b2b1aaa3-abdb-4362-bdd1-c2a453b42c86" providerId="ADAL" clId="{98C1416C-530C-4227-845B-4C30F1602C02}" dt="2022-05-10T14:47:24.374" v="148" actId="164"/>
          <ac:picMkLst>
            <pc:docMk/>
            <pc:sldMk cId="3471721934" sldId="307"/>
            <ac:picMk id="12" creationId="{32683645-D777-4001-931B-DDCDDA500BBE}"/>
          </ac:picMkLst>
        </pc:picChg>
        <pc:picChg chg="del mod topLvl">
          <ac:chgData name="Hughes, Ffion" userId="b2b1aaa3-abdb-4362-bdd1-c2a453b42c86" providerId="ADAL" clId="{98C1416C-530C-4227-845B-4C30F1602C02}" dt="2022-05-10T14:47:07.993" v="140" actId="478"/>
          <ac:picMkLst>
            <pc:docMk/>
            <pc:sldMk cId="3471721934" sldId="307"/>
            <ac:picMk id="14" creationId="{2A9A1D33-4F5B-4A3E-AD8A-B36FF87E7196}"/>
          </ac:picMkLst>
        </pc:picChg>
        <pc:picChg chg="del">
          <ac:chgData name="Hughes, Ffion" userId="b2b1aaa3-abdb-4362-bdd1-c2a453b42c86" providerId="ADAL" clId="{98C1416C-530C-4227-845B-4C30F1602C02}" dt="2022-05-10T14:47:07.460" v="139" actId="478"/>
          <ac:picMkLst>
            <pc:docMk/>
            <pc:sldMk cId="3471721934" sldId="307"/>
            <ac:picMk id="15" creationId="{C6CE8BA3-CC86-4BC3-A163-56087DC3CA47}"/>
          </ac:picMkLst>
        </pc:picChg>
        <pc:picChg chg="add mod">
          <ac:chgData name="Hughes, Ffion" userId="b2b1aaa3-abdb-4362-bdd1-c2a453b42c86" providerId="ADAL" clId="{98C1416C-530C-4227-845B-4C30F1602C02}" dt="2022-05-10T14:47:24.374" v="148" actId="164"/>
          <ac:picMkLst>
            <pc:docMk/>
            <pc:sldMk cId="3471721934" sldId="307"/>
            <ac:picMk id="17" creationId="{3BE98FAC-68F2-437A-B934-6A34A5E50BFF}"/>
          </ac:picMkLst>
        </pc:picChg>
      </pc:sldChg>
      <pc:sldChg chg="addSp delSp modSp mod">
        <pc:chgData name="Hughes, Ffion" userId="b2b1aaa3-abdb-4362-bdd1-c2a453b42c86" providerId="ADAL" clId="{98C1416C-530C-4227-845B-4C30F1602C02}" dt="2022-05-10T14:47:28.686" v="150"/>
        <pc:sldMkLst>
          <pc:docMk/>
          <pc:sldMk cId="86248197" sldId="309"/>
        </pc:sldMkLst>
        <pc:spChg chg="del topLvl">
          <ac:chgData name="Hughes, Ffion" userId="b2b1aaa3-abdb-4362-bdd1-c2a453b42c86" providerId="ADAL" clId="{98C1416C-530C-4227-845B-4C30F1602C02}" dt="2022-05-10T14:20:23.202" v="50" actId="478"/>
          <ac:spMkLst>
            <pc:docMk/>
            <pc:sldMk cId="86248197" sldId="309"/>
            <ac:spMk id="11" creationId="{C68E7E21-DA11-44DE-9C7B-067131A80551}"/>
          </ac:spMkLst>
        </pc:spChg>
        <pc:spChg chg="add mod">
          <ac:chgData name="Hughes, Ffion" userId="b2b1aaa3-abdb-4362-bdd1-c2a453b42c86" providerId="ADAL" clId="{98C1416C-530C-4227-845B-4C30F1602C02}" dt="2022-05-10T14:20:23.464" v="51"/>
          <ac:spMkLst>
            <pc:docMk/>
            <pc:sldMk cId="86248197" sldId="309"/>
            <ac:spMk id="16" creationId="{21150374-DA2C-43C9-81E3-846EE3196270}"/>
          </ac:spMkLst>
        </pc:spChg>
        <pc:grpChg chg="del">
          <ac:chgData name="Hughes, Ffion" userId="b2b1aaa3-abdb-4362-bdd1-c2a453b42c86" providerId="ADAL" clId="{98C1416C-530C-4227-845B-4C30F1602C02}" dt="2022-05-10T14:20:23.202" v="50" actId="478"/>
          <ac:grpSpMkLst>
            <pc:docMk/>
            <pc:sldMk cId="86248197" sldId="309"/>
            <ac:grpSpMk id="9" creationId="{50132880-6635-4629-8600-08215083DCBB}"/>
          </ac:grpSpMkLst>
        </pc:grpChg>
        <pc:grpChg chg="del topLvl">
          <ac:chgData name="Hughes, Ffion" userId="b2b1aaa3-abdb-4362-bdd1-c2a453b42c86" providerId="ADAL" clId="{98C1416C-530C-4227-845B-4C30F1602C02}" dt="2022-05-10T14:47:16.739" v="146" actId="478"/>
          <ac:grpSpMkLst>
            <pc:docMk/>
            <pc:sldMk cId="86248197" sldId="309"/>
            <ac:grpSpMk id="10" creationId="{EABD1D37-5F1E-42EE-835D-11A3D41CE3D2}"/>
          </ac:grpSpMkLst>
        </pc:grpChg>
        <pc:grpChg chg="del">
          <ac:chgData name="Hughes, Ffion" userId="b2b1aaa3-abdb-4362-bdd1-c2a453b42c86" providerId="ADAL" clId="{98C1416C-530C-4227-845B-4C30F1602C02}" dt="2022-05-10T14:47:16.100" v="145" actId="478"/>
          <ac:grpSpMkLst>
            <pc:docMk/>
            <pc:sldMk cId="86248197" sldId="309"/>
            <ac:grpSpMk id="13" creationId="{17C2692B-1026-4A8A-BD8C-C4727DCE6CCC}"/>
          </ac:grpSpMkLst>
        </pc:grpChg>
        <pc:grpChg chg="add mod">
          <ac:chgData name="Hughes, Ffion" userId="b2b1aaa3-abdb-4362-bdd1-c2a453b42c86" providerId="ADAL" clId="{98C1416C-530C-4227-845B-4C30F1602C02}" dt="2022-05-10T14:47:28.686" v="150"/>
          <ac:grpSpMkLst>
            <pc:docMk/>
            <pc:sldMk cId="86248197" sldId="309"/>
            <ac:grpSpMk id="18" creationId="{124AF3F7-65B1-474A-8F92-8D58DBB97BA7}"/>
          </ac:grpSpMkLst>
        </pc:grpChg>
        <pc:picChg chg="del">
          <ac:chgData name="Hughes, Ffion" userId="b2b1aaa3-abdb-4362-bdd1-c2a453b42c86" providerId="ADAL" clId="{98C1416C-530C-4227-845B-4C30F1602C02}" dt="2022-05-10T14:47:16.100" v="145" actId="478"/>
          <ac:picMkLst>
            <pc:docMk/>
            <pc:sldMk cId="86248197" sldId="309"/>
            <ac:picMk id="14" creationId="{2A9A1D33-4F5B-4A3E-AD8A-B36FF87E7196}"/>
          </ac:picMkLst>
        </pc:picChg>
        <pc:picChg chg="add del mod">
          <ac:chgData name="Hughes, Ffion" userId="b2b1aaa3-abdb-4362-bdd1-c2a453b42c86" providerId="ADAL" clId="{98C1416C-530C-4227-845B-4C30F1602C02}" dt="2022-05-10T14:47:28.354" v="149" actId="478"/>
          <ac:picMkLst>
            <pc:docMk/>
            <pc:sldMk cId="86248197" sldId="309"/>
            <ac:picMk id="17" creationId="{3DDF29B4-E00F-4E56-8C93-7EDCA965F450}"/>
          </ac:picMkLst>
        </pc:picChg>
        <pc:picChg chg="mod">
          <ac:chgData name="Hughes, Ffion" userId="b2b1aaa3-abdb-4362-bdd1-c2a453b42c86" providerId="ADAL" clId="{98C1416C-530C-4227-845B-4C30F1602C02}" dt="2022-05-10T14:47:28.686" v="150"/>
          <ac:picMkLst>
            <pc:docMk/>
            <pc:sldMk cId="86248197" sldId="309"/>
            <ac:picMk id="19" creationId="{B535EB75-413F-4D5A-B594-FAD3BBD6F051}"/>
          </ac:picMkLst>
        </pc:picChg>
        <pc:picChg chg="mod">
          <ac:chgData name="Hughes, Ffion" userId="b2b1aaa3-abdb-4362-bdd1-c2a453b42c86" providerId="ADAL" clId="{98C1416C-530C-4227-845B-4C30F1602C02}" dt="2022-05-10T14:47:28.686" v="150"/>
          <ac:picMkLst>
            <pc:docMk/>
            <pc:sldMk cId="86248197" sldId="309"/>
            <ac:picMk id="20" creationId="{36321699-53AD-4932-94C2-70D7CBDCE94E}"/>
          </ac:picMkLst>
        </pc:picChg>
      </pc:sldChg>
      <pc:sldChg chg="addSp delSp modSp mod">
        <pc:chgData name="Hughes, Ffion" userId="b2b1aaa3-abdb-4362-bdd1-c2a453b42c86" providerId="ADAL" clId="{98C1416C-530C-4227-845B-4C30F1602C02}" dt="2022-05-10T14:47:51.723" v="160"/>
        <pc:sldMkLst>
          <pc:docMk/>
          <pc:sldMk cId="4019482645" sldId="310"/>
        </pc:sldMkLst>
        <pc:spChg chg="del topLvl">
          <ac:chgData name="Hughes, Ffion" userId="b2b1aaa3-abdb-4362-bdd1-c2a453b42c86" providerId="ADAL" clId="{98C1416C-530C-4227-845B-4C30F1602C02}" dt="2022-05-10T14:21:00.309" v="62" actId="478"/>
          <ac:spMkLst>
            <pc:docMk/>
            <pc:sldMk cId="4019482645" sldId="310"/>
            <ac:spMk id="14" creationId="{630F4C32-68A2-4D69-A612-0FA1CF05165F}"/>
          </ac:spMkLst>
        </pc:spChg>
        <pc:spChg chg="add mod">
          <ac:chgData name="Hughes, Ffion" userId="b2b1aaa3-abdb-4362-bdd1-c2a453b42c86" providerId="ADAL" clId="{98C1416C-530C-4227-845B-4C30F1602C02}" dt="2022-05-10T14:21:00.593" v="63"/>
          <ac:spMkLst>
            <pc:docMk/>
            <pc:sldMk cId="4019482645" sldId="310"/>
            <ac:spMk id="17" creationId="{7E9112C0-D52D-4EFD-A640-108B98F5170F}"/>
          </ac:spMkLst>
        </pc:spChg>
        <pc:grpChg chg="del">
          <ac:chgData name="Hughes, Ffion" userId="b2b1aaa3-abdb-4362-bdd1-c2a453b42c86" providerId="ADAL" clId="{98C1416C-530C-4227-845B-4C30F1602C02}" dt="2022-05-10T14:21:00.309" v="62" actId="478"/>
          <ac:grpSpMkLst>
            <pc:docMk/>
            <pc:sldMk cId="4019482645" sldId="310"/>
            <ac:grpSpMk id="12" creationId="{6F1D2582-2F98-4270-8EFF-42D7D10B21F8}"/>
          </ac:grpSpMkLst>
        </pc:grpChg>
        <pc:grpChg chg="del topLvl">
          <ac:chgData name="Hughes, Ffion" userId="b2b1aaa3-abdb-4362-bdd1-c2a453b42c86" providerId="ADAL" clId="{98C1416C-530C-4227-845B-4C30F1602C02}" dt="2022-05-10T14:47:51.469" v="159" actId="478"/>
          <ac:grpSpMkLst>
            <pc:docMk/>
            <pc:sldMk cId="4019482645" sldId="310"/>
            <ac:grpSpMk id="13" creationId="{DE9C608F-51A5-4688-B173-A94638571D4C}"/>
          </ac:grpSpMkLst>
        </pc:grpChg>
        <pc:grpChg chg="add mod">
          <ac:chgData name="Hughes, Ffion" userId="b2b1aaa3-abdb-4362-bdd1-c2a453b42c86" providerId="ADAL" clId="{98C1416C-530C-4227-845B-4C30F1602C02}" dt="2022-05-10T14:47:51.723" v="160"/>
          <ac:grpSpMkLst>
            <pc:docMk/>
            <pc:sldMk cId="4019482645" sldId="310"/>
            <ac:grpSpMk id="18" creationId="{8B23E301-D068-46E1-997A-2E51DB6897FD}"/>
          </ac:grpSpMkLst>
        </pc:grpChg>
        <pc:picChg chg="mod">
          <ac:chgData name="Hughes, Ffion" userId="b2b1aaa3-abdb-4362-bdd1-c2a453b42c86" providerId="ADAL" clId="{98C1416C-530C-4227-845B-4C30F1602C02}" dt="2022-05-10T14:47:51.723" v="160"/>
          <ac:picMkLst>
            <pc:docMk/>
            <pc:sldMk cId="4019482645" sldId="310"/>
            <ac:picMk id="19" creationId="{D2FEA408-A426-46CD-987C-EF441707DF59}"/>
          </ac:picMkLst>
        </pc:picChg>
        <pc:picChg chg="mod">
          <ac:chgData name="Hughes, Ffion" userId="b2b1aaa3-abdb-4362-bdd1-c2a453b42c86" providerId="ADAL" clId="{98C1416C-530C-4227-845B-4C30F1602C02}" dt="2022-05-10T14:47:51.723" v="160"/>
          <ac:picMkLst>
            <pc:docMk/>
            <pc:sldMk cId="4019482645" sldId="310"/>
            <ac:picMk id="22" creationId="{C8B9F987-E823-4692-A3C5-A5A5826B63FC}"/>
          </ac:picMkLst>
        </pc:picChg>
      </pc:sldChg>
      <pc:sldChg chg="addSp delSp modSp mod">
        <pc:chgData name="Hughes, Ffion" userId="b2b1aaa3-abdb-4362-bdd1-c2a453b42c86" providerId="ADAL" clId="{98C1416C-530C-4227-845B-4C30F1602C02}" dt="2022-05-10T14:47:54.516" v="162"/>
        <pc:sldMkLst>
          <pc:docMk/>
          <pc:sldMk cId="3045988764" sldId="311"/>
        </pc:sldMkLst>
        <pc:spChg chg="del topLvl">
          <ac:chgData name="Hughes, Ffion" userId="b2b1aaa3-abdb-4362-bdd1-c2a453b42c86" providerId="ADAL" clId="{98C1416C-530C-4227-845B-4C30F1602C02}" dt="2022-05-10T14:21:04.388" v="64" actId="478"/>
          <ac:spMkLst>
            <pc:docMk/>
            <pc:sldMk cId="3045988764" sldId="311"/>
            <ac:spMk id="14" creationId="{630F4C32-68A2-4D69-A612-0FA1CF05165F}"/>
          </ac:spMkLst>
        </pc:spChg>
        <pc:spChg chg="add mod">
          <ac:chgData name="Hughes, Ffion" userId="b2b1aaa3-abdb-4362-bdd1-c2a453b42c86" providerId="ADAL" clId="{98C1416C-530C-4227-845B-4C30F1602C02}" dt="2022-05-10T14:21:04.626" v="65"/>
          <ac:spMkLst>
            <pc:docMk/>
            <pc:sldMk cId="3045988764" sldId="311"/>
            <ac:spMk id="17" creationId="{DF386849-54D6-4B10-89B0-7BCF79C87906}"/>
          </ac:spMkLst>
        </pc:spChg>
        <pc:grpChg chg="del">
          <ac:chgData name="Hughes, Ffion" userId="b2b1aaa3-abdb-4362-bdd1-c2a453b42c86" providerId="ADAL" clId="{98C1416C-530C-4227-845B-4C30F1602C02}" dt="2022-05-10T14:21:04.388" v="64" actId="478"/>
          <ac:grpSpMkLst>
            <pc:docMk/>
            <pc:sldMk cId="3045988764" sldId="311"/>
            <ac:grpSpMk id="12" creationId="{6F1D2582-2F98-4270-8EFF-42D7D10B21F8}"/>
          </ac:grpSpMkLst>
        </pc:grpChg>
        <pc:grpChg chg="del topLvl">
          <ac:chgData name="Hughes, Ffion" userId="b2b1aaa3-abdb-4362-bdd1-c2a453b42c86" providerId="ADAL" clId="{98C1416C-530C-4227-845B-4C30F1602C02}" dt="2022-05-10T14:47:54.277" v="161" actId="478"/>
          <ac:grpSpMkLst>
            <pc:docMk/>
            <pc:sldMk cId="3045988764" sldId="311"/>
            <ac:grpSpMk id="13" creationId="{DE9C608F-51A5-4688-B173-A94638571D4C}"/>
          </ac:grpSpMkLst>
        </pc:grpChg>
        <pc:grpChg chg="add mod">
          <ac:chgData name="Hughes, Ffion" userId="b2b1aaa3-abdb-4362-bdd1-c2a453b42c86" providerId="ADAL" clId="{98C1416C-530C-4227-845B-4C30F1602C02}" dt="2022-05-10T14:47:54.516" v="162"/>
          <ac:grpSpMkLst>
            <pc:docMk/>
            <pc:sldMk cId="3045988764" sldId="311"/>
            <ac:grpSpMk id="18" creationId="{78D7FF6F-71B7-478C-B9D7-50FA0587E0F4}"/>
          </ac:grpSpMkLst>
        </pc:grpChg>
        <pc:picChg chg="mod">
          <ac:chgData name="Hughes, Ffion" userId="b2b1aaa3-abdb-4362-bdd1-c2a453b42c86" providerId="ADAL" clId="{98C1416C-530C-4227-845B-4C30F1602C02}" dt="2022-05-10T14:47:54.516" v="162"/>
          <ac:picMkLst>
            <pc:docMk/>
            <pc:sldMk cId="3045988764" sldId="311"/>
            <ac:picMk id="19" creationId="{59084BC3-E68C-4E78-98DF-7B9C56864944}"/>
          </ac:picMkLst>
        </pc:picChg>
        <pc:picChg chg="mod">
          <ac:chgData name="Hughes, Ffion" userId="b2b1aaa3-abdb-4362-bdd1-c2a453b42c86" providerId="ADAL" clId="{98C1416C-530C-4227-845B-4C30F1602C02}" dt="2022-05-10T14:47:54.516" v="162"/>
          <ac:picMkLst>
            <pc:docMk/>
            <pc:sldMk cId="3045988764" sldId="311"/>
            <ac:picMk id="22" creationId="{5208FE5E-A5AC-4391-812D-58E4CDFE7527}"/>
          </ac:picMkLst>
        </pc:picChg>
      </pc:sldChg>
      <pc:sldChg chg="addSp delSp modSp mod">
        <pc:chgData name="Hughes, Ffion" userId="b2b1aaa3-abdb-4362-bdd1-c2a453b42c86" providerId="ADAL" clId="{98C1416C-530C-4227-845B-4C30F1602C02}" dt="2022-05-10T14:47:57.831" v="164"/>
        <pc:sldMkLst>
          <pc:docMk/>
          <pc:sldMk cId="3650685307" sldId="312"/>
        </pc:sldMkLst>
        <pc:spChg chg="del topLvl">
          <ac:chgData name="Hughes, Ffion" userId="b2b1aaa3-abdb-4362-bdd1-c2a453b42c86" providerId="ADAL" clId="{98C1416C-530C-4227-845B-4C30F1602C02}" dt="2022-05-10T14:21:08.492" v="66" actId="478"/>
          <ac:spMkLst>
            <pc:docMk/>
            <pc:sldMk cId="3650685307" sldId="312"/>
            <ac:spMk id="14" creationId="{630F4C32-68A2-4D69-A612-0FA1CF05165F}"/>
          </ac:spMkLst>
        </pc:spChg>
        <pc:spChg chg="add mod">
          <ac:chgData name="Hughes, Ffion" userId="b2b1aaa3-abdb-4362-bdd1-c2a453b42c86" providerId="ADAL" clId="{98C1416C-530C-4227-845B-4C30F1602C02}" dt="2022-05-10T14:21:08.749" v="67"/>
          <ac:spMkLst>
            <pc:docMk/>
            <pc:sldMk cId="3650685307" sldId="312"/>
            <ac:spMk id="17" creationId="{62C0B05A-6CB9-48B3-9117-1D986F4A0F48}"/>
          </ac:spMkLst>
        </pc:spChg>
        <pc:grpChg chg="del">
          <ac:chgData name="Hughes, Ffion" userId="b2b1aaa3-abdb-4362-bdd1-c2a453b42c86" providerId="ADAL" clId="{98C1416C-530C-4227-845B-4C30F1602C02}" dt="2022-05-10T14:21:08.492" v="66" actId="478"/>
          <ac:grpSpMkLst>
            <pc:docMk/>
            <pc:sldMk cId="3650685307" sldId="312"/>
            <ac:grpSpMk id="12" creationId="{6F1D2582-2F98-4270-8EFF-42D7D10B21F8}"/>
          </ac:grpSpMkLst>
        </pc:grpChg>
        <pc:grpChg chg="del topLvl">
          <ac:chgData name="Hughes, Ffion" userId="b2b1aaa3-abdb-4362-bdd1-c2a453b42c86" providerId="ADAL" clId="{98C1416C-530C-4227-845B-4C30F1602C02}" dt="2022-05-10T14:47:57.624" v="163" actId="478"/>
          <ac:grpSpMkLst>
            <pc:docMk/>
            <pc:sldMk cId="3650685307" sldId="312"/>
            <ac:grpSpMk id="13" creationId="{DE9C608F-51A5-4688-B173-A94638571D4C}"/>
          </ac:grpSpMkLst>
        </pc:grpChg>
        <pc:grpChg chg="add mod">
          <ac:chgData name="Hughes, Ffion" userId="b2b1aaa3-abdb-4362-bdd1-c2a453b42c86" providerId="ADAL" clId="{98C1416C-530C-4227-845B-4C30F1602C02}" dt="2022-05-10T14:47:57.831" v="164"/>
          <ac:grpSpMkLst>
            <pc:docMk/>
            <pc:sldMk cId="3650685307" sldId="312"/>
            <ac:grpSpMk id="18" creationId="{50D8AF55-E41C-4E1E-B096-843E1B316E99}"/>
          </ac:grpSpMkLst>
        </pc:grpChg>
        <pc:picChg chg="mod">
          <ac:chgData name="Hughes, Ffion" userId="b2b1aaa3-abdb-4362-bdd1-c2a453b42c86" providerId="ADAL" clId="{98C1416C-530C-4227-845B-4C30F1602C02}" dt="2022-05-10T14:47:57.831" v="164"/>
          <ac:picMkLst>
            <pc:docMk/>
            <pc:sldMk cId="3650685307" sldId="312"/>
            <ac:picMk id="19" creationId="{5938E33A-EEDB-40EB-B17B-56A89B56C4A6}"/>
          </ac:picMkLst>
        </pc:picChg>
        <pc:picChg chg="mod">
          <ac:chgData name="Hughes, Ffion" userId="b2b1aaa3-abdb-4362-bdd1-c2a453b42c86" providerId="ADAL" clId="{98C1416C-530C-4227-845B-4C30F1602C02}" dt="2022-05-10T14:47:57.831" v="164"/>
          <ac:picMkLst>
            <pc:docMk/>
            <pc:sldMk cId="3650685307" sldId="312"/>
            <ac:picMk id="22" creationId="{9961BAF9-4EC6-4A32-A338-DBD99BA93EE0}"/>
          </ac:picMkLst>
        </pc:picChg>
      </pc:sldChg>
      <pc:sldChg chg="addSp delSp modSp mod">
        <pc:chgData name="Hughes, Ffion" userId="b2b1aaa3-abdb-4362-bdd1-c2a453b42c86" providerId="ADAL" clId="{98C1416C-530C-4227-845B-4C30F1602C02}" dt="2022-05-10T14:48:32.235" v="181"/>
        <pc:sldMkLst>
          <pc:docMk/>
          <pc:sldMk cId="3065966842" sldId="313"/>
        </pc:sldMkLst>
        <pc:spChg chg="del topLvl">
          <ac:chgData name="Hughes, Ffion" userId="b2b1aaa3-abdb-4362-bdd1-c2a453b42c86" providerId="ADAL" clId="{98C1416C-530C-4227-845B-4C30F1602C02}" dt="2022-05-10T14:21:41.611" v="80" actId="478"/>
          <ac:spMkLst>
            <pc:docMk/>
            <pc:sldMk cId="3065966842" sldId="313"/>
            <ac:spMk id="14" creationId="{630F4C32-68A2-4D69-A612-0FA1CF05165F}"/>
          </ac:spMkLst>
        </pc:spChg>
        <pc:spChg chg="add mod">
          <ac:chgData name="Hughes, Ffion" userId="b2b1aaa3-abdb-4362-bdd1-c2a453b42c86" providerId="ADAL" clId="{98C1416C-530C-4227-845B-4C30F1602C02}" dt="2022-05-10T14:21:41.890" v="81"/>
          <ac:spMkLst>
            <pc:docMk/>
            <pc:sldMk cId="3065966842" sldId="313"/>
            <ac:spMk id="17" creationId="{517B235C-6559-4E6B-996C-2099DB71C041}"/>
          </ac:spMkLst>
        </pc:spChg>
        <pc:grpChg chg="del">
          <ac:chgData name="Hughes, Ffion" userId="b2b1aaa3-abdb-4362-bdd1-c2a453b42c86" providerId="ADAL" clId="{98C1416C-530C-4227-845B-4C30F1602C02}" dt="2022-05-10T14:21:41.611" v="80" actId="478"/>
          <ac:grpSpMkLst>
            <pc:docMk/>
            <pc:sldMk cId="3065966842" sldId="313"/>
            <ac:grpSpMk id="12" creationId="{6F1D2582-2F98-4270-8EFF-42D7D10B21F8}"/>
          </ac:grpSpMkLst>
        </pc:grpChg>
        <pc:grpChg chg="del topLvl">
          <ac:chgData name="Hughes, Ffion" userId="b2b1aaa3-abdb-4362-bdd1-c2a453b42c86" providerId="ADAL" clId="{98C1416C-530C-4227-845B-4C30F1602C02}" dt="2022-05-10T14:48:31.849" v="180" actId="478"/>
          <ac:grpSpMkLst>
            <pc:docMk/>
            <pc:sldMk cId="3065966842" sldId="313"/>
            <ac:grpSpMk id="13" creationId="{DE9C608F-51A5-4688-B173-A94638571D4C}"/>
          </ac:grpSpMkLst>
        </pc:grpChg>
        <pc:grpChg chg="add mod">
          <ac:chgData name="Hughes, Ffion" userId="b2b1aaa3-abdb-4362-bdd1-c2a453b42c86" providerId="ADAL" clId="{98C1416C-530C-4227-845B-4C30F1602C02}" dt="2022-05-10T14:48:32.235" v="181"/>
          <ac:grpSpMkLst>
            <pc:docMk/>
            <pc:sldMk cId="3065966842" sldId="313"/>
            <ac:grpSpMk id="18" creationId="{8B8BF658-18C1-43B5-A750-4A87626DBE73}"/>
          </ac:grpSpMkLst>
        </pc:grpChg>
        <pc:picChg chg="mod">
          <ac:chgData name="Hughes, Ffion" userId="b2b1aaa3-abdb-4362-bdd1-c2a453b42c86" providerId="ADAL" clId="{98C1416C-530C-4227-845B-4C30F1602C02}" dt="2022-05-10T14:48:32.235" v="181"/>
          <ac:picMkLst>
            <pc:docMk/>
            <pc:sldMk cId="3065966842" sldId="313"/>
            <ac:picMk id="19" creationId="{E2440FE6-5F2B-4F05-BB73-D6D1F86032A0}"/>
          </ac:picMkLst>
        </pc:picChg>
        <pc:picChg chg="mod">
          <ac:chgData name="Hughes, Ffion" userId="b2b1aaa3-abdb-4362-bdd1-c2a453b42c86" providerId="ADAL" clId="{98C1416C-530C-4227-845B-4C30F1602C02}" dt="2022-05-10T14:48:32.235" v="181"/>
          <ac:picMkLst>
            <pc:docMk/>
            <pc:sldMk cId="3065966842" sldId="313"/>
            <ac:picMk id="22" creationId="{4FA10549-6F15-411F-94DC-7C4C16098288}"/>
          </ac:picMkLst>
        </pc:picChg>
      </pc:sldChg>
      <pc:sldChg chg="addSp delSp modSp mod">
        <pc:chgData name="Hughes, Ffion" userId="b2b1aaa3-abdb-4362-bdd1-c2a453b42c86" providerId="ADAL" clId="{98C1416C-530C-4227-845B-4C30F1602C02}" dt="2022-05-10T14:48:00.670" v="166"/>
        <pc:sldMkLst>
          <pc:docMk/>
          <pc:sldMk cId="1336121648" sldId="317"/>
        </pc:sldMkLst>
        <pc:spChg chg="del topLvl">
          <ac:chgData name="Hughes, Ffion" userId="b2b1aaa3-abdb-4362-bdd1-c2a453b42c86" providerId="ADAL" clId="{98C1416C-530C-4227-845B-4C30F1602C02}" dt="2022-05-10T14:21:12.578" v="68" actId="478"/>
          <ac:spMkLst>
            <pc:docMk/>
            <pc:sldMk cId="1336121648" sldId="317"/>
            <ac:spMk id="14" creationId="{630F4C32-68A2-4D69-A612-0FA1CF05165F}"/>
          </ac:spMkLst>
        </pc:spChg>
        <pc:spChg chg="add mod">
          <ac:chgData name="Hughes, Ffion" userId="b2b1aaa3-abdb-4362-bdd1-c2a453b42c86" providerId="ADAL" clId="{98C1416C-530C-4227-845B-4C30F1602C02}" dt="2022-05-10T14:21:12.863" v="69"/>
          <ac:spMkLst>
            <pc:docMk/>
            <pc:sldMk cId="1336121648" sldId="317"/>
            <ac:spMk id="17" creationId="{960A5D2C-6768-4F99-9BFA-D90128B819B3}"/>
          </ac:spMkLst>
        </pc:spChg>
        <pc:grpChg chg="del">
          <ac:chgData name="Hughes, Ffion" userId="b2b1aaa3-abdb-4362-bdd1-c2a453b42c86" providerId="ADAL" clId="{98C1416C-530C-4227-845B-4C30F1602C02}" dt="2022-05-10T14:21:12.578" v="68" actId="478"/>
          <ac:grpSpMkLst>
            <pc:docMk/>
            <pc:sldMk cId="1336121648" sldId="317"/>
            <ac:grpSpMk id="12" creationId="{6F1D2582-2F98-4270-8EFF-42D7D10B21F8}"/>
          </ac:grpSpMkLst>
        </pc:grpChg>
        <pc:grpChg chg="del topLvl">
          <ac:chgData name="Hughes, Ffion" userId="b2b1aaa3-abdb-4362-bdd1-c2a453b42c86" providerId="ADAL" clId="{98C1416C-530C-4227-845B-4C30F1602C02}" dt="2022-05-10T14:48:00.390" v="165" actId="478"/>
          <ac:grpSpMkLst>
            <pc:docMk/>
            <pc:sldMk cId="1336121648" sldId="317"/>
            <ac:grpSpMk id="13" creationId="{DE9C608F-51A5-4688-B173-A94638571D4C}"/>
          </ac:grpSpMkLst>
        </pc:grpChg>
        <pc:grpChg chg="add mod">
          <ac:chgData name="Hughes, Ffion" userId="b2b1aaa3-abdb-4362-bdd1-c2a453b42c86" providerId="ADAL" clId="{98C1416C-530C-4227-845B-4C30F1602C02}" dt="2022-05-10T14:48:00.670" v="166"/>
          <ac:grpSpMkLst>
            <pc:docMk/>
            <pc:sldMk cId="1336121648" sldId="317"/>
            <ac:grpSpMk id="18" creationId="{D2AC1BEF-C100-4FDE-9CC3-2AE611C8E1B1}"/>
          </ac:grpSpMkLst>
        </pc:grpChg>
        <pc:picChg chg="mod">
          <ac:chgData name="Hughes, Ffion" userId="b2b1aaa3-abdb-4362-bdd1-c2a453b42c86" providerId="ADAL" clId="{98C1416C-530C-4227-845B-4C30F1602C02}" dt="2022-05-10T14:48:00.670" v="166"/>
          <ac:picMkLst>
            <pc:docMk/>
            <pc:sldMk cId="1336121648" sldId="317"/>
            <ac:picMk id="19" creationId="{05A3E19B-E992-4EDB-BBC3-B65EEEBC366E}"/>
          </ac:picMkLst>
        </pc:picChg>
        <pc:picChg chg="mod">
          <ac:chgData name="Hughes, Ffion" userId="b2b1aaa3-abdb-4362-bdd1-c2a453b42c86" providerId="ADAL" clId="{98C1416C-530C-4227-845B-4C30F1602C02}" dt="2022-05-10T14:48:00.670" v="166"/>
          <ac:picMkLst>
            <pc:docMk/>
            <pc:sldMk cId="1336121648" sldId="317"/>
            <ac:picMk id="22" creationId="{7CBF7B6F-E6F3-4B66-9DE3-B440BCB7C7F0}"/>
          </ac:picMkLst>
        </pc:picChg>
      </pc:sldChg>
      <pc:sldChg chg="addSp delSp modSp mod">
        <pc:chgData name="Hughes, Ffion" userId="b2b1aaa3-abdb-4362-bdd1-c2a453b42c86" providerId="ADAL" clId="{98C1416C-530C-4227-845B-4C30F1602C02}" dt="2022-05-10T14:48:24.467" v="179" actId="1076"/>
        <pc:sldMkLst>
          <pc:docMk/>
          <pc:sldMk cId="1079464074" sldId="318"/>
        </pc:sldMkLst>
        <pc:spChg chg="mod">
          <ac:chgData name="Hughes, Ffion" userId="b2b1aaa3-abdb-4362-bdd1-c2a453b42c86" providerId="ADAL" clId="{98C1416C-530C-4227-845B-4C30F1602C02}" dt="2022-05-10T14:48:21.155" v="178" actId="14100"/>
          <ac:spMkLst>
            <pc:docMk/>
            <pc:sldMk cId="1079464074" sldId="318"/>
            <ac:spMk id="2" creationId="{8C6F538D-D025-4B6F-A34C-A9E72ADA1714}"/>
          </ac:spMkLst>
        </pc:spChg>
        <pc:spChg chg="mod">
          <ac:chgData name="Hughes, Ffion" userId="b2b1aaa3-abdb-4362-bdd1-c2a453b42c86" providerId="ADAL" clId="{98C1416C-530C-4227-845B-4C30F1602C02}" dt="2022-05-10T14:48:24.467" v="179" actId="1076"/>
          <ac:spMkLst>
            <pc:docMk/>
            <pc:sldMk cId="1079464074" sldId="318"/>
            <ac:spMk id="5" creationId="{E05884CA-E2BE-4FCF-BDB5-EA0F57F785F0}"/>
          </ac:spMkLst>
        </pc:spChg>
        <pc:spChg chg="del topLvl">
          <ac:chgData name="Hughes, Ffion" userId="b2b1aaa3-abdb-4362-bdd1-c2a453b42c86" providerId="ADAL" clId="{98C1416C-530C-4227-845B-4C30F1602C02}" dt="2022-05-10T14:21:37.577" v="78" actId="478"/>
          <ac:spMkLst>
            <pc:docMk/>
            <pc:sldMk cId="1079464074" sldId="318"/>
            <ac:spMk id="14" creationId="{630F4C32-68A2-4D69-A612-0FA1CF05165F}"/>
          </ac:spMkLst>
        </pc:spChg>
        <pc:spChg chg="add mod">
          <ac:chgData name="Hughes, Ffion" userId="b2b1aaa3-abdb-4362-bdd1-c2a453b42c86" providerId="ADAL" clId="{98C1416C-530C-4227-845B-4C30F1602C02}" dt="2022-05-10T14:21:37.846" v="79"/>
          <ac:spMkLst>
            <pc:docMk/>
            <pc:sldMk cId="1079464074" sldId="318"/>
            <ac:spMk id="17" creationId="{50884542-3D9E-4645-BEEF-9EFCAB382E42}"/>
          </ac:spMkLst>
        </pc:spChg>
        <pc:grpChg chg="del">
          <ac:chgData name="Hughes, Ffion" userId="b2b1aaa3-abdb-4362-bdd1-c2a453b42c86" providerId="ADAL" clId="{98C1416C-530C-4227-845B-4C30F1602C02}" dt="2022-05-10T14:21:37.577" v="78" actId="478"/>
          <ac:grpSpMkLst>
            <pc:docMk/>
            <pc:sldMk cId="1079464074" sldId="318"/>
            <ac:grpSpMk id="12" creationId="{6F1D2582-2F98-4270-8EFF-42D7D10B21F8}"/>
          </ac:grpSpMkLst>
        </pc:grpChg>
        <pc:grpChg chg="del topLvl">
          <ac:chgData name="Hughes, Ffion" userId="b2b1aaa3-abdb-4362-bdd1-c2a453b42c86" providerId="ADAL" clId="{98C1416C-530C-4227-845B-4C30F1602C02}" dt="2022-05-10T14:48:17.161" v="176" actId="478"/>
          <ac:grpSpMkLst>
            <pc:docMk/>
            <pc:sldMk cId="1079464074" sldId="318"/>
            <ac:grpSpMk id="13" creationId="{DE9C608F-51A5-4688-B173-A94638571D4C}"/>
          </ac:grpSpMkLst>
        </pc:grpChg>
        <pc:grpChg chg="add mod">
          <ac:chgData name="Hughes, Ffion" userId="b2b1aaa3-abdb-4362-bdd1-c2a453b42c86" providerId="ADAL" clId="{98C1416C-530C-4227-845B-4C30F1602C02}" dt="2022-05-10T14:48:17.424" v="177"/>
          <ac:grpSpMkLst>
            <pc:docMk/>
            <pc:sldMk cId="1079464074" sldId="318"/>
            <ac:grpSpMk id="18" creationId="{C57A9C68-1329-4ED1-92D5-A270A17FB4B9}"/>
          </ac:grpSpMkLst>
        </pc:grpChg>
        <pc:picChg chg="mod">
          <ac:chgData name="Hughes, Ffion" userId="b2b1aaa3-abdb-4362-bdd1-c2a453b42c86" providerId="ADAL" clId="{98C1416C-530C-4227-845B-4C30F1602C02}" dt="2022-05-10T14:48:17.424" v="177"/>
          <ac:picMkLst>
            <pc:docMk/>
            <pc:sldMk cId="1079464074" sldId="318"/>
            <ac:picMk id="19" creationId="{21D42B00-1F0F-455C-89CA-85CEED811040}"/>
          </ac:picMkLst>
        </pc:picChg>
        <pc:picChg chg="mod">
          <ac:chgData name="Hughes, Ffion" userId="b2b1aaa3-abdb-4362-bdd1-c2a453b42c86" providerId="ADAL" clId="{98C1416C-530C-4227-845B-4C30F1602C02}" dt="2022-05-10T14:48:17.424" v="177"/>
          <ac:picMkLst>
            <pc:docMk/>
            <pc:sldMk cId="1079464074" sldId="318"/>
            <ac:picMk id="22" creationId="{85F4FEED-7209-4C08-BE3C-D50D4F876603}"/>
          </ac:picMkLst>
        </pc:picChg>
      </pc:sldChg>
      <pc:sldChg chg="addSp delSp modSp mod">
        <pc:chgData name="Hughes, Ffion" userId="b2b1aaa3-abdb-4362-bdd1-c2a453b42c86" providerId="ADAL" clId="{98C1416C-530C-4227-845B-4C30F1602C02}" dt="2022-05-10T14:48:04.264" v="168"/>
        <pc:sldMkLst>
          <pc:docMk/>
          <pc:sldMk cId="1003101399" sldId="319"/>
        </pc:sldMkLst>
        <pc:spChg chg="del topLvl">
          <ac:chgData name="Hughes, Ffion" userId="b2b1aaa3-abdb-4362-bdd1-c2a453b42c86" providerId="ADAL" clId="{98C1416C-530C-4227-845B-4C30F1602C02}" dt="2022-05-10T14:21:18.651" v="70" actId="478"/>
          <ac:spMkLst>
            <pc:docMk/>
            <pc:sldMk cId="1003101399" sldId="319"/>
            <ac:spMk id="14" creationId="{630F4C32-68A2-4D69-A612-0FA1CF05165F}"/>
          </ac:spMkLst>
        </pc:spChg>
        <pc:spChg chg="add mod">
          <ac:chgData name="Hughes, Ffion" userId="b2b1aaa3-abdb-4362-bdd1-c2a453b42c86" providerId="ADAL" clId="{98C1416C-530C-4227-845B-4C30F1602C02}" dt="2022-05-10T14:21:18.905" v="71"/>
          <ac:spMkLst>
            <pc:docMk/>
            <pc:sldMk cId="1003101399" sldId="319"/>
            <ac:spMk id="17" creationId="{E734A3FD-6788-47AF-84C3-7276508307A9}"/>
          </ac:spMkLst>
        </pc:spChg>
        <pc:grpChg chg="del">
          <ac:chgData name="Hughes, Ffion" userId="b2b1aaa3-abdb-4362-bdd1-c2a453b42c86" providerId="ADAL" clId="{98C1416C-530C-4227-845B-4C30F1602C02}" dt="2022-05-10T14:21:18.651" v="70" actId="478"/>
          <ac:grpSpMkLst>
            <pc:docMk/>
            <pc:sldMk cId="1003101399" sldId="319"/>
            <ac:grpSpMk id="12" creationId="{6F1D2582-2F98-4270-8EFF-42D7D10B21F8}"/>
          </ac:grpSpMkLst>
        </pc:grpChg>
        <pc:grpChg chg="del topLvl">
          <ac:chgData name="Hughes, Ffion" userId="b2b1aaa3-abdb-4362-bdd1-c2a453b42c86" providerId="ADAL" clId="{98C1416C-530C-4227-845B-4C30F1602C02}" dt="2022-05-10T14:48:03.979" v="167" actId="478"/>
          <ac:grpSpMkLst>
            <pc:docMk/>
            <pc:sldMk cId="1003101399" sldId="319"/>
            <ac:grpSpMk id="13" creationId="{DE9C608F-51A5-4688-B173-A94638571D4C}"/>
          </ac:grpSpMkLst>
        </pc:grpChg>
        <pc:grpChg chg="add mod">
          <ac:chgData name="Hughes, Ffion" userId="b2b1aaa3-abdb-4362-bdd1-c2a453b42c86" providerId="ADAL" clId="{98C1416C-530C-4227-845B-4C30F1602C02}" dt="2022-05-10T14:48:04.264" v="168"/>
          <ac:grpSpMkLst>
            <pc:docMk/>
            <pc:sldMk cId="1003101399" sldId="319"/>
            <ac:grpSpMk id="18" creationId="{37F8FE94-B981-4086-A266-035FF474B527}"/>
          </ac:grpSpMkLst>
        </pc:grpChg>
        <pc:picChg chg="mod">
          <ac:chgData name="Hughes, Ffion" userId="b2b1aaa3-abdb-4362-bdd1-c2a453b42c86" providerId="ADAL" clId="{98C1416C-530C-4227-845B-4C30F1602C02}" dt="2022-05-10T14:48:04.264" v="168"/>
          <ac:picMkLst>
            <pc:docMk/>
            <pc:sldMk cId="1003101399" sldId="319"/>
            <ac:picMk id="19" creationId="{E1989A5C-7D99-4367-B748-E0F1AF839E64}"/>
          </ac:picMkLst>
        </pc:picChg>
        <pc:picChg chg="mod">
          <ac:chgData name="Hughes, Ffion" userId="b2b1aaa3-abdb-4362-bdd1-c2a453b42c86" providerId="ADAL" clId="{98C1416C-530C-4227-845B-4C30F1602C02}" dt="2022-05-10T14:48:04.264" v="168"/>
          <ac:picMkLst>
            <pc:docMk/>
            <pc:sldMk cId="1003101399" sldId="319"/>
            <ac:picMk id="22" creationId="{B58D7A7A-D7F6-48F4-8943-40FE9DF6F8CB}"/>
          </ac:picMkLst>
        </pc:picChg>
      </pc:sldChg>
      <pc:sldChg chg="addSp delSp modSp mod">
        <pc:chgData name="Hughes, Ffion" userId="b2b1aaa3-abdb-4362-bdd1-c2a453b42c86" providerId="ADAL" clId="{98C1416C-530C-4227-845B-4C30F1602C02}" dt="2022-05-10T14:48:09.603" v="173"/>
        <pc:sldMkLst>
          <pc:docMk/>
          <pc:sldMk cId="2368237957" sldId="320"/>
        </pc:sldMkLst>
        <pc:spChg chg="del topLvl">
          <ac:chgData name="Hughes, Ffion" userId="b2b1aaa3-abdb-4362-bdd1-c2a453b42c86" providerId="ADAL" clId="{98C1416C-530C-4227-845B-4C30F1602C02}" dt="2022-05-10T14:21:23.464" v="72" actId="478"/>
          <ac:spMkLst>
            <pc:docMk/>
            <pc:sldMk cId="2368237957" sldId="320"/>
            <ac:spMk id="14" creationId="{630F4C32-68A2-4D69-A612-0FA1CF05165F}"/>
          </ac:spMkLst>
        </pc:spChg>
        <pc:spChg chg="add mod">
          <ac:chgData name="Hughes, Ffion" userId="b2b1aaa3-abdb-4362-bdd1-c2a453b42c86" providerId="ADAL" clId="{98C1416C-530C-4227-845B-4C30F1602C02}" dt="2022-05-10T14:21:23.711" v="73"/>
          <ac:spMkLst>
            <pc:docMk/>
            <pc:sldMk cId="2368237957" sldId="320"/>
            <ac:spMk id="17" creationId="{EEF2F18E-24EE-4EDE-BAB3-6A6C454487E5}"/>
          </ac:spMkLst>
        </pc:spChg>
        <pc:grpChg chg="del">
          <ac:chgData name="Hughes, Ffion" userId="b2b1aaa3-abdb-4362-bdd1-c2a453b42c86" providerId="ADAL" clId="{98C1416C-530C-4227-845B-4C30F1602C02}" dt="2022-05-10T14:21:23.464" v="72" actId="478"/>
          <ac:grpSpMkLst>
            <pc:docMk/>
            <pc:sldMk cId="2368237957" sldId="320"/>
            <ac:grpSpMk id="12" creationId="{6F1D2582-2F98-4270-8EFF-42D7D10B21F8}"/>
          </ac:grpSpMkLst>
        </pc:grpChg>
        <pc:grpChg chg="del mod topLvl">
          <ac:chgData name="Hughes, Ffion" userId="b2b1aaa3-abdb-4362-bdd1-c2a453b42c86" providerId="ADAL" clId="{98C1416C-530C-4227-845B-4C30F1602C02}" dt="2022-05-10T14:48:09.365" v="172" actId="478"/>
          <ac:grpSpMkLst>
            <pc:docMk/>
            <pc:sldMk cId="2368237957" sldId="320"/>
            <ac:grpSpMk id="13" creationId="{DE9C608F-51A5-4688-B173-A94638571D4C}"/>
          </ac:grpSpMkLst>
        </pc:grpChg>
        <pc:grpChg chg="mod">
          <ac:chgData name="Hughes, Ffion" userId="b2b1aaa3-abdb-4362-bdd1-c2a453b42c86" providerId="ADAL" clId="{98C1416C-530C-4227-845B-4C30F1602C02}" dt="2022-05-10T14:48:08.874" v="171" actId="1076"/>
          <ac:grpSpMkLst>
            <pc:docMk/>
            <pc:sldMk cId="2368237957" sldId="320"/>
            <ac:grpSpMk id="16" creationId="{5C03CC0E-FFB4-43BD-92EF-9EA3D4F1A3ED}"/>
          </ac:grpSpMkLst>
        </pc:grpChg>
        <pc:grpChg chg="add mod">
          <ac:chgData name="Hughes, Ffion" userId="b2b1aaa3-abdb-4362-bdd1-c2a453b42c86" providerId="ADAL" clId="{98C1416C-530C-4227-845B-4C30F1602C02}" dt="2022-05-10T14:48:09.603" v="173"/>
          <ac:grpSpMkLst>
            <pc:docMk/>
            <pc:sldMk cId="2368237957" sldId="320"/>
            <ac:grpSpMk id="18" creationId="{016F45C3-DA6C-4425-9B5F-CFBCF031D67D}"/>
          </ac:grpSpMkLst>
        </pc:grpChg>
        <pc:picChg chg="mod">
          <ac:chgData name="Hughes, Ffion" userId="b2b1aaa3-abdb-4362-bdd1-c2a453b42c86" providerId="ADAL" clId="{98C1416C-530C-4227-845B-4C30F1602C02}" dt="2022-05-10T14:48:08.874" v="171" actId="1076"/>
          <ac:picMkLst>
            <pc:docMk/>
            <pc:sldMk cId="2368237957" sldId="320"/>
            <ac:picMk id="15" creationId="{ADD835BD-CB47-4923-880B-917C56D42F50}"/>
          </ac:picMkLst>
        </pc:picChg>
        <pc:picChg chg="mod">
          <ac:chgData name="Hughes, Ffion" userId="b2b1aaa3-abdb-4362-bdd1-c2a453b42c86" providerId="ADAL" clId="{98C1416C-530C-4227-845B-4C30F1602C02}" dt="2022-05-10T14:48:09.603" v="173"/>
          <ac:picMkLst>
            <pc:docMk/>
            <pc:sldMk cId="2368237957" sldId="320"/>
            <ac:picMk id="19" creationId="{B59D843B-E38A-438B-B5C9-96F9B6E17B90}"/>
          </ac:picMkLst>
        </pc:picChg>
        <pc:picChg chg="mod">
          <ac:chgData name="Hughes, Ffion" userId="b2b1aaa3-abdb-4362-bdd1-c2a453b42c86" providerId="ADAL" clId="{98C1416C-530C-4227-845B-4C30F1602C02}" dt="2022-05-10T14:48:08.874" v="171" actId="1076"/>
          <ac:picMkLst>
            <pc:docMk/>
            <pc:sldMk cId="2368237957" sldId="320"/>
            <ac:picMk id="20" creationId="{EE6DB518-8119-4795-8ECB-A6163381FAB8}"/>
          </ac:picMkLst>
        </pc:picChg>
        <pc:picChg chg="mod">
          <ac:chgData name="Hughes, Ffion" userId="b2b1aaa3-abdb-4362-bdd1-c2a453b42c86" providerId="ADAL" clId="{98C1416C-530C-4227-845B-4C30F1602C02}" dt="2022-05-10T14:48:08.874" v="171" actId="1076"/>
          <ac:picMkLst>
            <pc:docMk/>
            <pc:sldMk cId="2368237957" sldId="320"/>
            <ac:picMk id="21" creationId="{7E52979A-0FB0-4ABC-BC8B-559508AF8AB0}"/>
          </ac:picMkLst>
        </pc:picChg>
        <pc:picChg chg="mod">
          <ac:chgData name="Hughes, Ffion" userId="b2b1aaa3-abdb-4362-bdd1-c2a453b42c86" providerId="ADAL" clId="{98C1416C-530C-4227-845B-4C30F1602C02}" dt="2022-05-10T14:48:09.603" v="173"/>
          <ac:picMkLst>
            <pc:docMk/>
            <pc:sldMk cId="2368237957" sldId="320"/>
            <ac:picMk id="22" creationId="{F6A0C839-6494-4510-925B-4715B59B155C}"/>
          </ac:picMkLst>
        </pc:picChg>
      </pc:sldChg>
      <pc:sldChg chg="addSp delSp modSp mod">
        <pc:chgData name="Hughes, Ffion" userId="b2b1aaa3-abdb-4362-bdd1-c2a453b42c86" providerId="ADAL" clId="{98C1416C-530C-4227-845B-4C30F1602C02}" dt="2022-05-10T14:48:07.280" v="170"/>
        <pc:sldMkLst>
          <pc:docMk/>
          <pc:sldMk cId="2759276887" sldId="321"/>
        </pc:sldMkLst>
        <pc:spChg chg="del topLvl">
          <ac:chgData name="Hughes, Ffion" userId="b2b1aaa3-abdb-4362-bdd1-c2a453b42c86" providerId="ADAL" clId="{98C1416C-530C-4227-845B-4C30F1602C02}" dt="2022-05-10T14:21:28.782" v="74" actId="478"/>
          <ac:spMkLst>
            <pc:docMk/>
            <pc:sldMk cId="2759276887" sldId="321"/>
            <ac:spMk id="14" creationId="{630F4C32-68A2-4D69-A612-0FA1CF05165F}"/>
          </ac:spMkLst>
        </pc:spChg>
        <pc:spChg chg="add mod">
          <ac:chgData name="Hughes, Ffion" userId="b2b1aaa3-abdb-4362-bdd1-c2a453b42c86" providerId="ADAL" clId="{98C1416C-530C-4227-845B-4C30F1602C02}" dt="2022-05-10T14:21:29.113" v="75"/>
          <ac:spMkLst>
            <pc:docMk/>
            <pc:sldMk cId="2759276887" sldId="321"/>
            <ac:spMk id="17" creationId="{88496899-E3DF-4D59-B64E-A16F0BFE4402}"/>
          </ac:spMkLst>
        </pc:spChg>
        <pc:grpChg chg="del">
          <ac:chgData name="Hughes, Ffion" userId="b2b1aaa3-abdb-4362-bdd1-c2a453b42c86" providerId="ADAL" clId="{98C1416C-530C-4227-845B-4C30F1602C02}" dt="2022-05-10T14:21:28.782" v="74" actId="478"/>
          <ac:grpSpMkLst>
            <pc:docMk/>
            <pc:sldMk cId="2759276887" sldId="321"/>
            <ac:grpSpMk id="12" creationId="{6F1D2582-2F98-4270-8EFF-42D7D10B21F8}"/>
          </ac:grpSpMkLst>
        </pc:grpChg>
        <pc:grpChg chg="del topLvl">
          <ac:chgData name="Hughes, Ffion" userId="b2b1aaa3-abdb-4362-bdd1-c2a453b42c86" providerId="ADAL" clId="{98C1416C-530C-4227-845B-4C30F1602C02}" dt="2022-05-10T14:48:07.010" v="169" actId="478"/>
          <ac:grpSpMkLst>
            <pc:docMk/>
            <pc:sldMk cId="2759276887" sldId="321"/>
            <ac:grpSpMk id="13" creationId="{DE9C608F-51A5-4688-B173-A94638571D4C}"/>
          </ac:grpSpMkLst>
        </pc:grpChg>
        <pc:grpChg chg="add mod">
          <ac:chgData name="Hughes, Ffion" userId="b2b1aaa3-abdb-4362-bdd1-c2a453b42c86" providerId="ADAL" clId="{98C1416C-530C-4227-845B-4C30F1602C02}" dt="2022-05-10T14:48:07.280" v="170"/>
          <ac:grpSpMkLst>
            <pc:docMk/>
            <pc:sldMk cId="2759276887" sldId="321"/>
            <ac:grpSpMk id="18" creationId="{6400BEF2-FA48-4615-8FD0-9894730CF75A}"/>
          </ac:grpSpMkLst>
        </pc:grpChg>
        <pc:picChg chg="mod">
          <ac:chgData name="Hughes, Ffion" userId="b2b1aaa3-abdb-4362-bdd1-c2a453b42c86" providerId="ADAL" clId="{98C1416C-530C-4227-845B-4C30F1602C02}" dt="2022-05-10T14:48:07.280" v="170"/>
          <ac:picMkLst>
            <pc:docMk/>
            <pc:sldMk cId="2759276887" sldId="321"/>
            <ac:picMk id="19" creationId="{CF627CF4-7AB1-44B9-84B7-FFC61895948D}"/>
          </ac:picMkLst>
        </pc:picChg>
        <pc:picChg chg="mod">
          <ac:chgData name="Hughes, Ffion" userId="b2b1aaa3-abdb-4362-bdd1-c2a453b42c86" providerId="ADAL" clId="{98C1416C-530C-4227-845B-4C30F1602C02}" dt="2022-05-10T14:48:07.280" v="170"/>
          <ac:picMkLst>
            <pc:docMk/>
            <pc:sldMk cId="2759276887" sldId="321"/>
            <ac:picMk id="22" creationId="{3080C0A7-CCD6-42C7-83C7-3538B39A475A}"/>
          </ac:picMkLst>
        </pc:picChg>
      </pc:sldChg>
      <pc:sldChg chg="addSp delSp modSp mod">
        <pc:chgData name="Hughes, Ffion" userId="b2b1aaa3-abdb-4362-bdd1-c2a453b42c86" providerId="ADAL" clId="{98C1416C-530C-4227-845B-4C30F1602C02}" dt="2022-05-10T14:48:14.194" v="175"/>
        <pc:sldMkLst>
          <pc:docMk/>
          <pc:sldMk cId="3096688759" sldId="322"/>
        </pc:sldMkLst>
        <pc:spChg chg="del topLvl">
          <ac:chgData name="Hughes, Ffion" userId="b2b1aaa3-abdb-4362-bdd1-c2a453b42c86" providerId="ADAL" clId="{98C1416C-530C-4227-845B-4C30F1602C02}" dt="2022-05-10T14:21:33.385" v="76" actId="478"/>
          <ac:spMkLst>
            <pc:docMk/>
            <pc:sldMk cId="3096688759" sldId="322"/>
            <ac:spMk id="14" creationId="{630F4C32-68A2-4D69-A612-0FA1CF05165F}"/>
          </ac:spMkLst>
        </pc:spChg>
        <pc:spChg chg="add mod">
          <ac:chgData name="Hughes, Ffion" userId="b2b1aaa3-abdb-4362-bdd1-c2a453b42c86" providerId="ADAL" clId="{98C1416C-530C-4227-845B-4C30F1602C02}" dt="2022-05-10T14:21:33.733" v="77"/>
          <ac:spMkLst>
            <pc:docMk/>
            <pc:sldMk cId="3096688759" sldId="322"/>
            <ac:spMk id="17" creationId="{4773A473-54F4-4F77-ACBE-E667FAD4F0EB}"/>
          </ac:spMkLst>
        </pc:spChg>
        <pc:grpChg chg="del">
          <ac:chgData name="Hughes, Ffion" userId="b2b1aaa3-abdb-4362-bdd1-c2a453b42c86" providerId="ADAL" clId="{98C1416C-530C-4227-845B-4C30F1602C02}" dt="2022-05-10T14:21:33.385" v="76" actId="478"/>
          <ac:grpSpMkLst>
            <pc:docMk/>
            <pc:sldMk cId="3096688759" sldId="322"/>
            <ac:grpSpMk id="12" creationId="{6F1D2582-2F98-4270-8EFF-42D7D10B21F8}"/>
          </ac:grpSpMkLst>
        </pc:grpChg>
        <pc:grpChg chg="del topLvl">
          <ac:chgData name="Hughes, Ffion" userId="b2b1aaa3-abdb-4362-bdd1-c2a453b42c86" providerId="ADAL" clId="{98C1416C-530C-4227-845B-4C30F1602C02}" dt="2022-05-10T14:48:13.909" v="174" actId="478"/>
          <ac:grpSpMkLst>
            <pc:docMk/>
            <pc:sldMk cId="3096688759" sldId="322"/>
            <ac:grpSpMk id="13" creationId="{DE9C608F-51A5-4688-B173-A94638571D4C}"/>
          </ac:grpSpMkLst>
        </pc:grpChg>
        <pc:grpChg chg="add mod">
          <ac:chgData name="Hughes, Ffion" userId="b2b1aaa3-abdb-4362-bdd1-c2a453b42c86" providerId="ADAL" clId="{98C1416C-530C-4227-845B-4C30F1602C02}" dt="2022-05-10T14:48:14.194" v="175"/>
          <ac:grpSpMkLst>
            <pc:docMk/>
            <pc:sldMk cId="3096688759" sldId="322"/>
            <ac:grpSpMk id="18" creationId="{ED589814-1F21-4A07-8234-F7429DEE1A45}"/>
          </ac:grpSpMkLst>
        </pc:grpChg>
        <pc:picChg chg="mod">
          <ac:chgData name="Hughes, Ffion" userId="b2b1aaa3-abdb-4362-bdd1-c2a453b42c86" providerId="ADAL" clId="{98C1416C-530C-4227-845B-4C30F1602C02}" dt="2022-05-10T14:48:14.194" v="175"/>
          <ac:picMkLst>
            <pc:docMk/>
            <pc:sldMk cId="3096688759" sldId="322"/>
            <ac:picMk id="19" creationId="{0BA33DDC-49C5-43C0-8880-79510C2BDE8E}"/>
          </ac:picMkLst>
        </pc:picChg>
        <pc:picChg chg="mod">
          <ac:chgData name="Hughes, Ffion" userId="b2b1aaa3-abdb-4362-bdd1-c2a453b42c86" providerId="ADAL" clId="{98C1416C-530C-4227-845B-4C30F1602C02}" dt="2022-05-10T14:48:14.194" v="175"/>
          <ac:picMkLst>
            <pc:docMk/>
            <pc:sldMk cId="3096688759" sldId="322"/>
            <ac:picMk id="22" creationId="{DAD341A3-D0D4-4677-B434-790E411AAF4E}"/>
          </ac:picMkLst>
        </pc:picChg>
      </pc:sldChg>
      <pc:sldChg chg="addSp delSp modSp mod">
        <pc:chgData name="Hughes, Ffion" userId="b2b1aaa3-abdb-4362-bdd1-c2a453b42c86" providerId="ADAL" clId="{98C1416C-530C-4227-845B-4C30F1602C02}" dt="2022-05-10T14:48:35.377" v="183"/>
        <pc:sldMkLst>
          <pc:docMk/>
          <pc:sldMk cId="909151128" sldId="324"/>
        </pc:sldMkLst>
        <pc:spChg chg="del topLvl">
          <ac:chgData name="Hughes, Ffion" userId="b2b1aaa3-abdb-4362-bdd1-c2a453b42c86" providerId="ADAL" clId="{98C1416C-530C-4227-845B-4C30F1602C02}" dt="2022-05-10T14:21:46.615" v="82" actId="478"/>
          <ac:spMkLst>
            <pc:docMk/>
            <pc:sldMk cId="909151128" sldId="324"/>
            <ac:spMk id="14" creationId="{630F4C32-68A2-4D69-A612-0FA1CF05165F}"/>
          </ac:spMkLst>
        </pc:spChg>
        <pc:spChg chg="add mod">
          <ac:chgData name="Hughes, Ffion" userId="b2b1aaa3-abdb-4362-bdd1-c2a453b42c86" providerId="ADAL" clId="{98C1416C-530C-4227-845B-4C30F1602C02}" dt="2022-05-10T14:21:46.861" v="83"/>
          <ac:spMkLst>
            <pc:docMk/>
            <pc:sldMk cId="909151128" sldId="324"/>
            <ac:spMk id="17" creationId="{120E10E6-1D7A-4019-93C0-97F2D66A5E48}"/>
          </ac:spMkLst>
        </pc:spChg>
        <pc:grpChg chg="del">
          <ac:chgData name="Hughes, Ffion" userId="b2b1aaa3-abdb-4362-bdd1-c2a453b42c86" providerId="ADAL" clId="{98C1416C-530C-4227-845B-4C30F1602C02}" dt="2022-05-10T14:21:46.615" v="82" actId="478"/>
          <ac:grpSpMkLst>
            <pc:docMk/>
            <pc:sldMk cId="909151128" sldId="324"/>
            <ac:grpSpMk id="12" creationId="{6F1D2582-2F98-4270-8EFF-42D7D10B21F8}"/>
          </ac:grpSpMkLst>
        </pc:grpChg>
        <pc:grpChg chg="del topLvl">
          <ac:chgData name="Hughes, Ffion" userId="b2b1aaa3-abdb-4362-bdd1-c2a453b42c86" providerId="ADAL" clId="{98C1416C-530C-4227-845B-4C30F1602C02}" dt="2022-05-10T14:48:35.044" v="182" actId="478"/>
          <ac:grpSpMkLst>
            <pc:docMk/>
            <pc:sldMk cId="909151128" sldId="324"/>
            <ac:grpSpMk id="13" creationId="{DE9C608F-51A5-4688-B173-A94638571D4C}"/>
          </ac:grpSpMkLst>
        </pc:grpChg>
        <pc:grpChg chg="add mod">
          <ac:chgData name="Hughes, Ffion" userId="b2b1aaa3-abdb-4362-bdd1-c2a453b42c86" providerId="ADAL" clId="{98C1416C-530C-4227-845B-4C30F1602C02}" dt="2022-05-10T14:48:35.377" v="183"/>
          <ac:grpSpMkLst>
            <pc:docMk/>
            <pc:sldMk cId="909151128" sldId="324"/>
            <ac:grpSpMk id="18" creationId="{8ADE4B34-8095-472E-970B-0A9E436BA401}"/>
          </ac:grpSpMkLst>
        </pc:grpChg>
        <pc:picChg chg="mod">
          <ac:chgData name="Hughes, Ffion" userId="b2b1aaa3-abdb-4362-bdd1-c2a453b42c86" providerId="ADAL" clId="{98C1416C-530C-4227-845B-4C30F1602C02}" dt="2022-05-10T14:48:35.377" v="183"/>
          <ac:picMkLst>
            <pc:docMk/>
            <pc:sldMk cId="909151128" sldId="324"/>
            <ac:picMk id="19" creationId="{6D29F16A-38B1-47CB-9F17-0D0F1093336D}"/>
          </ac:picMkLst>
        </pc:picChg>
        <pc:picChg chg="mod">
          <ac:chgData name="Hughes, Ffion" userId="b2b1aaa3-abdb-4362-bdd1-c2a453b42c86" providerId="ADAL" clId="{98C1416C-530C-4227-845B-4C30F1602C02}" dt="2022-05-10T14:48:35.377" v="183"/>
          <ac:picMkLst>
            <pc:docMk/>
            <pc:sldMk cId="909151128" sldId="324"/>
            <ac:picMk id="22" creationId="{5BFA93CB-D64C-4477-A89A-AE3AB2AF360E}"/>
          </ac:picMkLst>
        </pc:picChg>
      </pc:sldChg>
    </pc:docChg>
  </pc:docChgLst>
  <pc:docChgLst>
    <pc:chgData name="Hughes, Ffion" userId="b2b1aaa3-abdb-4362-bdd1-c2a453b42c86" providerId="ADAL" clId="{A2909268-9992-431C-BA4F-379BC08AA391}"/>
    <pc:docChg chg="modSld">
      <pc:chgData name="Hughes, Ffion" userId="b2b1aaa3-abdb-4362-bdd1-c2a453b42c86" providerId="ADAL" clId="{A2909268-9992-431C-BA4F-379BC08AA391}" dt="2022-02-09T07:30:28.973" v="15" actId="207"/>
      <pc:docMkLst>
        <pc:docMk/>
      </pc:docMkLst>
      <pc:sldChg chg="modSp mod">
        <pc:chgData name="Hughes, Ffion" userId="b2b1aaa3-abdb-4362-bdd1-c2a453b42c86" providerId="ADAL" clId="{A2909268-9992-431C-BA4F-379BC08AA391}" dt="2022-02-09T07:30:28.973" v="15" actId="207"/>
        <pc:sldMkLst>
          <pc:docMk/>
          <pc:sldMk cId="1769809369" sldId="281"/>
        </pc:sldMkLst>
        <pc:spChg chg="mod">
          <ac:chgData name="Hughes, Ffion" userId="b2b1aaa3-abdb-4362-bdd1-c2a453b42c86" providerId="ADAL" clId="{A2909268-9992-431C-BA4F-379BC08AA391}" dt="2022-02-09T07:30:28.973" v="15" actId="207"/>
          <ac:spMkLst>
            <pc:docMk/>
            <pc:sldMk cId="1769809369" sldId="281"/>
            <ac:spMk id="3" creationId="{E447BFE4-6619-423E-AED5-EF26F3980717}"/>
          </ac:spMkLst>
        </pc:spChg>
      </pc:sldChg>
      <pc:sldChg chg="modAnim">
        <pc:chgData name="Hughes, Ffion" userId="b2b1aaa3-abdb-4362-bdd1-c2a453b42c86" providerId="ADAL" clId="{A2909268-9992-431C-BA4F-379BC08AA391}" dt="2022-02-08T10:39:37.431" v="8"/>
        <pc:sldMkLst>
          <pc:docMk/>
          <pc:sldMk cId="1951512019" sldId="282"/>
        </pc:sldMkLst>
      </pc:sldChg>
      <pc:sldChg chg="modSp mod modAnim">
        <pc:chgData name="Hughes, Ffion" userId="b2b1aaa3-abdb-4362-bdd1-c2a453b42c86" providerId="ADAL" clId="{A2909268-9992-431C-BA4F-379BC08AA391}" dt="2022-02-08T10:40:01.446" v="11" actId="1076"/>
        <pc:sldMkLst>
          <pc:docMk/>
          <pc:sldMk cId="426478111" sldId="285"/>
        </pc:sldMkLst>
        <pc:picChg chg="mod">
          <ac:chgData name="Hughes, Ffion" userId="b2b1aaa3-abdb-4362-bdd1-c2a453b42c86" providerId="ADAL" clId="{A2909268-9992-431C-BA4F-379BC08AA391}" dt="2022-02-08T10:40:01.446" v="11" actId="1076"/>
          <ac:picMkLst>
            <pc:docMk/>
            <pc:sldMk cId="426478111" sldId="285"/>
            <ac:picMk id="5" creationId="{23619FA9-1034-4B11-AE11-08D360A1F64E}"/>
          </ac:picMkLst>
        </pc:picChg>
      </pc:sldChg>
      <pc:sldChg chg="modSp mod">
        <pc:chgData name="Hughes, Ffion" userId="b2b1aaa3-abdb-4362-bdd1-c2a453b42c86" providerId="ADAL" clId="{A2909268-9992-431C-BA4F-379BC08AA391}" dt="2022-02-08T10:45:50.133" v="13" actId="403"/>
        <pc:sldMkLst>
          <pc:docMk/>
          <pc:sldMk cId="1269264909" sldId="289"/>
        </pc:sldMkLst>
        <pc:spChg chg="mod">
          <ac:chgData name="Hughes, Ffion" userId="b2b1aaa3-abdb-4362-bdd1-c2a453b42c86" providerId="ADAL" clId="{A2909268-9992-431C-BA4F-379BC08AA391}" dt="2022-02-08T10:45:50.133" v="13" actId="403"/>
          <ac:spMkLst>
            <pc:docMk/>
            <pc:sldMk cId="1269264909" sldId="289"/>
            <ac:spMk id="5" creationId="{5E20114F-BE1F-4E45-81DC-9087E140145C}"/>
          </ac:spMkLst>
        </pc:spChg>
      </pc:sldChg>
      <pc:sldChg chg="modAnim">
        <pc:chgData name="Hughes, Ffion" userId="b2b1aaa3-abdb-4362-bdd1-c2a453b42c86" providerId="ADAL" clId="{A2909268-9992-431C-BA4F-379BC08AA391}" dt="2022-02-08T10:50:35.954" v="14"/>
        <pc:sldMkLst>
          <pc:docMk/>
          <pc:sldMk cId="3427268623" sldId="290"/>
        </pc:sldMkLst>
      </pc:sldChg>
    </pc:docChg>
  </pc:docChgLst>
  <pc:docChgLst>
    <pc:chgData name="Hughes, Ffion" userId="b2b1aaa3-abdb-4362-bdd1-c2a453b42c86" providerId="ADAL" clId="{55011D84-E228-42BA-9984-C2EDAEC1C953}"/>
    <pc:docChg chg="modSld">
      <pc:chgData name="Hughes, Ffion" userId="b2b1aaa3-abdb-4362-bdd1-c2a453b42c86" providerId="ADAL" clId="{55011D84-E228-42BA-9984-C2EDAEC1C953}" dt="2022-05-10T06:11:49.923" v="3" actId="20577"/>
      <pc:docMkLst>
        <pc:docMk/>
      </pc:docMkLst>
      <pc:sldChg chg="modSp">
        <pc:chgData name="Hughes, Ffion" userId="b2b1aaa3-abdb-4362-bdd1-c2a453b42c86" providerId="ADAL" clId="{55011D84-E228-42BA-9984-C2EDAEC1C953}" dt="2022-05-09T18:01:07.588" v="0" actId="6549"/>
        <pc:sldMkLst>
          <pc:docMk/>
          <pc:sldMk cId="86248197" sldId="309"/>
        </pc:sldMkLst>
        <pc:spChg chg="mod">
          <ac:chgData name="Hughes, Ffion" userId="b2b1aaa3-abdb-4362-bdd1-c2a453b42c86" providerId="ADAL" clId="{55011D84-E228-42BA-9984-C2EDAEC1C953}" dt="2022-05-09T18:01:07.588" v="0" actId="6549"/>
          <ac:spMkLst>
            <pc:docMk/>
            <pc:sldMk cId="86248197" sldId="309"/>
            <ac:spMk id="3" creationId="{87025017-5F1A-4F1D-A601-9916B49517D3}"/>
          </ac:spMkLst>
        </pc:spChg>
      </pc:sldChg>
      <pc:sldChg chg="modSp">
        <pc:chgData name="Hughes, Ffion" userId="b2b1aaa3-abdb-4362-bdd1-c2a453b42c86" providerId="ADAL" clId="{55011D84-E228-42BA-9984-C2EDAEC1C953}" dt="2022-05-10T06:11:49.923" v="3" actId="20577"/>
        <pc:sldMkLst>
          <pc:docMk/>
          <pc:sldMk cId="1336121648" sldId="317"/>
        </pc:sldMkLst>
        <pc:spChg chg="mod">
          <ac:chgData name="Hughes, Ffion" userId="b2b1aaa3-abdb-4362-bdd1-c2a453b42c86" providerId="ADAL" clId="{55011D84-E228-42BA-9984-C2EDAEC1C953}" dt="2022-05-10T06:11:49.923" v="3" actId="20577"/>
          <ac:spMkLst>
            <pc:docMk/>
            <pc:sldMk cId="1336121648" sldId="317"/>
            <ac:spMk id="3" creationId="{3DA8D287-8211-4D38-9D7E-DEA48ABF3882}"/>
          </ac:spMkLst>
        </pc:spChg>
      </pc:sldChg>
    </pc:docChg>
  </pc:docChgLst>
  <pc:docChgLst>
    <pc:chgData name="Hughes, Ffion" userId="b2b1aaa3-abdb-4362-bdd1-c2a453b42c86" providerId="ADAL" clId="{2A1F4388-0173-45C6-BD4B-87E4FA75027E}"/>
    <pc:docChg chg="undo custSel addSld delSld modSld sldOrd">
      <pc:chgData name="Hughes, Ffion" userId="b2b1aaa3-abdb-4362-bdd1-c2a453b42c86" providerId="ADAL" clId="{2A1F4388-0173-45C6-BD4B-87E4FA75027E}" dt="2022-05-09T14:43:37.114" v="3808" actId="47"/>
      <pc:docMkLst>
        <pc:docMk/>
      </pc:docMkLst>
      <pc:sldChg chg="addSp delSp modSp mod">
        <pc:chgData name="Hughes, Ffion" userId="b2b1aaa3-abdb-4362-bdd1-c2a453b42c86" providerId="ADAL" clId="{2A1F4388-0173-45C6-BD4B-87E4FA75027E}" dt="2022-05-09T08:57:07.332" v="511" actId="14100"/>
        <pc:sldMkLst>
          <pc:docMk/>
          <pc:sldMk cId="3841139718" sldId="271"/>
        </pc:sldMkLst>
        <pc:spChg chg="mod">
          <ac:chgData name="Hughes, Ffion" userId="b2b1aaa3-abdb-4362-bdd1-c2a453b42c86" providerId="ADAL" clId="{2A1F4388-0173-45C6-BD4B-87E4FA75027E}" dt="2022-05-05T13:44:45.734" v="12" actId="207"/>
          <ac:spMkLst>
            <pc:docMk/>
            <pc:sldMk cId="3841139718" sldId="271"/>
            <ac:spMk id="2" creationId="{00000000-0000-0000-0000-000000000000}"/>
          </ac:spMkLst>
        </pc:spChg>
        <pc:spChg chg="add del mod topLvl">
          <ac:chgData name="Hughes, Ffion" userId="b2b1aaa3-abdb-4362-bdd1-c2a453b42c86" providerId="ADAL" clId="{2A1F4388-0173-45C6-BD4B-87E4FA75027E}" dt="2022-05-05T14:09:47.392" v="77" actId="478"/>
          <ac:spMkLst>
            <pc:docMk/>
            <pc:sldMk cId="3841139718" sldId="271"/>
            <ac:spMk id="11" creationId="{0EAEB5A5-F953-4FC5-B385-CE1B3531A23E}"/>
          </ac:spMkLst>
        </pc:spChg>
        <pc:spChg chg="mod">
          <ac:chgData name="Hughes, Ffion" userId="b2b1aaa3-abdb-4362-bdd1-c2a453b42c86" providerId="ADAL" clId="{2A1F4388-0173-45C6-BD4B-87E4FA75027E}" dt="2022-05-05T14:35:11.773" v="355" actId="14100"/>
          <ac:spMkLst>
            <pc:docMk/>
            <pc:sldMk cId="3841139718" sldId="271"/>
            <ac:spMk id="12" creationId="{C89E3BED-368D-4C5E-B976-483B68273D34}"/>
          </ac:spMkLst>
        </pc:spChg>
        <pc:spChg chg="add del">
          <ac:chgData name="Hughes, Ffion" userId="b2b1aaa3-abdb-4362-bdd1-c2a453b42c86" providerId="ADAL" clId="{2A1F4388-0173-45C6-BD4B-87E4FA75027E}" dt="2022-05-05T14:07:26.652" v="49" actId="11529"/>
          <ac:spMkLst>
            <pc:docMk/>
            <pc:sldMk cId="3841139718" sldId="271"/>
            <ac:spMk id="19" creationId="{CC71969F-03A5-4003-8AA4-CC2DE9928BA7}"/>
          </ac:spMkLst>
        </pc:spChg>
        <pc:spChg chg="add del mod">
          <ac:chgData name="Hughes, Ffion" userId="b2b1aaa3-abdb-4362-bdd1-c2a453b42c86" providerId="ADAL" clId="{2A1F4388-0173-45C6-BD4B-87E4FA75027E}" dt="2022-05-05T14:07:26.233" v="48"/>
          <ac:spMkLst>
            <pc:docMk/>
            <pc:sldMk cId="3841139718" sldId="271"/>
            <ac:spMk id="20" creationId="{CF938703-F8AF-4EE7-A1C2-60B739DBD66F}"/>
          </ac:spMkLst>
        </pc:spChg>
        <pc:spChg chg="mod">
          <ac:chgData name="Hughes, Ffion" userId="b2b1aaa3-abdb-4362-bdd1-c2a453b42c86" providerId="ADAL" clId="{2A1F4388-0173-45C6-BD4B-87E4FA75027E}" dt="2022-05-05T14:07:24.939" v="46"/>
          <ac:spMkLst>
            <pc:docMk/>
            <pc:sldMk cId="3841139718" sldId="271"/>
            <ac:spMk id="21" creationId="{D3E3A618-1AD5-4435-B52F-E1AB285EACD2}"/>
          </ac:spMkLst>
        </pc:spChg>
        <pc:spChg chg="add del mod">
          <ac:chgData name="Hughes, Ffion" userId="b2b1aaa3-abdb-4362-bdd1-c2a453b42c86" providerId="ADAL" clId="{2A1F4388-0173-45C6-BD4B-87E4FA75027E}" dt="2022-05-05T14:10:18.327" v="79" actId="478"/>
          <ac:spMkLst>
            <pc:docMk/>
            <pc:sldMk cId="3841139718" sldId="271"/>
            <ac:spMk id="22" creationId="{D12D0B04-8E4E-43CF-8945-E31FBB77AF63}"/>
          </ac:spMkLst>
        </pc:spChg>
        <pc:spChg chg="add del mod">
          <ac:chgData name="Hughes, Ffion" userId="b2b1aaa3-abdb-4362-bdd1-c2a453b42c86" providerId="ADAL" clId="{2A1F4388-0173-45C6-BD4B-87E4FA75027E}" dt="2022-05-05T14:10:18.878" v="80" actId="478"/>
          <ac:spMkLst>
            <pc:docMk/>
            <pc:sldMk cId="3841139718" sldId="271"/>
            <ac:spMk id="23" creationId="{9D4BEFDF-1768-4A71-B62A-EF0C19D34BCC}"/>
          </ac:spMkLst>
        </pc:spChg>
        <pc:spChg chg="add del mod">
          <ac:chgData name="Hughes, Ffion" userId="b2b1aaa3-abdb-4362-bdd1-c2a453b42c86" providerId="ADAL" clId="{2A1F4388-0173-45C6-BD4B-87E4FA75027E}" dt="2022-05-05T14:09:50.555" v="78" actId="478"/>
          <ac:spMkLst>
            <pc:docMk/>
            <pc:sldMk cId="3841139718" sldId="271"/>
            <ac:spMk id="24" creationId="{BE7DC462-17EC-48A1-85BD-1DAC9E2FEA67}"/>
          </ac:spMkLst>
        </pc:spChg>
        <pc:spChg chg="add del mod">
          <ac:chgData name="Hughes, Ffion" userId="b2b1aaa3-abdb-4362-bdd1-c2a453b42c86" providerId="ADAL" clId="{2A1F4388-0173-45C6-BD4B-87E4FA75027E}" dt="2022-05-05T14:11:27.025" v="94" actId="478"/>
          <ac:spMkLst>
            <pc:docMk/>
            <pc:sldMk cId="3841139718" sldId="271"/>
            <ac:spMk id="25" creationId="{4A3E8EE4-ED75-443D-A4E2-02500F6865F7}"/>
          </ac:spMkLst>
        </pc:spChg>
        <pc:spChg chg="add mod">
          <ac:chgData name="Hughes, Ffion" userId="b2b1aaa3-abdb-4362-bdd1-c2a453b42c86" providerId="ADAL" clId="{2A1F4388-0173-45C6-BD4B-87E4FA75027E}" dt="2022-05-05T14:11:55.514" v="101" actId="164"/>
          <ac:spMkLst>
            <pc:docMk/>
            <pc:sldMk cId="3841139718" sldId="271"/>
            <ac:spMk id="26" creationId="{9872F40D-B1BC-462A-A8FE-B70EF9338DE9}"/>
          </ac:spMkLst>
        </pc:spChg>
        <pc:spChg chg="add mod">
          <ac:chgData name="Hughes, Ffion" userId="b2b1aaa3-abdb-4362-bdd1-c2a453b42c86" providerId="ADAL" clId="{2A1F4388-0173-45C6-BD4B-87E4FA75027E}" dt="2022-05-05T14:12:09.236" v="103" actId="1076"/>
          <ac:spMkLst>
            <pc:docMk/>
            <pc:sldMk cId="3841139718" sldId="271"/>
            <ac:spMk id="27" creationId="{D7971E89-33AE-481F-BF05-8B241A97E89A}"/>
          </ac:spMkLst>
        </pc:spChg>
        <pc:spChg chg="add mod">
          <ac:chgData name="Hughes, Ffion" userId="b2b1aaa3-abdb-4362-bdd1-c2a453b42c86" providerId="ADAL" clId="{2A1F4388-0173-45C6-BD4B-87E4FA75027E}" dt="2022-05-05T14:11:55.514" v="101" actId="164"/>
          <ac:spMkLst>
            <pc:docMk/>
            <pc:sldMk cId="3841139718" sldId="271"/>
            <ac:spMk id="28" creationId="{7917D7D2-ABFD-444A-92B4-678C42FDD350}"/>
          </ac:spMkLst>
        </pc:spChg>
        <pc:spChg chg="add del mod">
          <ac:chgData name="Hughes, Ffion" userId="b2b1aaa3-abdb-4362-bdd1-c2a453b42c86" providerId="ADAL" clId="{2A1F4388-0173-45C6-BD4B-87E4FA75027E}" dt="2022-05-05T14:18:46.549" v="193" actId="478"/>
          <ac:spMkLst>
            <pc:docMk/>
            <pc:sldMk cId="3841139718" sldId="271"/>
            <ac:spMk id="30" creationId="{1F96F0B7-486C-4CE2-9256-75B11BAAE4A1}"/>
          </ac:spMkLst>
        </pc:spChg>
        <pc:spChg chg="add mod">
          <ac:chgData name="Hughes, Ffion" userId="b2b1aaa3-abdb-4362-bdd1-c2a453b42c86" providerId="ADAL" clId="{2A1F4388-0173-45C6-BD4B-87E4FA75027E}" dt="2022-05-05T14:16:45.047" v="160" actId="164"/>
          <ac:spMkLst>
            <pc:docMk/>
            <pc:sldMk cId="3841139718" sldId="271"/>
            <ac:spMk id="31" creationId="{5959B1FA-1330-4C9D-994B-E7D4DE237BCA}"/>
          </ac:spMkLst>
        </pc:spChg>
        <pc:spChg chg="add del mod">
          <ac:chgData name="Hughes, Ffion" userId="b2b1aaa3-abdb-4362-bdd1-c2a453b42c86" providerId="ADAL" clId="{2A1F4388-0173-45C6-BD4B-87E4FA75027E}" dt="2022-05-05T14:14:56.813" v="124" actId="478"/>
          <ac:spMkLst>
            <pc:docMk/>
            <pc:sldMk cId="3841139718" sldId="271"/>
            <ac:spMk id="32" creationId="{A71987D5-7C7E-441D-9BDE-574FD233B497}"/>
          </ac:spMkLst>
        </pc:spChg>
        <pc:spChg chg="add mod">
          <ac:chgData name="Hughes, Ffion" userId="b2b1aaa3-abdb-4362-bdd1-c2a453b42c86" providerId="ADAL" clId="{2A1F4388-0173-45C6-BD4B-87E4FA75027E}" dt="2022-05-05T14:17:43.078" v="182" actId="207"/>
          <ac:spMkLst>
            <pc:docMk/>
            <pc:sldMk cId="3841139718" sldId="271"/>
            <ac:spMk id="33" creationId="{F5F7BEFC-C37D-4098-8BE7-D88D6BDAC8C0}"/>
          </ac:spMkLst>
        </pc:spChg>
        <pc:spChg chg="add del mod">
          <ac:chgData name="Hughes, Ffion" userId="b2b1aaa3-abdb-4362-bdd1-c2a453b42c86" providerId="ADAL" clId="{2A1F4388-0173-45C6-BD4B-87E4FA75027E}" dt="2022-05-05T14:20:00.186" v="217" actId="478"/>
          <ac:spMkLst>
            <pc:docMk/>
            <pc:sldMk cId="3841139718" sldId="271"/>
            <ac:spMk id="35" creationId="{3A153B65-4B7A-4328-A23F-AA1A54B2399F}"/>
          </ac:spMkLst>
        </pc:spChg>
        <pc:spChg chg="add del mod">
          <ac:chgData name="Hughes, Ffion" userId="b2b1aaa3-abdb-4362-bdd1-c2a453b42c86" providerId="ADAL" clId="{2A1F4388-0173-45C6-BD4B-87E4FA75027E}" dt="2022-05-05T14:34:31.973" v="260" actId="478"/>
          <ac:spMkLst>
            <pc:docMk/>
            <pc:sldMk cId="3841139718" sldId="271"/>
            <ac:spMk id="38" creationId="{D2ACD662-12C6-4AD6-A306-31BD0B7B5835}"/>
          </ac:spMkLst>
        </pc:spChg>
        <pc:spChg chg="add del mod">
          <ac:chgData name="Hughes, Ffion" userId="b2b1aaa3-abdb-4362-bdd1-c2a453b42c86" providerId="ADAL" clId="{2A1F4388-0173-45C6-BD4B-87E4FA75027E}" dt="2022-05-05T14:34:29.527" v="256" actId="478"/>
          <ac:spMkLst>
            <pc:docMk/>
            <pc:sldMk cId="3841139718" sldId="271"/>
            <ac:spMk id="39" creationId="{E34E2CC1-2D31-498E-89B7-EAA7BDBCEB7D}"/>
          </ac:spMkLst>
        </pc:spChg>
        <pc:spChg chg="add del mod">
          <ac:chgData name="Hughes, Ffion" userId="b2b1aaa3-abdb-4362-bdd1-c2a453b42c86" providerId="ADAL" clId="{2A1F4388-0173-45C6-BD4B-87E4FA75027E}" dt="2022-05-05T14:34:31.619" v="259" actId="478"/>
          <ac:spMkLst>
            <pc:docMk/>
            <pc:sldMk cId="3841139718" sldId="271"/>
            <ac:spMk id="40" creationId="{2C4C6554-C2E2-4CB3-9A9C-527087D5E251}"/>
          </ac:spMkLst>
        </pc:spChg>
        <pc:spChg chg="add del mod">
          <ac:chgData name="Hughes, Ffion" userId="b2b1aaa3-abdb-4362-bdd1-c2a453b42c86" providerId="ADAL" clId="{2A1F4388-0173-45C6-BD4B-87E4FA75027E}" dt="2022-05-05T14:34:30.964" v="258" actId="478"/>
          <ac:spMkLst>
            <pc:docMk/>
            <pc:sldMk cId="3841139718" sldId="271"/>
            <ac:spMk id="41" creationId="{7A3467E8-FE10-4451-A233-FB861832CA19}"/>
          </ac:spMkLst>
        </pc:spChg>
        <pc:spChg chg="add del mod">
          <ac:chgData name="Hughes, Ffion" userId="b2b1aaa3-abdb-4362-bdd1-c2a453b42c86" providerId="ADAL" clId="{2A1F4388-0173-45C6-BD4B-87E4FA75027E}" dt="2022-05-05T14:34:30.361" v="257" actId="478"/>
          <ac:spMkLst>
            <pc:docMk/>
            <pc:sldMk cId="3841139718" sldId="271"/>
            <ac:spMk id="42" creationId="{8E9409AD-C7CF-424E-8B33-10447A0924F6}"/>
          </ac:spMkLst>
        </pc:spChg>
        <pc:grpChg chg="del">
          <ac:chgData name="Hughes, Ffion" userId="b2b1aaa3-abdb-4362-bdd1-c2a453b42c86" providerId="ADAL" clId="{2A1F4388-0173-45C6-BD4B-87E4FA75027E}" dt="2022-05-05T13:44:49.860" v="13" actId="478"/>
          <ac:grpSpMkLst>
            <pc:docMk/>
            <pc:sldMk cId="3841139718" sldId="271"/>
            <ac:grpSpMk id="10" creationId="{42E9D702-02B7-4A7C-B607-76F9AAA7294C}"/>
          </ac:grpSpMkLst>
        </pc:grpChg>
        <pc:grpChg chg="add del mod">
          <ac:chgData name="Hughes, Ffion" userId="b2b1aaa3-abdb-4362-bdd1-c2a453b42c86" providerId="ADAL" clId="{2A1F4388-0173-45C6-BD4B-87E4FA75027E}" dt="2022-05-05T14:09:09.449" v="67" actId="478"/>
          <ac:grpSpMkLst>
            <pc:docMk/>
            <pc:sldMk cId="3841139718" sldId="271"/>
            <ac:grpSpMk id="18" creationId="{490BCC4D-C010-4FDD-9AC3-277E6019FE19}"/>
          </ac:grpSpMkLst>
        </pc:grpChg>
        <pc:grpChg chg="add del mod">
          <ac:chgData name="Hughes, Ffion" userId="b2b1aaa3-abdb-4362-bdd1-c2a453b42c86" providerId="ADAL" clId="{2A1F4388-0173-45C6-BD4B-87E4FA75027E}" dt="2022-05-05T14:12:36.711" v="105" actId="478"/>
          <ac:grpSpMkLst>
            <pc:docMk/>
            <pc:sldMk cId="3841139718" sldId="271"/>
            <ac:grpSpMk id="29" creationId="{6E208EE7-1CB9-4133-98C7-4319355434CA}"/>
          </ac:grpSpMkLst>
        </pc:grpChg>
        <pc:grpChg chg="add del mod">
          <ac:chgData name="Hughes, Ffion" userId="b2b1aaa3-abdb-4362-bdd1-c2a453b42c86" providerId="ADAL" clId="{2A1F4388-0173-45C6-BD4B-87E4FA75027E}" dt="2022-05-05T14:20:02.006" v="218" actId="478"/>
          <ac:grpSpMkLst>
            <pc:docMk/>
            <pc:sldMk cId="3841139718" sldId="271"/>
            <ac:grpSpMk id="34" creationId="{D0A2FCA7-DE7D-4A69-881E-2897A5AA0977}"/>
          </ac:grpSpMkLst>
        </pc:grpChg>
        <pc:grpChg chg="add del mod">
          <ac:chgData name="Hughes, Ffion" userId="b2b1aaa3-abdb-4362-bdd1-c2a453b42c86" providerId="ADAL" clId="{2A1F4388-0173-45C6-BD4B-87E4FA75027E}" dt="2022-05-09T08:55:42.340" v="491" actId="478"/>
          <ac:grpSpMkLst>
            <pc:docMk/>
            <pc:sldMk cId="3841139718" sldId="271"/>
            <ac:grpSpMk id="43" creationId="{CDC5E2FA-A885-42C1-B0D7-D3C5AC7EBA69}"/>
          </ac:grpSpMkLst>
        </pc:grpChg>
        <pc:picChg chg="add mod">
          <ac:chgData name="Hughes, Ffion" userId="b2b1aaa3-abdb-4362-bdd1-c2a453b42c86" providerId="ADAL" clId="{2A1F4388-0173-45C6-BD4B-87E4FA75027E}" dt="2022-05-09T08:57:07.332" v="511" actId="14100"/>
          <ac:picMkLst>
            <pc:docMk/>
            <pc:sldMk cId="3841139718" sldId="271"/>
            <ac:picMk id="5" creationId="{5A2A72FB-BAAD-42DF-8E96-8D994D58E193}"/>
          </ac:picMkLst>
        </pc:picChg>
        <pc:picChg chg="add mod topLvl">
          <ac:chgData name="Hughes, Ffion" userId="b2b1aaa3-abdb-4362-bdd1-c2a453b42c86" providerId="ADAL" clId="{2A1F4388-0173-45C6-BD4B-87E4FA75027E}" dt="2022-05-09T08:55:42.340" v="491" actId="478"/>
          <ac:picMkLst>
            <pc:docMk/>
            <pc:sldMk cId="3841139718" sldId="271"/>
            <ac:picMk id="6" creationId="{3D2CA4D8-EBA6-449B-AE92-A8F854AB69EE}"/>
          </ac:picMkLst>
        </pc:picChg>
        <pc:picChg chg="add mod">
          <ac:chgData name="Hughes, Ffion" userId="b2b1aaa3-abdb-4362-bdd1-c2a453b42c86" providerId="ADAL" clId="{2A1F4388-0173-45C6-BD4B-87E4FA75027E}" dt="2022-05-09T08:56:04.317" v="499" actId="14100"/>
          <ac:picMkLst>
            <pc:docMk/>
            <pc:sldMk cId="3841139718" sldId="271"/>
            <ac:picMk id="8" creationId="{9733A254-4D3E-4977-840F-C4860CC4482B}"/>
          </ac:picMkLst>
        </pc:picChg>
        <pc:picChg chg="add del mod">
          <ac:chgData name="Hughes, Ffion" userId="b2b1aaa3-abdb-4362-bdd1-c2a453b42c86" providerId="ADAL" clId="{2A1F4388-0173-45C6-BD4B-87E4FA75027E}" dt="2022-05-05T14:04:42.271" v="19" actId="478"/>
          <ac:picMkLst>
            <pc:docMk/>
            <pc:sldMk cId="3841139718" sldId="271"/>
            <ac:picMk id="8" creationId="{EA87D0C7-4555-4C45-A0A6-5861172833DE}"/>
          </ac:picMkLst>
        </pc:picChg>
        <pc:picChg chg="add del mod topLvl">
          <ac:chgData name="Hughes, Ffion" userId="b2b1aaa3-abdb-4362-bdd1-c2a453b42c86" providerId="ADAL" clId="{2A1F4388-0173-45C6-BD4B-87E4FA75027E}" dt="2022-05-05T14:09:09.449" v="67" actId="478"/>
          <ac:picMkLst>
            <pc:docMk/>
            <pc:sldMk cId="3841139718" sldId="271"/>
            <ac:picMk id="14" creationId="{8B01F984-C77D-4888-B35D-53B8545BF401}"/>
          </ac:picMkLst>
        </pc:picChg>
        <pc:picChg chg="add del mod topLvl">
          <ac:chgData name="Hughes, Ffion" userId="b2b1aaa3-abdb-4362-bdd1-c2a453b42c86" providerId="ADAL" clId="{2A1F4388-0173-45C6-BD4B-87E4FA75027E}" dt="2022-05-09T08:55:42.340" v="491" actId="478"/>
          <ac:picMkLst>
            <pc:docMk/>
            <pc:sldMk cId="3841139718" sldId="271"/>
            <ac:picMk id="37" creationId="{2AFAED6D-CB36-442B-A4E6-285A06B57D87}"/>
          </ac:picMkLst>
        </pc:picChg>
        <pc:cxnChg chg="add del mod">
          <ac:chgData name="Hughes, Ffion" userId="b2b1aaa3-abdb-4362-bdd1-c2a453b42c86" providerId="ADAL" clId="{2A1F4388-0173-45C6-BD4B-87E4FA75027E}" dt="2022-05-05T14:08:34.118" v="57" actId="478"/>
          <ac:cxnSpMkLst>
            <pc:docMk/>
            <pc:sldMk cId="3841139718" sldId="271"/>
            <ac:cxnSpMk id="16" creationId="{6E23A1FF-A5B7-4687-AD81-40DF1E82E3A3}"/>
          </ac:cxnSpMkLst>
        </pc:cxnChg>
        <pc:cxnChg chg="add del mod">
          <ac:chgData name="Hughes, Ffion" userId="b2b1aaa3-abdb-4362-bdd1-c2a453b42c86" providerId="ADAL" clId="{2A1F4388-0173-45C6-BD4B-87E4FA75027E}" dt="2022-05-05T14:08:30.476" v="56" actId="478"/>
          <ac:cxnSpMkLst>
            <pc:docMk/>
            <pc:sldMk cId="3841139718" sldId="271"/>
            <ac:cxnSpMk id="17" creationId="{8B95C051-4274-43AF-9BAB-5466E1CD33A7}"/>
          </ac:cxnSpMkLst>
        </pc:cxnChg>
      </pc:sldChg>
      <pc:sldChg chg="addSp delSp modSp mod modAnim">
        <pc:chgData name="Hughes, Ffion" userId="b2b1aaa3-abdb-4362-bdd1-c2a453b42c86" providerId="ADAL" clId="{2A1F4388-0173-45C6-BD4B-87E4FA75027E}" dt="2022-05-09T08:59:35.793" v="540"/>
        <pc:sldMkLst>
          <pc:docMk/>
          <pc:sldMk cId="1853512535" sldId="279"/>
        </pc:sldMkLst>
        <pc:spChg chg="mod">
          <ac:chgData name="Hughes, Ffion" userId="b2b1aaa3-abdb-4362-bdd1-c2a453b42c86" providerId="ADAL" clId="{2A1F4388-0173-45C6-BD4B-87E4FA75027E}" dt="2022-05-05T14:37:44.925" v="370" actId="255"/>
          <ac:spMkLst>
            <pc:docMk/>
            <pc:sldMk cId="1853512535" sldId="279"/>
            <ac:spMk id="2" creationId="{654673AE-E9C6-4D36-8218-AC8F529E5D30}"/>
          </ac:spMkLst>
        </pc:spChg>
        <pc:spChg chg="mod">
          <ac:chgData name="Hughes, Ffion" userId="b2b1aaa3-abdb-4362-bdd1-c2a453b42c86" providerId="ADAL" clId="{2A1F4388-0173-45C6-BD4B-87E4FA75027E}" dt="2022-05-05T14:49:36.044" v="413" actId="1076"/>
          <ac:spMkLst>
            <pc:docMk/>
            <pc:sldMk cId="1853512535" sldId="279"/>
            <ac:spMk id="3" creationId="{FB8BCFB5-F4D3-4712-BDF1-FCF939C7E1FC}"/>
          </ac:spMkLst>
        </pc:spChg>
        <pc:spChg chg="add mod">
          <ac:chgData name="Hughes, Ffion" userId="b2b1aaa3-abdb-4362-bdd1-c2a453b42c86" providerId="ADAL" clId="{2A1F4388-0173-45C6-BD4B-87E4FA75027E}" dt="2022-05-05T14:35:35.061" v="359" actId="1076"/>
          <ac:spMkLst>
            <pc:docMk/>
            <pc:sldMk cId="1853512535" sldId="279"/>
            <ac:spMk id="10" creationId="{8A2E9D69-D328-496D-8DAF-B501EAFB0139}"/>
          </ac:spMkLst>
        </pc:spChg>
        <pc:spChg chg="del">
          <ac:chgData name="Hughes, Ffion" userId="b2b1aaa3-abdb-4362-bdd1-c2a453b42c86" providerId="ADAL" clId="{2A1F4388-0173-45C6-BD4B-87E4FA75027E}" dt="2022-05-05T14:35:30.158" v="358" actId="478"/>
          <ac:spMkLst>
            <pc:docMk/>
            <pc:sldMk cId="1853512535" sldId="279"/>
            <ac:spMk id="12" creationId="{2AE03C28-EB1A-4BF7-8F5A-748932662E16}"/>
          </ac:spMkLst>
        </pc:spChg>
        <pc:grpChg chg="add del mod">
          <ac:chgData name="Hughes, Ffion" userId="b2b1aaa3-abdb-4362-bdd1-c2a453b42c86" providerId="ADAL" clId="{2A1F4388-0173-45C6-BD4B-87E4FA75027E}" dt="2022-05-09T08:58:03.736" v="518" actId="478"/>
          <ac:grpSpMkLst>
            <pc:docMk/>
            <pc:sldMk cId="1853512535" sldId="279"/>
            <ac:grpSpMk id="11" creationId="{6727C41D-2C63-471D-9E6B-4ABF5174AB2C}"/>
          </ac:grpSpMkLst>
        </pc:grpChg>
        <pc:grpChg chg="del">
          <ac:chgData name="Hughes, Ffion" userId="b2b1aaa3-abdb-4362-bdd1-c2a453b42c86" providerId="ADAL" clId="{2A1F4388-0173-45C6-BD4B-87E4FA75027E}" dt="2022-05-05T14:35:41.225" v="361" actId="478"/>
          <ac:grpSpMkLst>
            <pc:docMk/>
            <pc:sldMk cId="1853512535" sldId="279"/>
            <ac:grpSpMk id="18" creationId="{F8E78E6D-7390-4FB2-BEA0-626D73A98C51}"/>
          </ac:grpSpMkLst>
        </pc:grpChg>
        <pc:picChg chg="del">
          <ac:chgData name="Hughes, Ffion" userId="b2b1aaa3-abdb-4362-bdd1-c2a453b42c86" providerId="ADAL" clId="{2A1F4388-0173-45C6-BD4B-87E4FA75027E}" dt="2022-05-05T14:35:38.285" v="360" actId="478"/>
          <ac:picMkLst>
            <pc:docMk/>
            <pc:sldMk cId="1853512535" sldId="279"/>
            <ac:picMk id="6" creationId="{37C4A8D2-0864-4B3A-8DFB-7BF2A42DDCE9}"/>
          </ac:picMkLst>
        </pc:picChg>
        <pc:picChg chg="add mod">
          <ac:chgData name="Hughes, Ffion" userId="b2b1aaa3-abdb-4362-bdd1-c2a453b42c86" providerId="ADAL" clId="{2A1F4388-0173-45C6-BD4B-87E4FA75027E}" dt="2022-05-05T14:50:03.071" v="415" actId="1582"/>
          <ac:picMkLst>
            <pc:docMk/>
            <pc:sldMk cId="1853512535" sldId="279"/>
            <ac:picMk id="7" creationId="{B8290B74-F25E-47E4-9C2E-24ECC55641AE}"/>
          </ac:picMkLst>
        </pc:picChg>
        <pc:picChg chg="add mod">
          <ac:chgData name="Hughes, Ffion" userId="b2b1aaa3-abdb-4362-bdd1-c2a453b42c86" providerId="ADAL" clId="{2A1F4388-0173-45C6-BD4B-87E4FA75027E}" dt="2022-05-09T08:57:19.643" v="515" actId="1076"/>
          <ac:picMkLst>
            <pc:docMk/>
            <pc:sldMk cId="1853512535" sldId="279"/>
            <ac:picMk id="12" creationId="{95FF477B-1080-419A-A958-27B6DFFF3F03}"/>
          </ac:picMkLst>
        </pc:picChg>
        <pc:picChg chg="mod topLvl">
          <ac:chgData name="Hughes, Ffion" userId="b2b1aaa3-abdb-4362-bdd1-c2a453b42c86" providerId="ADAL" clId="{2A1F4388-0173-45C6-BD4B-87E4FA75027E}" dt="2022-05-09T08:58:03.736" v="518" actId="478"/>
          <ac:picMkLst>
            <pc:docMk/>
            <pc:sldMk cId="1853512535" sldId="279"/>
            <ac:picMk id="13" creationId="{852CE704-7EB9-4557-AF7A-FA1054DBAD06}"/>
          </ac:picMkLst>
        </pc:picChg>
        <pc:picChg chg="del mod topLvl">
          <ac:chgData name="Hughes, Ffion" userId="b2b1aaa3-abdb-4362-bdd1-c2a453b42c86" providerId="ADAL" clId="{2A1F4388-0173-45C6-BD4B-87E4FA75027E}" dt="2022-05-09T08:58:03.736" v="518" actId="478"/>
          <ac:picMkLst>
            <pc:docMk/>
            <pc:sldMk cId="1853512535" sldId="279"/>
            <ac:picMk id="14" creationId="{1D2B6D02-69B1-492E-B327-E14410C980D3}"/>
          </ac:picMkLst>
        </pc:picChg>
        <pc:picChg chg="add mod">
          <ac:chgData name="Hughes, Ffion" userId="b2b1aaa3-abdb-4362-bdd1-c2a453b42c86" providerId="ADAL" clId="{2A1F4388-0173-45C6-BD4B-87E4FA75027E}" dt="2022-05-09T08:58:07.068" v="520" actId="1076"/>
          <ac:picMkLst>
            <pc:docMk/>
            <pc:sldMk cId="1853512535" sldId="279"/>
            <ac:picMk id="15" creationId="{59BA7B81-71E7-4F83-BDF4-178DBD06FB91}"/>
          </ac:picMkLst>
        </pc:picChg>
        <pc:picChg chg="add del mod">
          <ac:chgData name="Hughes, Ffion" userId="b2b1aaa3-abdb-4362-bdd1-c2a453b42c86" providerId="ADAL" clId="{2A1F4388-0173-45C6-BD4B-87E4FA75027E}" dt="2022-05-09T08:59:35.793" v="540"/>
          <ac:picMkLst>
            <pc:docMk/>
            <pc:sldMk cId="1853512535" sldId="279"/>
            <ac:picMk id="16" creationId="{CBC73CFB-3A65-45B1-8401-B3615526D017}"/>
          </ac:picMkLst>
        </pc:picChg>
      </pc:sldChg>
      <pc:sldChg chg="addSp delSp modSp mod modAnim">
        <pc:chgData name="Hughes, Ffion" userId="b2b1aaa3-abdb-4362-bdd1-c2a453b42c86" providerId="ADAL" clId="{2A1F4388-0173-45C6-BD4B-87E4FA75027E}" dt="2022-05-09T08:59:41.308" v="544"/>
        <pc:sldMkLst>
          <pc:docMk/>
          <pc:sldMk cId="3751634250" sldId="280"/>
        </pc:sldMkLst>
        <pc:spChg chg="mod">
          <ac:chgData name="Hughes, Ffion" userId="b2b1aaa3-abdb-4362-bdd1-c2a453b42c86" providerId="ADAL" clId="{2A1F4388-0173-45C6-BD4B-87E4FA75027E}" dt="2022-05-09T08:51:25.678" v="480" actId="2711"/>
          <ac:spMkLst>
            <pc:docMk/>
            <pc:sldMk cId="3751634250" sldId="280"/>
            <ac:spMk id="2" creationId="{D9863C58-B06E-4D15-A5F9-4B7A7AAD478E}"/>
          </ac:spMkLst>
        </pc:spChg>
        <pc:spChg chg="mod">
          <ac:chgData name="Hughes, Ffion" userId="b2b1aaa3-abdb-4362-bdd1-c2a453b42c86" providerId="ADAL" clId="{2A1F4388-0173-45C6-BD4B-87E4FA75027E}" dt="2022-05-09T08:58:57.731" v="534" actId="1076"/>
          <ac:spMkLst>
            <pc:docMk/>
            <pc:sldMk cId="3751634250" sldId="280"/>
            <ac:spMk id="3" creationId="{6A4A721A-2512-40A3-9EAC-380296D18BCC}"/>
          </ac:spMkLst>
        </pc:spChg>
        <pc:spChg chg="del">
          <ac:chgData name="Hughes, Ffion" userId="b2b1aaa3-abdb-4362-bdd1-c2a453b42c86" providerId="ADAL" clId="{2A1F4388-0173-45C6-BD4B-87E4FA75027E}" dt="2022-05-05T14:54:08.277" v="455" actId="478"/>
          <ac:spMkLst>
            <pc:docMk/>
            <pc:sldMk cId="3751634250" sldId="280"/>
            <ac:spMk id="8" creationId="{DD1379C6-309A-4E97-892E-62649A1E84BE}"/>
          </ac:spMkLst>
        </pc:spChg>
        <pc:spChg chg="add mod">
          <ac:chgData name="Hughes, Ffion" userId="b2b1aaa3-abdb-4362-bdd1-c2a453b42c86" providerId="ADAL" clId="{2A1F4388-0173-45C6-BD4B-87E4FA75027E}" dt="2022-05-05T14:54:08.653" v="456"/>
          <ac:spMkLst>
            <pc:docMk/>
            <pc:sldMk cId="3751634250" sldId="280"/>
            <ac:spMk id="16" creationId="{FF11A587-6A48-4373-974B-63ED64386466}"/>
          </ac:spMkLst>
        </pc:spChg>
        <pc:grpChg chg="add del mod">
          <ac:chgData name="Hughes, Ffion" userId="b2b1aaa3-abdb-4362-bdd1-c2a453b42c86" providerId="ADAL" clId="{2A1F4388-0173-45C6-BD4B-87E4FA75027E}" dt="2022-05-09T08:58:11.272" v="521" actId="478"/>
          <ac:grpSpMkLst>
            <pc:docMk/>
            <pc:sldMk cId="3751634250" sldId="280"/>
            <ac:grpSpMk id="10" creationId="{6A1C64C9-279D-4F9A-9512-1A60CA50987E}"/>
          </ac:grpSpMkLst>
        </pc:grpChg>
        <pc:grpChg chg="del">
          <ac:chgData name="Hughes, Ffion" userId="b2b1aaa3-abdb-4362-bdd1-c2a453b42c86" providerId="ADAL" clId="{2A1F4388-0173-45C6-BD4B-87E4FA75027E}" dt="2022-05-05T14:50:51.725" v="420" actId="478"/>
          <ac:grpSpMkLst>
            <pc:docMk/>
            <pc:sldMk cId="3751634250" sldId="280"/>
            <ac:grpSpMk id="12" creationId="{B768E955-31A4-4715-85D5-93486CFABBC5}"/>
          </ac:grpSpMkLst>
        </pc:grpChg>
        <pc:picChg chg="add mod">
          <ac:chgData name="Hughes, Ffion" userId="b2b1aaa3-abdb-4362-bdd1-c2a453b42c86" providerId="ADAL" clId="{2A1F4388-0173-45C6-BD4B-87E4FA75027E}" dt="2022-05-09T08:57:46.864" v="516"/>
          <ac:picMkLst>
            <pc:docMk/>
            <pc:sldMk cId="3751634250" sldId="280"/>
            <ac:picMk id="9" creationId="{300CE6F2-6D09-4F67-BC7F-28B88A2C8E3B}"/>
          </ac:picMkLst>
        </pc:picChg>
        <pc:picChg chg="mod topLvl">
          <ac:chgData name="Hughes, Ffion" userId="b2b1aaa3-abdb-4362-bdd1-c2a453b42c86" providerId="ADAL" clId="{2A1F4388-0173-45C6-BD4B-87E4FA75027E}" dt="2022-05-09T08:58:11.272" v="521" actId="478"/>
          <ac:picMkLst>
            <pc:docMk/>
            <pc:sldMk cId="3751634250" sldId="280"/>
            <ac:picMk id="11" creationId="{02379170-8929-46E9-958F-CABEDC7AF40E}"/>
          </ac:picMkLst>
        </pc:picChg>
        <pc:picChg chg="add mod">
          <ac:chgData name="Hughes, Ffion" userId="b2b1aaa3-abdb-4362-bdd1-c2a453b42c86" providerId="ADAL" clId="{2A1F4388-0173-45C6-BD4B-87E4FA75027E}" dt="2022-05-09T08:58:14.468" v="523" actId="1076"/>
          <ac:picMkLst>
            <pc:docMk/>
            <pc:sldMk cId="3751634250" sldId="280"/>
            <ac:picMk id="12" creationId="{3737013B-88E5-41D3-BE10-A5C7EF30A94F}"/>
          </ac:picMkLst>
        </pc:picChg>
        <pc:picChg chg="add del mod">
          <ac:chgData name="Hughes, Ffion" userId="b2b1aaa3-abdb-4362-bdd1-c2a453b42c86" providerId="ADAL" clId="{2A1F4388-0173-45C6-BD4B-87E4FA75027E}" dt="2022-05-09T08:59:41.308" v="544"/>
          <ac:picMkLst>
            <pc:docMk/>
            <pc:sldMk cId="3751634250" sldId="280"/>
            <ac:picMk id="13" creationId="{D2B31E95-4173-4779-B089-C7B83AD03FA7}"/>
          </ac:picMkLst>
        </pc:picChg>
        <pc:picChg chg="del mod topLvl">
          <ac:chgData name="Hughes, Ffion" userId="b2b1aaa3-abdb-4362-bdd1-c2a453b42c86" providerId="ADAL" clId="{2A1F4388-0173-45C6-BD4B-87E4FA75027E}" dt="2022-05-09T08:58:11.272" v="521" actId="478"/>
          <ac:picMkLst>
            <pc:docMk/>
            <pc:sldMk cId="3751634250" sldId="280"/>
            <ac:picMk id="15" creationId="{E49BC5C8-D874-4E07-BD7C-40958D05B5A0}"/>
          </ac:picMkLst>
        </pc:picChg>
        <pc:picChg chg="del">
          <ac:chgData name="Hughes, Ffion" userId="b2b1aaa3-abdb-4362-bdd1-c2a453b42c86" providerId="ADAL" clId="{2A1F4388-0173-45C6-BD4B-87E4FA75027E}" dt="2022-05-05T14:50:48.450" v="419" actId="478"/>
          <ac:picMkLst>
            <pc:docMk/>
            <pc:sldMk cId="3751634250" sldId="280"/>
            <ac:picMk id="2050" creationId="{92EBE942-1E2A-410D-A0F0-86BC56EF0C20}"/>
          </ac:picMkLst>
        </pc:picChg>
      </pc:sldChg>
      <pc:sldChg chg="addSp delSp modSp mod">
        <pc:chgData name="Hughes, Ffion" userId="b2b1aaa3-abdb-4362-bdd1-c2a453b42c86" providerId="ADAL" clId="{2A1F4388-0173-45C6-BD4B-87E4FA75027E}" dt="2022-05-09T09:07:37.236" v="606" actId="1076"/>
        <pc:sldMkLst>
          <pc:docMk/>
          <pc:sldMk cId="1769809369" sldId="281"/>
        </pc:sldMkLst>
        <pc:spChg chg="mod">
          <ac:chgData name="Hughes, Ffion" userId="b2b1aaa3-abdb-4362-bdd1-c2a453b42c86" providerId="ADAL" clId="{2A1F4388-0173-45C6-BD4B-87E4FA75027E}" dt="2022-05-09T09:01:14.332" v="560" actId="20577"/>
          <ac:spMkLst>
            <pc:docMk/>
            <pc:sldMk cId="1769809369" sldId="281"/>
            <ac:spMk id="2" creationId="{108E6A4B-12BE-4DBA-8264-EFD6014EC995}"/>
          </ac:spMkLst>
        </pc:spChg>
        <pc:spChg chg="mod">
          <ac:chgData name="Hughes, Ffion" userId="b2b1aaa3-abdb-4362-bdd1-c2a453b42c86" providerId="ADAL" clId="{2A1F4388-0173-45C6-BD4B-87E4FA75027E}" dt="2022-05-09T09:06:25.516" v="595" actId="20577"/>
          <ac:spMkLst>
            <pc:docMk/>
            <pc:sldMk cId="1769809369" sldId="281"/>
            <ac:spMk id="3" creationId="{E447BFE4-6619-423E-AED5-EF26F3980717}"/>
          </ac:spMkLst>
        </pc:spChg>
        <pc:spChg chg="del">
          <ac:chgData name="Hughes, Ffion" userId="b2b1aaa3-abdb-4362-bdd1-c2a453b42c86" providerId="ADAL" clId="{2A1F4388-0173-45C6-BD4B-87E4FA75027E}" dt="2022-05-09T09:01:24.905" v="561" actId="478"/>
          <ac:spMkLst>
            <pc:docMk/>
            <pc:sldMk cId="1769809369" sldId="281"/>
            <ac:spMk id="8" creationId="{F4EA00C1-933D-4541-A675-1A0D8FC1A651}"/>
          </ac:spMkLst>
        </pc:spChg>
        <pc:spChg chg="add mod">
          <ac:chgData name="Hughes, Ffion" userId="b2b1aaa3-abdb-4362-bdd1-c2a453b42c86" providerId="ADAL" clId="{2A1F4388-0173-45C6-BD4B-87E4FA75027E}" dt="2022-05-09T09:01:25.172" v="562"/>
          <ac:spMkLst>
            <pc:docMk/>
            <pc:sldMk cId="1769809369" sldId="281"/>
            <ac:spMk id="22" creationId="{298ECCA7-79E3-4EF6-A49B-80966CABC7DC}"/>
          </ac:spMkLst>
        </pc:spChg>
        <pc:grpChg chg="add del mod">
          <ac:chgData name="Hughes, Ffion" userId="b2b1aaa3-abdb-4362-bdd1-c2a453b42c86" providerId="ADAL" clId="{2A1F4388-0173-45C6-BD4B-87E4FA75027E}" dt="2022-05-09T08:58:41.692" v="531" actId="478"/>
          <ac:grpSpMkLst>
            <pc:docMk/>
            <pc:sldMk cId="1769809369" sldId="281"/>
            <ac:grpSpMk id="11" creationId="{38D3C128-0989-46DE-9248-0DFB32B6A3D6}"/>
          </ac:grpSpMkLst>
        </pc:grpChg>
        <pc:grpChg chg="del">
          <ac:chgData name="Hughes, Ffion" userId="b2b1aaa3-abdb-4362-bdd1-c2a453b42c86" providerId="ADAL" clId="{2A1F4388-0173-45C6-BD4B-87E4FA75027E}" dt="2022-05-09T08:58:26.963" v="527" actId="478"/>
          <ac:grpSpMkLst>
            <pc:docMk/>
            <pc:sldMk cId="1769809369" sldId="281"/>
            <ac:grpSpMk id="12" creationId="{8A993A03-431A-440D-B45F-8168F3680946}"/>
          </ac:grpSpMkLst>
        </pc:grpChg>
        <pc:grpChg chg="add mod">
          <ac:chgData name="Hughes, Ffion" userId="b2b1aaa3-abdb-4362-bdd1-c2a453b42c86" providerId="ADAL" clId="{2A1F4388-0173-45C6-BD4B-87E4FA75027E}" dt="2022-05-09T08:58:41.951" v="532"/>
          <ac:grpSpMkLst>
            <pc:docMk/>
            <pc:sldMk cId="1769809369" sldId="281"/>
            <ac:grpSpMk id="17" creationId="{EFAA6845-1894-4E17-B8DB-16F6EC6DB7CD}"/>
          </ac:grpSpMkLst>
        </pc:grpChg>
        <pc:grpChg chg="mod">
          <ac:chgData name="Hughes, Ffion" userId="b2b1aaa3-abdb-4362-bdd1-c2a453b42c86" providerId="ADAL" clId="{2A1F4388-0173-45C6-BD4B-87E4FA75027E}" dt="2022-05-09T08:58:41.951" v="532"/>
          <ac:grpSpMkLst>
            <pc:docMk/>
            <pc:sldMk cId="1769809369" sldId="281"/>
            <ac:grpSpMk id="19" creationId="{B8293126-DDAF-432E-A2C6-F437A15FE50F}"/>
          </ac:grpSpMkLst>
        </pc:grpChg>
        <pc:picChg chg="add mod">
          <ac:chgData name="Hughes, Ffion" userId="b2b1aaa3-abdb-4362-bdd1-c2a453b42c86" providerId="ADAL" clId="{2A1F4388-0173-45C6-BD4B-87E4FA75027E}" dt="2022-05-09T09:07:37.236" v="606" actId="1076"/>
          <ac:picMkLst>
            <pc:docMk/>
            <pc:sldMk cId="1769809369" sldId="281"/>
            <ac:picMk id="6" creationId="{353174A0-8BB8-4F30-B182-53725B3260C9}"/>
          </ac:picMkLst>
        </pc:picChg>
        <pc:picChg chg="mod">
          <ac:chgData name="Hughes, Ffion" userId="b2b1aaa3-abdb-4362-bdd1-c2a453b42c86" providerId="ADAL" clId="{2A1F4388-0173-45C6-BD4B-87E4FA75027E}" dt="2022-05-09T08:58:33.764" v="529"/>
          <ac:picMkLst>
            <pc:docMk/>
            <pc:sldMk cId="1769809369" sldId="281"/>
            <ac:picMk id="15" creationId="{E7663AB1-E1BF-4B17-A84A-1AA049336979}"/>
          </ac:picMkLst>
        </pc:picChg>
        <pc:picChg chg="mod">
          <ac:chgData name="Hughes, Ffion" userId="b2b1aaa3-abdb-4362-bdd1-c2a453b42c86" providerId="ADAL" clId="{2A1F4388-0173-45C6-BD4B-87E4FA75027E}" dt="2022-05-09T08:58:33.764" v="529"/>
          <ac:picMkLst>
            <pc:docMk/>
            <pc:sldMk cId="1769809369" sldId="281"/>
            <ac:picMk id="16" creationId="{F3E1E562-7BA8-4FF7-B0DF-308050DE3F3B}"/>
          </ac:picMkLst>
        </pc:picChg>
        <pc:picChg chg="mod">
          <ac:chgData name="Hughes, Ffion" userId="b2b1aaa3-abdb-4362-bdd1-c2a453b42c86" providerId="ADAL" clId="{2A1F4388-0173-45C6-BD4B-87E4FA75027E}" dt="2022-05-09T08:58:41.951" v="532"/>
          <ac:picMkLst>
            <pc:docMk/>
            <pc:sldMk cId="1769809369" sldId="281"/>
            <ac:picMk id="18" creationId="{AE79CB2C-91B1-4DD5-B4B3-5F85068241B0}"/>
          </ac:picMkLst>
        </pc:picChg>
        <pc:picChg chg="mod">
          <ac:chgData name="Hughes, Ffion" userId="b2b1aaa3-abdb-4362-bdd1-c2a453b42c86" providerId="ADAL" clId="{2A1F4388-0173-45C6-BD4B-87E4FA75027E}" dt="2022-05-09T08:58:41.951" v="532"/>
          <ac:picMkLst>
            <pc:docMk/>
            <pc:sldMk cId="1769809369" sldId="281"/>
            <ac:picMk id="20" creationId="{46891B96-7DF0-46D3-A059-6AC8E2B5E318}"/>
          </ac:picMkLst>
        </pc:picChg>
        <pc:picChg chg="mod">
          <ac:chgData name="Hughes, Ffion" userId="b2b1aaa3-abdb-4362-bdd1-c2a453b42c86" providerId="ADAL" clId="{2A1F4388-0173-45C6-BD4B-87E4FA75027E}" dt="2022-05-09T08:58:41.951" v="532"/>
          <ac:picMkLst>
            <pc:docMk/>
            <pc:sldMk cId="1769809369" sldId="281"/>
            <ac:picMk id="21" creationId="{1018942A-4A51-4AEF-80C5-E62B1D272B4C}"/>
          </ac:picMkLst>
        </pc:picChg>
        <pc:picChg chg="add del">
          <ac:chgData name="Hughes, Ffion" userId="b2b1aaa3-abdb-4362-bdd1-c2a453b42c86" providerId="ADAL" clId="{2A1F4388-0173-45C6-BD4B-87E4FA75027E}" dt="2022-05-09T08:55:36.478" v="490" actId="21"/>
          <ac:picMkLst>
            <pc:docMk/>
            <pc:sldMk cId="1769809369" sldId="281"/>
            <ac:picMk id="1026" creationId="{49BC12B6-C9CF-4048-9072-DBFB0FA9EB3D}"/>
          </ac:picMkLst>
        </pc:picChg>
        <pc:picChg chg="del">
          <ac:chgData name="Hughes, Ffion" userId="b2b1aaa3-abdb-4362-bdd1-c2a453b42c86" providerId="ADAL" clId="{2A1F4388-0173-45C6-BD4B-87E4FA75027E}" dt="2022-05-09T08:59:45" v="545" actId="478"/>
          <ac:picMkLst>
            <pc:docMk/>
            <pc:sldMk cId="1769809369" sldId="281"/>
            <ac:picMk id="4100" creationId="{54D78622-7BA1-457F-A7E8-3E4B7360B11F}"/>
          </ac:picMkLst>
        </pc:picChg>
      </pc:sldChg>
      <pc:sldChg chg="addSp delSp modSp mod modAnim">
        <pc:chgData name="Hughes, Ffion" userId="b2b1aaa3-abdb-4362-bdd1-c2a453b42c86" providerId="ADAL" clId="{2A1F4388-0173-45C6-BD4B-87E4FA75027E}" dt="2022-05-09T10:44:45.973" v="1951" actId="20577"/>
        <pc:sldMkLst>
          <pc:docMk/>
          <pc:sldMk cId="1951512019" sldId="282"/>
        </pc:sldMkLst>
        <pc:spChg chg="mod">
          <ac:chgData name="Hughes, Ffion" userId="b2b1aaa3-abdb-4362-bdd1-c2a453b42c86" providerId="ADAL" clId="{2A1F4388-0173-45C6-BD4B-87E4FA75027E}" dt="2022-05-09T10:39:51.709" v="1855"/>
          <ac:spMkLst>
            <pc:docMk/>
            <pc:sldMk cId="1951512019" sldId="282"/>
            <ac:spMk id="2" creationId="{F4D52BA2-111A-4FB9-829D-40C015024A93}"/>
          </ac:spMkLst>
        </pc:spChg>
        <pc:spChg chg="mod">
          <ac:chgData name="Hughes, Ffion" userId="b2b1aaa3-abdb-4362-bdd1-c2a453b42c86" providerId="ADAL" clId="{2A1F4388-0173-45C6-BD4B-87E4FA75027E}" dt="2022-05-09T10:44:45.973" v="1951" actId="20577"/>
          <ac:spMkLst>
            <pc:docMk/>
            <pc:sldMk cId="1951512019" sldId="282"/>
            <ac:spMk id="3" creationId="{B37DD326-C6F4-4086-980E-9BD3D12E7E20}"/>
          </ac:spMkLst>
        </pc:spChg>
        <pc:spChg chg="del">
          <ac:chgData name="Hughes, Ffion" userId="b2b1aaa3-abdb-4362-bdd1-c2a453b42c86" providerId="ADAL" clId="{2A1F4388-0173-45C6-BD4B-87E4FA75027E}" dt="2022-05-09T10:40:15.359" v="1860" actId="478"/>
          <ac:spMkLst>
            <pc:docMk/>
            <pc:sldMk cId="1951512019" sldId="282"/>
            <ac:spMk id="9" creationId="{74B6E58A-5E44-448E-983E-98D9A666E25D}"/>
          </ac:spMkLst>
        </pc:spChg>
        <pc:spChg chg="mod">
          <ac:chgData name="Hughes, Ffion" userId="b2b1aaa3-abdb-4362-bdd1-c2a453b42c86" providerId="ADAL" clId="{2A1F4388-0173-45C6-BD4B-87E4FA75027E}" dt="2022-05-09T10:40:24.823" v="1863" actId="1076"/>
          <ac:spMkLst>
            <pc:docMk/>
            <pc:sldMk cId="1951512019" sldId="282"/>
            <ac:spMk id="12" creationId="{8621B5C3-6C66-4742-BA1A-2EB35B85C813}"/>
          </ac:spMkLst>
        </pc:spChg>
        <pc:spChg chg="mod">
          <ac:chgData name="Hughes, Ffion" userId="b2b1aaa3-abdb-4362-bdd1-c2a453b42c86" providerId="ADAL" clId="{2A1F4388-0173-45C6-BD4B-87E4FA75027E}" dt="2022-05-09T10:40:16.516" v="1861"/>
          <ac:spMkLst>
            <pc:docMk/>
            <pc:sldMk cId="1951512019" sldId="282"/>
            <ac:spMk id="22" creationId="{17EC15CB-8522-420F-952D-5C63415C8792}"/>
          </ac:spMkLst>
        </pc:spChg>
        <pc:grpChg chg="add mod">
          <ac:chgData name="Hughes, Ffion" userId="b2b1aaa3-abdb-4362-bdd1-c2a453b42c86" providerId="ADAL" clId="{2A1F4388-0173-45C6-BD4B-87E4FA75027E}" dt="2022-05-09T10:40:24.823" v="1863" actId="1076"/>
          <ac:grpSpMkLst>
            <pc:docMk/>
            <pc:sldMk cId="1951512019" sldId="282"/>
            <ac:grpSpMk id="10" creationId="{35BD9D1A-C0AC-4475-AAE3-CEB6D48582CB}"/>
          </ac:grpSpMkLst>
        </pc:grpChg>
        <pc:grpChg chg="mod">
          <ac:chgData name="Hughes, Ffion" userId="b2b1aaa3-abdb-4362-bdd1-c2a453b42c86" providerId="ADAL" clId="{2A1F4388-0173-45C6-BD4B-87E4FA75027E}" dt="2022-05-09T10:40:24.823" v="1863" actId="1076"/>
          <ac:grpSpMkLst>
            <pc:docMk/>
            <pc:sldMk cId="1951512019" sldId="282"/>
            <ac:grpSpMk id="11" creationId="{EABE1F02-AB4D-4D9B-A48F-D319824CFCE7}"/>
          </ac:grpSpMkLst>
        </pc:grpChg>
        <pc:grpChg chg="del">
          <ac:chgData name="Hughes, Ffion" userId="b2b1aaa3-abdb-4362-bdd1-c2a453b42c86" providerId="ADAL" clId="{2A1F4388-0173-45C6-BD4B-87E4FA75027E}" dt="2022-05-09T10:40:07.008" v="1856" actId="478"/>
          <ac:grpSpMkLst>
            <pc:docMk/>
            <pc:sldMk cId="1951512019" sldId="282"/>
            <ac:grpSpMk id="13" creationId="{6D948E9C-4186-44B8-BCEA-456750E9F4EF}"/>
          </ac:grpSpMkLst>
        </pc:grpChg>
        <pc:grpChg chg="mod">
          <ac:chgData name="Hughes, Ffion" userId="b2b1aaa3-abdb-4362-bdd1-c2a453b42c86" providerId="ADAL" clId="{2A1F4388-0173-45C6-BD4B-87E4FA75027E}" dt="2022-05-09T10:40:24.823" v="1863" actId="1076"/>
          <ac:grpSpMkLst>
            <pc:docMk/>
            <pc:sldMk cId="1951512019" sldId="282"/>
            <ac:grpSpMk id="17" creationId="{FCC66C59-B160-4E37-A9FA-0E64E7EC57A7}"/>
          </ac:grpSpMkLst>
        </pc:grpChg>
        <pc:grpChg chg="add del mod">
          <ac:chgData name="Hughes, Ffion" userId="b2b1aaa3-abdb-4362-bdd1-c2a453b42c86" providerId="ADAL" clId="{2A1F4388-0173-45C6-BD4B-87E4FA75027E}" dt="2022-05-09T10:40:19.297" v="1862" actId="478"/>
          <ac:grpSpMkLst>
            <pc:docMk/>
            <pc:sldMk cId="1951512019" sldId="282"/>
            <ac:grpSpMk id="20" creationId="{B418C3B7-63DA-4321-A68E-325D32DE0293}"/>
          </ac:grpSpMkLst>
        </pc:grpChg>
        <pc:grpChg chg="mod">
          <ac:chgData name="Hughes, Ffion" userId="b2b1aaa3-abdb-4362-bdd1-c2a453b42c86" providerId="ADAL" clId="{2A1F4388-0173-45C6-BD4B-87E4FA75027E}" dt="2022-05-09T10:40:16.516" v="1861"/>
          <ac:grpSpMkLst>
            <pc:docMk/>
            <pc:sldMk cId="1951512019" sldId="282"/>
            <ac:grpSpMk id="21" creationId="{0F382634-C6C6-4075-BFF1-897A6A4BDB2F}"/>
          </ac:grpSpMkLst>
        </pc:grpChg>
        <pc:grpChg chg="mod">
          <ac:chgData name="Hughes, Ffion" userId="b2b1aaa3-abdb-4362-bdd1-c2a453b42c86" providerId="ADAL" clId="{2A1F4388-0173-45C6-BD4B-87E4FA75027E}" dt="2022-05-09T10:40:16.516" v="1861"/>
          <ac:grpSpMkLst>
            <pc:docMk/>
            <pc:sldMk cId="1951512019" sldId="282"/>
            <ac:grpSpMk id="24" creationId="{FDBC23E5-86EE-4690-AED3-D368E29F7007}"/>
          </ac:grpSpMkLst>
        </pc:grpChg>
        <pc:picChg chg="del">
          <ac:chgData name="Hughes, Ffion" userId="b2b1aaa3-abdb-4362-bdd1-c2a453b42c86" providerId="ADAL" clId="{2A1F4388-0173-45C6-BD4B-87E4FA75027E}" dt="2022-05-09T10:40:11.208" v="1859" actId="478"/>
          <ac:picMkLst>
            <pc:docMk/>
            <pc:sldMk cId="1951512019" sldId="282"/>
            <ac:picMk id="6" creationId="{191061BB-275B-4CF4-9681-2952DD7F1542}"/>
          </ac:picMkLst>
        </pc:picChg>
        <pc:picChg chg="mod">
          <ac:chgData name="Hughes, Ffion" userId="b2b1aaa3-abdb-4362-bdd1-c2a453b42c86" providerId="ADAL" clId="{2A1F4388-0173-45C6-BD4B-87E4FA75027E}" dt="2022-05-09T10:40:24.823" v="1863" actId="1076"/>
          <ac:picMkLst>
            <pc:docMk/>
            <pc:sldMk cId="1951512019" sldId="282"/>
            <ac:picMk id="16" creationId="{7C568C5C-ACEF-4D82-AA77-8CC81A53E0AE}"/>
          </ac:picMkLst>
        </pc:picChg>
        <pc:picChg chg="mod">
          <ac:chgData name="Hughes, Ffion" userId="b2b1aaa3-abdb-4362-bdd1-c2a453b42c86" providerId="ADAL" clId="{2A1F4388-0173-45C6-BD4B-87E4FA75027E}" dt="2022-05-09T10:40:24.823" v="1863" actId="1076"/>
          <ac:picMkLst>
            <pc:docMk/>
            <pc:sldMk cId="1951512019" sldId="282"/>
            <ac:picMk id="18" creationId="{FCD51FC3-39C0-47B8-8CF3-BF4FB4F0DA24}"/>
          </ac:picMkLst>
        </pc:picChg>
        <pc:picChg chg="mod">
          <ac:chgData name="Hughes, Ffion" userId="b2b1aaa3-abdb-4362-bdd1-c2a453b42c86" providerId="ADAL" clId="{2A1F4388-0173-45C6-BD4B-87E4FA75027E}" dt="2022-05-09T10:40:24.823" v="1863" actId="1076"/>
          <ac:picMkLst>
            <pc:docMk/>
            <pc:sldMk cId="1951512019" sldId="282"/>
            <ac:picMk id="19" creationId="{1B357F19-8F81-4A47-9828-73132896B42F}"/>
          </ac:picMkLst>
        </pc:picChg>
        <pc:picChg chg="mod">
          <ac:chgData name="Hughes, Ffion" userId="b2b1aaa3-abdb-4362-bdd1-c2a453b42c86" providerId="ADAL" clId="{2A1F4388-0173-45C6-BD4B-87E4FA75027E}" dt="2022-05-09T10:40:16.516" v="1861"/>
          <ac:picMkLst>
            <pc:docMk/>
            <pc:sldMk cId="1951512019" sldId="282"/>
            <ac:picMk id="23" creationId="{59E4B6D9-98D3-42FF-A8A5-AEE60A622A13}"/>
          </ac:picMkLst>
        </pc:picChg>
        <pc:picChg chg="mod">
          <ac:chgData name="Hughes, Ffion" userId="b2b1aaa3-abdb-4362-bdd1-c2a453b42c86" providerId="ADAL" clId="{2A1F4388-0173-45C6-BD4B-87E4FA75027E}" dt="2022-05-09T10:40:16.516" v="1861"/>
          <ac:picMkLst>
            <pc:docMk/>
            <pc:sldMk cId="1951512019" sldId="282"/>
            <ac:picMk id="25" creationId="{DF94C3BC-8B4A-4B6C-B559-B6DE54B1E60E}"/>
          </ac:picMkLst>
        </pc:picChg>
        <pc:picChg chg="mod">
          <ac:chgData name="Hughes, Ffion" userId="b2b1aaa3-abdb-4362-bdd1-c2a453b42c86" providerId="ADAL" clId="{2A1F4388-0173-45C6-BD4B-87E4FA75027E}" dt="2022-05-09T10:40:16.516" v="1861"/>
          <ac:picMkLst>
            <pc:docMk/>
            <pc:sldMk cId="1951512019" sldId="282"/>
            <ac:picMk id="26" creationId="{5850D9E6-FEC0-43E6-8BAB-58CFD891171D}"/>
          </ac:picMkLst>
        </pc:picChg>
      </pc:sldChg>
      <pc:sldChg chg="addSp delSp modSp mod delAnim">
        <pc:chgData name="Hughes, Ffion" userId="b2b1aaa3-abdb-4362-bdd1-c2a453b42c86" providerId="ADAL" clId="{2A1F4388-0173-45C6-BD4B-87E4FA75027E}" dt="2022-05-09T10:22:32.981" v="1467" actId="1076"/>
        <pc:sldMkLst>
          <pc:docMk/>
          <pc:sldMk cId="2463714295" sldId="283"/>
        </pc:sldMkLst>
        <pc:spChg chg="del mod">
          <ac:chgData name="Hughes, Ffion" userId="b2b1aaa3-abdb-4362-bdd1-c2a453b42c86" providerId="ADAL" clId="{2A1F4388-0173-45C6-BD4B-87E4FA75027E}" dt="2022-05-09T09:34:04.635" v="862" actId="478"/>
          <ac:spMkLst>
            <pc:docMk/>
            <pc:sldMk cId="2463714295" sldId="283"/>
            <ac:spMk id="2" creationId="{17DED2E3-3A82-4831-A2DE-EBE668963868}"/>
          </ac:spMkLst>
        </pc:spChg>
        <pc:spChg chg="del">
          <ac:chgData name="Hughes, Ffion" userId="b2b1aaa3-abdb-4362-bdd1-c2a453b42c86" providerId="ADAL" clId="{2A1F4388-0173-45C6-BD4B-87E4FA75027E}" dt="2022-05-09T09:34:03.076" v="860" actId="478"/>
          <ac:spMkLst>
            <pc:docMk/>
            <pc:sldMk cId="2463714295" sldId="283"/>
            <ac:spMk id="3" creationId="{C5C8DF90-BEA9-4D8C-A285-D0E11F2E115B}"/>
          </ac:spMkLst>
        </pc:spChg>
        <pc:spChg chg="add mod">
          <ac:chgData name="Hughes, Ffion" userId="b2b1aaa3-abdb-4362-bdd1-c2a453b42c86" providerId="ADAL" clId="{2A1F4388-0173-45C6-BD4B-87E4FA75027E}" dt="2022-05-09T09:44:45.514" v="995" actId="113"/>
          <ac:spMkLst>
            <pc:docMk/>
            <pc:sldMk cId="2463714295" sldId="283"/>
            <ac:spMk id="7" creationId="{522A00C3-3689-4B3A-AF59-7EC85997F80E}"/>
          </ac:spMkLst>
        </pc:spChg>
        <pc:spChg chg="del">
          <ac:chgData name="Hughes, Ffion" userId="b2b1aaa3-abdb-4362-bdd1-c2a453b42c86" providerId="ADAL" clId="{2A1F4388-0173-45C6-BD4B-87E4FA75027E}" dt="2022-05-09T09:34:19.045" v="865" actId="478"/>
          <ac:spMkLst>
            <pc:docMk/>
            <pc:sldMk cId="2463714295" sldId="283"/>
            <ac:spMk id="9" creationId="{BB662A47-F92C-42FD-87D5-CC44D8685D5B}"/>
          </ac:spMkLst>
        </pc:spChg>
        <pc:spChg chg="add mod">
          <ac:chgData name="Hughes, Ffion" userId="b2b1aaa3-abdb-4362-bdd1-c2a453b42c86" providerId="ADAL" clId="{2A1F4388-0173-45C6-BD4B-87E4FA75027E}" dt="2022-05-09T09:43:28.125" v="960" actId="1076"/>
          <ac:spMkLst>
            <pc:docMk/>
            <pc:sldMk cId="2463714295" sldId="283"/>
            <ac:spMk id="10" creationId="{E01E213D-8560-4AC6-BA13-43AA46982B37}"/>
          </ac:spMkLst>
        </pc:spChg>
        <pc:spChg chg="mod">
          <ac:chgData name="Hughes, Ffion" userId="b2b1aaa3-abdb-4362-bdd1-c2a453b42c86" providerId="ADAL" clId="{2A1F4388-0173-45C6-BD4B-87E4FA75027E}" dt="2022-05-09T09:34:19.394" v="866"/>
          <ac:spMkLst>
            <pc:docMk/>
            <pc:sldMk cId="2463714295" sldId="283"/>
            <ac:spMk id="18" creationId="{7CE04796-D8DE-47BA-AF32-3A8BD8FAC949}"/>
          </ac:spMkLst>
        </pc:spChg>
        <pc:grpChg chg="del">
          <ac:chgData name="Hughes, Ffion" userId="b2b1aaa3-abdb-4362-bdd1-c2a453b42c86" providerId="ADAL" clId="{2A1F4388-0173-45C6-BD4B-87E4FA75027E}" dt="2022-05-09T09:34:07.256" v="863" actId="478"/>
          <ac:grpSpMkLst>
            <pc:docMk/>
            <pc:sldMk cId="2463714295" sldId="283"/>
            <ac:grpSpMk id="13" creationId="{D16A415B-1E97-47BD-B56F-69FF03851E26}"/>
          </ac:grpSpMkLst>
        </pc:grpChg>
        <pc:grpChg chg="add mod">
          <ac:chgData name="Hughes, Ffion" userId="b2b1aaa3-abdb-4362-bdd1-c2a453b42c86" providerId="ADAL" clId="{2A1F4388-0173-45C6-BD4B-87E4FA75027E}" dt="2022-05-09T09:34:19.394" v="866"/>
          <ac:grpSpMkLst>
            <pc:docMk/>
            <pc:sldMk cId="2463714295" sldId="283"/>
            <ac:grpSpMk id="16" creationId="{3694FEAC-8647-4EDC-B049-78B9B20A49BF}"/>
          </ac:grpSpMkLst>
        </pc:grpChg>
        <pc:grpChg chg="mod">
          <ac:chgData name="Hughes, Ffion" userId="b2b1aaa3-abdb-4362-bdd1-c2a453b42c86" providerId="ADAL" clId="{2A1F4388-0173-45C6-BD4B-87E4FA75027E}" dt="2022-05-09T09:34:19.394" v="866"/>
          <ac:grpSpMkLst>
            <pc:docMk/>
            <pc:sldMk cId="2463714295" sldId="283"/>
            <ac:grpSpMk id="17" creationId="{902007A6-5A09-46C2-B855-EA0ADFCFBA36}"/>
          </ac:grpSpMkLst>
        </pc:grpChg>
        <pc:grpChg chg="mod">
          <ac:chgData name="Hughes, Ffion" userId="b2b1aaa3-abdb-4362-bdd1-c2a453b42c86" providerId="ADAL" clId="{2A1F4388-0173-45C6-BD4B-87E4FA75027E}" dt="2022-05-09T09:34:19.394" v="866"/>
          <ac:grpSpMkLst>
            <pc:docMk/>
            <pc:sldMk cId="2463714295" sldId="283"/>
            <ac:grpSpMk id="20" creationId="{8667A0AE-26B1-4245-BD7B-8BC41DC8A414}"/>
          </ac:grpSpMkLst>
        </pc:grpChg>
        <pc:picChg chg="del">
          <ac:chgData name="Hughes, Ffion" userId="b2b1aaa3-abdb-4362-bdd1-c2a453b42c86" providerId="ADAL" clId="{2A1F4388-0173-45C6-BD4B-87E4FA75027E}" dt="2022-05-09T09:34:01.501" v="859" actId="478"/>
          <ac:picMkLst>
            <pc:docMk/>
            <pc:sldMk cId="2463714295" sldId="283"/>
            <ac:picMk id="6" creationId="{31E5C221-99B5-49EF-8F16-32E3C3B9817F}"/>
          </ac:picMkLst>
        </pc:picChg>
        <pc:picChg chg="add mod">
          <ac:chgData name="Hughes, Ffion" userId="b2b1aaa3-abdb-4362-bdd1-c2a453b42c86" providerId="ADAL" clId="{2A1F4388-0173-45C6-BD4B-87E4FA75027E}" dt="2022-05-09T10:22:32.981" v="1467" actId="1076"/>
          <ac:picMkLst>
            <pc:docMk/>
            <pc:sldMk cId="2463714295" sldId="283"/>
            <ac:picMk id="12" creationId="{7B55C237-C8FC-4C39-BC5A-D09870F8705F}"/>
          </ac:picMkLst>
        </pc:picChg>
        <pc:picChg chg="mod">
          <ac:chgData name="Hughes, Ffion" userId="b2b1aaa3-abdb-4362-bdd1-c2a453b42c86" providerId="ADAL" clId="{2A1F4388-0173-45C6-BD4B-87E4FA75027E}" dt="2022-05-09T09:34:19.394" v="866"/>
          <ac:picMkLst>
            <pc:docMk/>
            <pc:sldMk cId="2463714295" sldId="283"/>
            <ac:picMk id="19" creationId="{B77FCC9C-69E4-4609-A7FE-0A7DEAA36DD8}"/>
          </ac:picMkLst>
        </pc:picChg>
        <pc:picChg chg="mod">
          <ac:chgData name="Hughes, Ffion" userId="b2b1aaa3-abdb-4362-bdd1-c2a453b42c86" providerId="ADAL" clId="{2A1F4388-0173-45C6-BD4B-87E4FA75027E}" dt="2022-05-09T09:34:19.394" v="866"/>
          <ac:picMkLst>
            <pc:docMk/>
            <pc:sldMk cId="2463714295" sldId="283"/>
            <ac:picMk id="21" creationId="{676FC886-FFC4-4BB5-A3CF-D4C3AE9AACE7}"/>
          </ac:picMkLst>
        </pc:picChg>
        <pc:picChg chg="mod">
          <ac:chgData name="Hughes, Ffion" userId="b2b1aaa3-abdb-4362-bdd1-c2a453b42c86" providerId="ADAL" clId="{2A1F4388-0173-45C6-BD4B-87E4FA75027E}" dt="2022-05-09T09:34:19.394" v="866"/>
          <ac:picMkLst>
            <pc:docMk/>
            <pc:sldMk cId="2463714295" sldId="283"/>
            <ac:picMk id="22" creationId="{F48990BA-1A36-4484-A4F9-52A264A18881}"/>
          </ac:picMkLst>
        </pc:picChg>
      </pc:sldChg>
      <pc:sldChg chg="addSp delSp modSp mod">
        <pc:chgData name="Hughes, Ffion" userId="b2b1aaa3-abdb-4362-bdd1-c2a453b42c86" providerId="ADAL" clId="{2A1F4388-0173-45C6-BD4B-87E4FA75027E}" dt="2022-05-09T10:39:38.013" v="1854" actId="1076"/>
        <pc:sldMkLst>
          <pc:docMk/>
          <pc:sldMk cId="1115183998" sldId="284"/>
        </pc:sldMkLst>
        <pc:spChg chg="mod">
          <ac:chgData name="Hughes, Ffion" userId="b2b1aaa3-abdb-4362-bdd1-c2a453b42c86" providerId="ADAL" clId="{2A1F4388-0173-45C6-BD4B-87E4FA75027E}" dt="2022-05-09T10:39:27.565" v="1851" actId="6549"/>
          <ac:spMkLst>
            <pc:docMk/>
            <pc:sldMk cId="1115183998" sldId="284"/>
            <ac:spMk id="2" creationId="{F4D52BA2-111A-4FB9-829D-40C015024A93}"/>
          </ac:spMkLst>
        </pc:spChg>
        <pc:spChg chg="del">
          <ac:chgData name="Hughes, Ffion" userId="b2b1aaa3-abdb-4362-bdd1-c2a453b42c86" providerId="ADAL" clId="{2A1F4388-0173-45C6-BD4B-87E4FA75027E}" dt="2022-05-09T09:46:49.037" v="1008" actId="478"/>
          <ac:spMkLst>
            <pc:docMk/>
            <pc:sldMk cId="1115183998" sldId="284"/>
            <ac:spMk id="8" creationId="{E5BC19C1-FC40-4F10-981B-1995C2A05BFC}"/>
          </ac:spMkLst>
        </pc:spChg>
        <pc:spChg chg="mod">
          <ac:chgData name="Hughes, Ffion" userId="b2b1aaa3-abdb-4362-bdd1-c2a453b42c86" providerId="ADAL" clId="{2A1F4388-0173-45C6-BD4B-87E4FA75027E}" dt="2022-05-09T09:46:49.649" v="1009"/>
          <ac:spMkLst>
            <pc:docMk/>
            <pc:sldMk cId="1115183998" sldId="284"/>
            <ac:spMk id="15" creationId="{D4291254-6BC2-4836-9898-6E22E466319D}"/>
          </ac:spMkLst>
        </pc:spChg>
        <pc:grpChg chg="add mod">
          <ac:chgData name="Hughes, Ffion" userId="b2b1aaa3-abdb-4362-bdd1-c2a453b42c86" providerId="ADAL" clId="{2A1F4388-0173-45C6-BD4B-87E4FA75027E}" dt="2022-05-09T09:46:49.649" v="1009"/>
          <ac:grpSpMkLst>
            <pc:docMk/>
            <pc:sldMk cId="1115183998" sldId="284"/>
            <ac:grpSpMk id="10" creationId="{0B30A2A6-E612-4858-A327-98EFB1F569AB}"/>
          </ac:grpSpMkLst>
        </pc:grpChg>
        <pc:grpChg chg="mod">
          <ac:chgData name="Hughes, Ffion" userId="b2b1aaa3-abdb-4362-bdd1-c2a453b42c86" providerId="ADAL" clId="{2A1F4388-0173-45C6-BD4B-87E4FA75027E}" dt="2022-05-09T09:46:49.649" v="1009"/>
          <ac:grpSpMkLst>
            <pc:docMk/>
            <pc:sldMk cId="1115183998" sldId="284"/>
            <ac:grpSpMk id="11" creationId="{BCEFB05F-3364-4898-A403-664A4B095F28}"/>
          </ac:grpSpMkLst>
        </pc:grpChg>
        <pc:grpChg chg="del">
          <ac:chgData name="Hughes, Ffion" userId="b2b1aaa3-abdb-4362-bdd1-c2a453b42c86" providerId="ADAL" clId="{2A1F4388-0173-45C6-BD4B-87E4FA75027E}" dt="2022-05-09T09:46:46.977" v="1007" actId="478"/>
          <ac:grpSpMkLst>
            <pc:docMk/>
            <pc:sldMk cId="1115183998" sldId="284"/>
            <ac:grpSpMk id="12" creationId="{D56388C0-5A66-490B-A518-27509FD00076}"/>
          </ac:grpSpMkLst>
        </pc:grpChg>
        <pc:grpChg chg="mod">
          <ac:chgData name="Hughes, Ffion" userId="b2b1aaa3-abdb-4362-bdd1-c2a453b42c86" providerId="ADAL" clId="{2A1F4388-0173-45C6-BD4B-87E4FA75027E}" dt="2022-05-09T09:46:49.649" v="1009"/>
          <ac:grpSpMkLst>
            <pc:docMk/>
            <pc:sldMk cId="1115183998" sldId="284"/>
            <ac:grpSpMk id="17" creationId="{E65FE08B-5DB3-4DED-AC85-E5E12F0678B9}"/>
          </ac:grpSpMkLst>
        </pc:grpChg>
        <pc:picChg chg="mod">
          <ac:chgData name="Hughes, Ffion" userId="b2b1aaa3-abdb-4362-bdd1-c2a453b42c86" providerId="ADAL" clId="{2A1F4388-0173-45C6-BD4B-87E4FA75027E}" dt="2022-05-09T09:46:49.649" v="1009"/>
          <ac:picMkLst>
            <pc:docMk/>
            <pc:sldMk cId="1115183998" sldId="284"/>
            <ac:picMk id="16" creationId="{2D1B8597-4413-4521-9A00-D8C0845486DC}"/>
          </ac:picMkLst>
        </pc:picChg>
        <pc:picChg chg="mod">
          <ac:chgData name="Hughes, Ffion" userId="b2b1aaa3-abdb-4362-bdd1-c2a453b42c86" providerId="ADAL" clId="{2A1F4388-0173-45C6-BD4B-87E4FA75027E}" dt="2022-05-09T09:46:49.649" v="1009"/>
          <ac:picMkLst>
            <pc:docMk/>
            <pc:sldMk cId="1115183998" sldId="284"/>
            <ac:picMk id="18" creationId="{D4A5767F-F6AD-41D6-8013-CE54750C16AE}"/>
          </ac:picMkLst>
        </pc:picChg>
        <pc:picChg chg="mod">
          <ac:chgData name="Hughes, Ffion" userId="b2b1aaa3-abdb-4362-bdd1-c2a453b42c86" providerId="ADAL" clId="{2A1F4388-0173-45C6-BD4B-87E4FA75027E}" dt="2022-05-09T09:46:49.649" v="1009"/>
          <ac:picMkLst>
            <pc:docMk/>
            <pc:sldMk cId="1115183998" sldId="284"/>
            <ac:picMk id="19" creationId="{331F4B42-313E-407E-B50D-61A72B757976}"/>
          </ac:picMkLst>
        </pc:picChg>
        <pc:picChg chg="add del mod">
          <ac:chgData name="Hughes, Ffion" userId="b2b1aaa3-abdb-4362-bdd1-c2a453b42c86" providerId="ADAL" clId="{2A1F4388-0173-45C6-BD4B-87E4FA75027E}" dt="2022-05-09T10:39:38.013" v="1854" actId="1076"/>
          <ac:picMkLst>
            <pc:docMk/>
            <pc:sldMk cId="1115183998" sldId="284"/>
            <ac:picMk id="3074" creationId="{198B4C88-ABB0-43B1-9B76-F1058E0B0BC5}"/>
          </ac:picMkLst>
        </pc:picChg>
      </pc:sldChg>
      <pc:sldChg chg="addSp delSp modSp mod modAnim">
        <pc:chgData name="Hughes, Ffion" userId="b2b1aaa3-abdb-4362-bdd1-c2a453b42c86" providerId="ADAL" clId="{2A1F4388-0173-45C6-BD4B-87E4FA75027E}" dt="2022-05-09T10:45:24.939" v="1958" actId="20577"/>
        <pc:sldMkLst>
          <pc:docMk/>
          <pc:sldMk cId="426478111" sldId="285"/>
        </pc:sldMkLst>
        <pc:spChg chg="mod">
          <ac:chgData name="Hughes, Ffion" userId="b2b1aaa3-abdb-4362-bdd1-c2a453b42c86" providerId="ADAL" clId="{2A1F4388-0173-45C6-BD4B-87E4FA75027E}" dt="2022-05-09T10:42:25.393" v="1886" actId="6549"/>
          <ac:spMkLst>
            <pc:docMk/>
            <pc:sldMk cId="426478111" sldId="285"/>
            <ac:spMk id="2" creationId="{F4D52BA2-111A-4FB9-829D-40C015024A93}"/>
          </ac:spMkLst>
        </pc:spChg>
        <pc:spChg chg="mod">
          <ac:chgData name="Hughes, Ffion" userId="b2b1aaa3-abdb-4362-bdd1-c2a453b42c86" providerId="ADAL" clId="{2A1F4388-0173-45C6-BD4B-87E4FA75027E}" dt="2022-05-09T10:45:24.939" v="1958" actId="20577"/>
          <ac:spMkLst>
            <pc:docMk/>
            <pc:sldMk cId="426478111" sldId="285"/>
            <ac:spMk id="3" creationId="{B37DD326-C6F4-4086-980E-9BD3D12E7E20}"/>
          </ac:spMkLst>
        </pc:spChg>
        <pc:spChg chg="del">
          <ac:chgData name="Hughes, Ffion" userId="b2b1aaa3-abdb-4362-bdd1-c2a453b42c86" providerId="ADAL" clId="{2A1F4388-0173-45C6-BD4B-87E4FA75027E}" dt="2022-05-09T10:42:29.125" v="1887" actId="478"/>
          <ac:spMkLst>
            <pc:docMk/>
            <pc:sldMk cId="426478111" sldId="285"/>
            <ac:spMk id="9" creationId="{243601B2-6768-431D-BE81-61A826C5C6C1}"/>
          </ac:spMkLst>
        </pc:spChg>
        <pc:spChg chg="mod">
          <ac:chgData name="Hughes, Ffion" userId="b2b1aaa3-abdb-4362-bdd1-c2a453b42c86" providerId="ADAL" clId="{2A1F4388-0173-45C6-BD4B-87E4FA75027E}" dt="2022-05-09T10:42:38.072" v="1890"/>
          <ac:spMkLst>
            <pc:docMk/>
            <pc:sldMk cId="426478111" sldId="285"/>
            <ac:spMk id="12" creationId="{288DD055-6C1D-4456-AD05-C16B04979224}"/>
          </ac:spMkLst>
        </pc:spChg>
        <pc:grpChg chg="add mod">
          <ac:chgData name="Hughes, Ffion" userId="b2b1aaa3-abdb-4362-bdd1-c2a453b42c86" providerId="ADAL" clId="{2A1F4388-0173-45C6-BD4B-87E4FA75027E}" dt="2022-05-09T10:42:38.072" v="1890"/>
          <ac:grpSpMkLst>
            <pc:docMk/>
            <pc:sldMk cId="426478111" sldId="285"/>
            <ac:grpSpMk id="10" creationId="{690A09AE-A523-4D85-8604-1A7043A29661}"/>
          </ac:grpSpMkLst>
        </pc:grpChg>
        <pc:grpChg chg="mod">
          <ac:chgData name="Hughes, Ffion" userId="b2b1aaa3-abdb-4362-bdd1-c2a453b42c86" providerId="ADAL" clId="{2A1F4388-0173-45C6-BD4B-87E4FA75027E}" dt="2022-05-09T10:42:38.072" v="1890"/>
          <ac:grpSpMkLst>
            <pc:docMk/>
            <pc:sldMk cId="426478111" sldId="285"/>
            <ac:grpSpMk id="11" creationId="{377F4EC7-9560-45F6-AD6F-56BCD41F742F}"/>
          </ac:grpSpMkLst>
        </pc:grpChg>
        <pc:grpChg chg="del">
          <ac:chgData name="Hughes, Ffion" userId="b2b1aaa3-abdb-4362-bdd1-c2a453b42c86" providerId="ADAL" clId="{2A1F4388-0173-45C6-BD4B-87E4FA75027E}" dt="2022-05-09T10:42:34.824" v="1888" actId="478"/>
          <ac:grpSpMkLst>
            <pc:docMk/>
            <pc:sldMk cId="426478111" sldId="285"/>
            <ac:grpSpMk id="13" creationId="{BC00B0B1-E4BD-40FA-B34F-9FA1B6EC6B91}"/>
          </ac:grpSpMkLst>
        </pc:grpChg>
        <pc:grpChg chg="mod">
          <ac:chgData name="Hughes, Ffion" userId="b2b1aaa3-abdb-4362-bdd1-c2a453b42c86" providerId="ADAL" clId="{2A1F4388-0173-45C6-BD4B-87E4FA75027E}" dt="2022-05-09T10:42:38.072" v="1890"/>
          <ac:grpSpMkLst>
            <pc:docMk/>
            <pc:sldMk cId="426478111" sldId="285"/>
            <ac:grpSpMk id="17" creationId="{EE5FDFB8-5219-445E-B52D-109E7A107195}"/>
          </ac:grpSpMkLst>
        </pc:grpChg>
        <pc:picChg chg="del">
          <ac:chgData name="Hughes, Ffion" userId="b2b1aaa3-abdb-4362-bdd1-c2a453b42c86" providerId="ADAL" clId="{2A1F4388-0173-45C6-BD4B-87E4FA75027E}" dt="2022-05-09T10:42:37.667" v="1889" actId="478"/>
          <ac:picMkLst>
            <pc:docMk/>
            <pc:sldMk cId="426478111" sldId="285"/>
            <ac:picMk id="5" creationId="{23619FA9-1034-4B11-AE11-08D360A1F64E}"/>
          </ac:picMkLst>
        </pc:picChg>
        <pc:picChg chg="mod">
          <ac:chgData name="Hughes, Ffion" userId="b2b1aaa3-abdb-4362-bdd1-c2a453b42c86" providerId="ADAL" clId="{2A1F4388-0173-45C6-BD4B-87E4FA75027E}" dt="2022-05-09T10:42:38.072" v="1890"/>
          <ac:picMkLst>
            <pc:docMk/>
            <pc:sldMk cId="426478111" sldId="285"/>
            <ac:picMk id="16" creationId="{B5AF9CE6-28A4-46ED-A2F8-2218A20FA7C7}"/>
          </ac:picMkLst>
        </pc:picChg>
        <pc:picChg chg="mod">
          <ac:chgData name="Hughes, Ffion" userId="b2b1aaa3-abdb-4362-bdd1-c2a453b42c86" providerId="ADAL" clId="{2A1F4388-0173-45C6-BD4B-87E4FA75027E}" dt="2022-05-09T10:42:38.072" v="1890"/>
          <ac:picMkLst>
            <pc:docMk/>
            <pc:sldMk cId="426478111" sldId="285"/>
            <ac:picMk id="18" creationId="{155F6797-16B6-491F-958A-F7902335760D}"/>
          </ac:picMkLst>
        </pc:picChg>
        <pc:picChg chg="mod">
          <ac:chgData name="Hughes, Ffion" userId="b2b1aaa3-abdb-4362-bdd1-c2a453b42c86" providerId="ADAL" clId="{2A1F4388-0173-45C6-BD4B-87E4FA75027E}" dt="2022-05-09T10:42:38.072" v="1890"/>
          <ac:picMkLst>
            <pc:docMk/>
            <pc:sldMk cId="426478111" sldId="285"/>
            <ac:picMk id="19" creationId="{43694004-240E-4AC1-B350-448104453A98}"/>
          </ac:picMkLst>
        </pc:picChg>
      </pc:sldChg>
      <pc:sldChg chg="addSp delSp modSp mod delAnim modAnim">
        <pc:chgData name="Hughes, Ffion" userId="b2b1aaa3-abdb-4362-bdd1-c2a453b42c86" providerId="ADAL" clId="{2A1F4388-0173-45C6-BD4B-87E4FA75027E}" dt="2022-05-09T10:51:11.163" v="2039" actId="255"/>
        <pc:sldMkLst>
          <pc:docMk/>
          <pc:sldMk cId="1110617937" sldId="286"/>
        </pc:sldMkLst>
        <pc:spChg chg="mod">
          <ac:chgData name="Hughes, Ffion" userId="b2b1aaa3-abdb-4362-bdd1-c2a453b42c86" providerId="ADAL" clId="{2A1F4388-0173-45C6-BD4B-87E4FA75027E}" dt="2022-05-09T10:49:37.413" v="2015" actId="14100"/>
          <ac:spMkLst>
            <pc:docMk/>
            <pc:sldMk cId="1110617937" sldId="286"/>
            <ac:spMk id="2" creationId="{3476BE61-90DB-487D-B112-9F6FA3CA5438}"/>
          </ac:spMkLst>
        </pc:spChg>
        <pc:spChg chg="del">
          <ac:chgData name="Hughes, Ffion" userId="b2b1aaa3-abdb-4362-bdd1-c2a453b42c86" providerId="ADAL" clId="{2A1F4388-0173-45C6-BD4B-87E4FA75027E}" dt="2022-05-09T10:45:58.765" v="1968" actId="478"/>
          <ac:spMkLst>
            <pc:docMk/>
            <pc:sldMk cId="1110617937" sldId="286"/>
            <ac:spMk id="3" creationId="{B669A45A-D847-4C79-A53B-DB5ADDB6B2D2}"/>
          </ac:spMkLst>
        </pc:spChg>
        <pc:spChg chg="add mod">
          <ac:chgData name="Hughes, Ffion" userId="b2b1aaa3-abdb-4362-bdd1-c2a453b42c86" providerId="ADAL" clId="{2A1F4388-0173-45C6-BD4B-87E4FA75027E}" dt="2022-05-09T10:51:11.163" v="2039" actId="255"/>
          <ac:spMkLst>
            <pc:docMk/>
            <pc:sldMk cId="1110617937" sldId="286"/>
            <ac:spMk id="6" creationId="{7EE7EF9A-3E57-4B40-871F-B8506EDEEBB2}"/>
          </ac:spMkLst>
        </pc:spChg>
        <pc:spChg chg="del">
          <ac:chgData name="Hughes, Ffion" userId="b2b1aaa3-abdb-4362-bdd1-c2a453b42c86" providerId="ADAL" clId="{2A1F4388-0173-45C6-BD4B-87E4FA75027E}" dt="2022-05-09T10:45:46.967" v="1964" actId="478"/>
          <ac:spMkLst>
            <pc:docMk/>
            <pc:sldMk cId="1110617937" sldId="286"/>
            <ac:spMk id="8" creationId="{93AEFB99-44DB-45D0-91E1-804B1DC0A9EF}"/>
          </ac:spMkLst>
        </pc:spChg>
        <pc:spChg chg="mod">
          <ac:chgData name="Hughes, Ffion" userId="b2b1aaa3-abdb-4362-bdd1-c2a453b42c86" providerId="ADAL" clId="{2A1F4388-0173-45C6-BD4B-87E4FA75027E}" dt="2022-05-09T10:45:55.136" v="1967" actId="1076"/>
          <ac:spMkLst>
            <pc:docMk/>
            <pc:sldMk cId="1110617937" sldId="286"/>
            <ac:spMk id="15" creationId="{C5A11969-A30A-45C3-B478-C9169630BE49}"/>
          </ac:spMkLst>
        </pc:spChg>
        <pc:grpChg chg="add mod">
          <ac:chgData name="Hughes, Ffion" userId="b2b1aaa3-abdb-4362-bdd1-c2a453b42c86" providerId="ADAL" clId="{2A1F4388-0173-45C6-BD4B-87E4FA75027E}" dt="2022-05-09T10:45:55.136" v="1967" actId="1076"/>
          <ac:grpSpMkLst>
            <pc:docMk/>
            <pc:sldMk cId="1110617937" sldId="286"/>
            <ac:grpSpMk id="10" creationId="{5546F8D7-F018-4720-8B63-33178960E02C}"/>
          </ac:grpSpMkLst>
        </pc:grpChg>
        <pc:grpChg chg="mod">
          <ac:chgData name="Hughes, Ffion" userId="b2b1aaa3-abdb-4362-bdd1-c2a453b42c86" providerId="ADAL" clId="{2A1F4388-0173-45C6-BD4B-87E4FA75027E}" dt="2022-05-09T10:45:55.136" v="1967" actId="1076"/>
          <ac:grpSpMkLst>
            <pc:docMk/>
            <pc:sldMk cId="1110617937" sldId="286"/>
            <ac:grpSpMk id="11" creationId="{48397CF0-80E0-4F67-9B98-8173E984213B}"/>
          </ac:grpSpMkLst>
        </pc:grpChg>
        <pc:grpChg chg="del mod">
          <ac:chgData name="Hughes, Ffion" userId="b2b1aaa3-abdb-4362-bdd1-c2a453b42c86" providerId="ADAL" clId="{2A1F4388-0173-45C6-BD4B-87E4FA75027E}" dt="2022-05-09T10:45:41.058" v="1962" actId="478"/>
          <ac:grpSpMkLst>
            <pc:docMk/>
            <pc:sldMk cId="1110617937" sldId="286"/>
            <ac:grpSpMk id="12" creationId="{553BCDAF-0D8F-4EFE-83BE-21477E845C2A}"/>
          </ac:grpSpMkLst>
        </pc:grpChg>
        <pc:grpChg chg="mod">
          <ac:chgData name="Hughes, Ffion" userId="b2b1aaa3-abdb-4362-bdd1-c2a453b42c86" providerId="ADAL" clId="{2A1F4388-0173-45C6-BD4B-87E4FA75027E}" dt="2022-05-09T10:45:55.136" v="1967" actId="1076"/>
          <ac:grpSpMkLst>
            <pc:docMk/>
            <pc:sldMk cId="1110617937" sldId="286"/>
            <ac:grpSpMk id="17" creationId="{621875CE-E143-47F7-93E6-EA0A5D9037FD}"/>
          </ac:grpSpMkLst>
        </pc:grpChg>
        <pc:picChg chg="add mod">
          <ac:chgData name="Hughes, Ffion" userId="b2b1aaa3-abdb-4362-bdd1-c2a453b42c86" providerId="ADAL" clId="{2A1F4388-0173-45C6-BD4B-87E4FA75027E}" dt="2022-05-09T10:50:05.479" v="2021" actId="1076"/>
          <ac:picMkLst>
            <pc:docMk/>
            <pc:sldMk cId="1110617937" sldId="286"/>
            <ac:picMk id="9" creationId="{26207E09-5261-444C-B67B-DB5368A9522F}"/>
          </ac:picMkLst>
        </pc:picChg>
        <pc:picChg chg="mod">
          <ac:chgData name="Hughes, Ffion" userId="b2b1aaa3-abdb-4362-bdd1-c2a453b42c86" providerId="ADAL" clId="{2A1F4388-0173-45C6-BD4B-87E4FA75027E}" dt="2022-05-09T10:45:55.136" v="1967" actId="1076"/>
          <ac:picMkLst>
            <pc:docMk/>
            <pc:sldMk cId="1110617937" sldId="286"/>
            <ac:picMk id="16" creationId="{E0F7C5C5-46DA-45E4-905E-E18697A085FA}"/>
          </ac:picMkLst>
        </pc:picChg>
        <pc:picChg chg="mod">
          <ac:chgData name="Hughes, Ffion" userId="b2b1aaa3-abdb-4362-bdd1-c2a453b42c86" providerId="ADAL" clId="{2A1F4388-0173-45C6-BD4B-87E4FA75027E}" dt="2022-05-09T10:45:55.136" v="1967" actId="1076"/>
          <ac:picMkLst>
            <pc:docMk/>
            <pc:sldMk cId="1110617937" sldId="286"/>
            <ac:picMk id="18" creationId="{95A903FB-B738-4860-98F5-303396A784DE}"/>
          </ac:picMkLst>
        </pc:picChg>
        <pc:picChg chg="mod">
          <ac:chgData name="Hughes, Ffion" userId="b2b1aaa3-abdb-4362-bdd1-c2a453b42c86" providerId="ADAL" clId="{2A1F4388-0173-45C6-BD4B-87E4FA75027E}" dt="2022-05-09T10:45:55.136" v="1967" actId="1076"/>
          <ac:picMkLst>
            <pc:docMk/>
            <pc:sldMk cId="1110617937" sldId="286"/>
            <ac:picMk id="19" creationId="{45F70B83-4988-4FE8-BB06-890E5612A9B9}"/>
          </ac:picMkLst>
        </pc:picChg>
        <pc:picChg chg="del">
          <ac:chgData name="Hughes, Ffion" userId="b2b1aaa3-abdb-4362-bdd1-c2a453b42c86" providerId="ADAL" clId="{2A1F4388-0173-45C6-BD4B-87E4FA75027E}" dt="2022-05-09T10:45:50.200" v="1966" actId="478"/>
          <ac:picMkLst>
            <pc:docMk/>
            <pc:sldMk cId="1110617937" sldId="286"/>
            <ac:picMk id="5122" creationId="{CE31F4DA-6B44-4C6B-B9CC-EAC40B80AE1D}"/>
          </ac:picMkLst>
        </pc:picChg>
      </pc:sldChg>
      <pc:sldChg chg="addSp delSp modSp mod modAnim">
        <pc:chgData name="Hughes, Ffion" userId="b2b1aaa3-abdb-4362-bdd1-c2a453b42c86" providerId="ADAL" clId="{2A1F4388-0173-45C6-BD4B-87E4FA75027E}" dt="2022-05-09T10:57:45.942" v="2142"/>
        <pc:sldMkLst>
          <pc:docMk/>
          <pc:sldMk cId="2608566266" sldId="287"/>
        </pc:sldMkLst>
        <pc:spChg chg="mod">
          <ac:chgData name="Hughes, Ffion" userId="b2b1aaa3-abdb-4362-bdd1-c2a453b42c86" providerId="ADAL" clId="{2A1F4388-0173-45C6-BD4B-87E4FA75027E}" dt="2022-05-09T10:50:55.520" v="2037" actId="20577"/>
          <ac:spMkLst>
            <pc:docMk/>
            <pc:sldMk cId="2608566266" sldId="287"/>
            <ac:spMk id="2" creationId="{8C6F538D-D025-4B6F-A34C-A9E72ADA1714}"/>
          </ac:spMkLst>
        </pc:spChg>
        <pc:spChg chg="del">
          <ac:chgData name="Hughes, Ffion" userId="b2b1aaa3-abdb-4362-bdd1-c2a453b42c86" providerId="ADAL" clId="{2A1F4388-0173-45C6-BD4B-87E4FA75027E}" dt="2022-05-09T10:50:42.418" v="2028" actId="478"/>
          <ac:spMkLst>
            <pc:docMk/>
            <pc:sldMk cId="2608566266" sldId="287"/>
            <ac:spMk id="5" creationId="{CF85F299-BADA-47AE-B8AB-697275B73286}"/>
          </ac:spMkLst>
        </pc:spChg>
        <pc:spChg chg="add del mod">
          <ac:chgData name="Hughes, Ffion" userId="b2b1aaa3-abdb-4362-bdd1-c2a453b42c86" providerId="ADAL" clId="{2A1F4388-0173-45C6-BD4B-87E4FA75027E}" dt="2022-05-09T10:57:03.288" v="2129"/>
          <ac:spMkLst>
            <pc:docMk/>
            <pc:sldMk cId="2608566266" sldId="287"/>
            <ac:spMk id="7" creationId="{66DD320B-A003-4E23-B0D8-4A852974BDEA}"/>
          </ac:spMkLst>
        </pc:spChg>
        <pc:spChg chg="del mod">
          <ac:chgData name="Hughes, Ffion" userId="b2b1aaa3-abdb-4362-bdd1-c2a453b42c86" providerId="ADAL" clId="{2A1F4388-0173-45C6-BD4B-87E4FA75027E}" dt="2022-05-09T10:50:45.092" v="2030" actId="478"/>
          <ac:spMkLst>
            <pc:docMk/>
            <pc:sldMk cId="2608566266" sldId="287"/>
            <ac:spMk id="8" creationId="{D7005A1C-0706-4082-924D-D421BF37974A}"/>
          </ac:spMkLst>
        </pc:spChg>
        <pc:spChg chg="del">
          <ac:chgData name="Hughes, Ffion" userId="b2b1aaa3-abdb-4362-bdd1-c2a453b42c86" providerId="ADAL" clId="{2A1F4388-0173-45C6-BD4B-87E4FA75027E}" dt="2022-05-09T10:50:48.201" v="2032" actId="478"/>
          <ac:spMkLst>
            <pc:docMk/>
            <pc:sldMk cId="2608566266" sldId="287"/>
            <ac:spMk id="11" creationId="{600CD9B0-2F3F-43CE-96C6-F8A5BCE8D534}"/>
          </ac:spMkLst>
        </pc:spChg>
        <pc:spChg chg="mod">
          <ac:chgData name="Hughes, Ffion" userId="b2b1aaa3-abdb-4362-bdd1-c2a453b42c86" providerId="ADAL" clId="{2A1F4388-0173-45C6-BD4B-87E4FA75027E}" dt="2022-05-09T10:50:52.114" v="2033"/>
          <ac:spMkLst>
            <pc:docMk/>
            <pc:sldMk cId="2608566266" sldId="287"/>
            <ac:spMk id="14" creationId="{630F4C32-68A2-4D69-A612-0FA1CF05165F}"/>
          </ac:spMkLst>
        </pc:spChg>
        <pc:spChg chg="add del mod">
          <ac:chgData name="Hughes, Ffion" userId="b2b1aaa3-abdb-4362-bdd1-c2a453b42c86" providerId="ADAL" clId="{2A1F4388-0173-45C6-BD4B-87E4FA75027E}" dt="2022-05-09T10:57:03.288" v="2131"/>
          <ac:spMkLst>
            <pc:docMk/>
            <pc:sldMk cId="2608566266" sldId="287"/>
            <ac:spMk id="22" creationId="{23DED603-E9E3-4DFB-AF87-BF34DD86C969}"/>
          </ac:spMkLst>
        </pc:spChg>
        <pc:spChg chg="add mod">
          <ac:chgData name="Hughes, Ffion" userId="b2b1aaa3-abdb-4362-bdd1-c2a453b42c86" providerId="ADAL" clId="{2A1F4388-0173-45C6-BD4B-87E4FA75027E}" dt="2022-05-09T10:57:15.966" v="2136" actId="1076"/>
          <ac:spMkLst>
            <pc:docMk/>
            <pc:sldMk cId="2608566266" sldId="287"/>
            <ac:spMk id="23" creationId="{755A0205-A336-4757-A75D-8BF3688D5B12}"/>
          </ac:spMkLst>
        </pc:spChg>
        <pc:spChg chg="add del mod">
          <ac:chgData name="Hughes, Ffion" userId="b2b1aaa3-abdb-4362-bdd1-c2a453b42c86" providerId="ADAL" clId="{2A1F4388-0173-45C6-BD4B-87E4FA75027E}" dt="2022-05-09T10:57:03.288" v="2127"/>
          <ac:spMkLst>
            <pc:docMk/>
            <pc:sldMk cId="2608566266" sldId="287"/>
            <ac:spMk id="24" creationId="{B1FCB353-B9A1-46B5-9E6C-3B197353414C}"/>
          </ac:spMkLst>
        </pc:spChg>
        <pc:spChg chg="add mod">
          <ac:chgData name="Hughes, Ffion" userId="b2b1aaa3-abdb-4362-bdd1-c2a453b42c86" providerId="ADAL" clId="{2A1F4388-0173-45C6-BD4B-87E4FA75027E}" dt="2022-05-09T10:57:35.080" v="2139" actId="14100"/>
          <ac:spMkLst>
            <pc:docMk/>
            <pc:sldMk cId="2608566266" sldId="287"/>
            <ac:spMk id="25" creationId="{B51B2003-A172-4EED-8BE9-C5B275BA1A5F}"/>
          </ac:spMkLst>
        </pc:spChg>
        <pc:grpChg chg="add mod">
          <ac:chgData name="Hughes, Ffion" userId="b2b1aaa3-abdb-4362-bdd1-c2a453b42c86" providerId="ADAL" clId="{2A1F4388-0173-45C6-BD4B-87E4FA75027E}" dt="2022-05-09T10:50:52.114" v="2033"/>
          <ac:grpSpMkLst>
            <pc:docMk/>
            <pc:sldMk cId="2608566266" sldId="287"/>
            <ac:grpSpMk id="12" creationId="{6F1D2582-2F98-4270-8EFF-42D7D10B21F8}"/>
          </ac:grpSpMkLst>
        </pc:grpChg>
        <pc:grpChg chg="mod">
          <ac:chgData name="Hughes, Ffion" userId="b2b1aaa3-abdb-4362-bdd1-c2a453b42c86" providerId="ADAL" clId="{2A1F4388-0173-45C6-BD4B-87E4FA75027E}" dt="2022-05-09T10:50:52.114" v="2033"/>
          <ac:grpSpMkLst>
            <pc:docMk/>
            <pc:sldMk cId="2608566266" sldId="287"/>
            <ac:grpSpMk id="13" creationId="{DE9C608F-51A5-4688-B173-A94638571D4C}"/>
          </ac:grpSpMkLst>
        </pc:grpChg>
        <pc:grpChg chg="mod">
          <ac:chgData name="Hughes, Ffion" userId="b2b1aaa3-abdb-4362-bdd1-c2a453b42c86" providerId="ADAL" clId="{2A1F4388-0173-45C6-BD4B-87E4FA75027E}" dt="2022-05-09T10:50:52.114" v="2033"/>
          <ac:grpSpMkLst>
            <pc:docMk/>
            <pc:sldMk cId="2608566266" sldId="287"/>
            <ac:grpSpMk id="16" creationId="{5C03CC0E-FFB4-43BD-92EF-9EA3D4F1A3ED}"/>
          </ac:grpSpMkLst>
        </pc:grpChg>
        <pc:grpChg chg="del">
          <ac:chgData name="Hughes, Ffion" userId="b2b1aaa3-abdb-4362-bdd1-c2a453b42c86" providerId="ADAL" clId="{2A1F4388-0173-45C6-BD4B-87E4FA75027E}" dt="2022-05-09T10:50:46.025" v="2031" actId="478"/>
          <ac:grpSpMkLst>
            <pc:docMk/>
            <pc:sldMk cId="2608566266" sldId="287"/>
            <ac:grpSpMk id="17" creationId="{B354370A-2C1B-4B25-8357-44AB4FEDE090}"/>
          </ac:grpSpMkLst>
        </pc:grpChg>
        <pc:picChg chg="add mod">
          <ac:chgData name="Hughes, Ffion" userId="b2b1aaa3-abdb-4362-bdd1-c2a453b42c86" providerId="ADAL" clId="{2A1F4388-0173-45C6-BD4B-87E4FA75027E}" dt="2022-05-09T10:57:04.997" v="2132" actId="1076"/>
          <ac:picMkLst>
            <pc:docMk/>
            <pc:sldMk cId="2608566266" sldId="287"/>
            <ac:picMk id="6" creationId="{4E21E0DA-15EA-4F1F-BC39-1BE5B469F3F9}"/>
          </ac:picMkLst>
        </pc:picChg>
        <pc:picChg chg="mod">
          <ac:chgData name="Hughes, Ffion" userId="b2b1aaa3-abdb-4362-bdd1-c2a453b42c86" providerId="ADAL" clId="{2A1F4388-0173-45C6-BD4B-87E4FA75027E}" dt="2022-05-09T10:50:52.114" v="2033"/>
          <ac:picMkLst>
            <pc:docMk/>
            <pc:sldMk cId="2608566266" sldId="287"/>
            <ac:picMk id="15" creationId="{ADD835BD-CB47-4923-880B-917C56D42F50}"/>
          </ac:picMkLst>
        </pc:picChg>
        <pc:picChg chg="mod">
          <ac:chgData name="Hughes, Ffion" userId="b2b1aaa3-abdb-4362-bdd1-c2a453b42c86" providerId="ADAL" clId="{2A1F4388-0173-45C6-BD4B-87E4FA75027E}" dt="2022-05-09T10:50:52.114" v="2033"/>
          <ac:picMkLst>
            <pc:docMk/>
            <pc:sldMk cId="2608566266" sldId="287"/>
            <ac:picMk id="20" creationId="{EE6DB518-8119-4795-8ECB-A6163381FAB8}"/>
          </ac:picMkLst>
        </pc:picChg>
        <pc:picChg chg="mod">
          <ac:chgData name="Hughes, Ffion" userId="b2b1aaa3-abdb-4362-bdd1-c2a453b42c86" providerId="ADAL" clId="{2A1F4388-0173-45C6-BD4B-87E4FA75027E}" dt="2022-05-09T10:50:52.114" v="2033"/>
          <ac:picMkLst>
            <pc:docMk/>
            <pc:sldMk cId="2608566266" sldId="287"/>
            <ac:picMk id="21" creationId="{7E52979A-0FB0-4ABC-BC8B-559508AF8AB0}"/>
          </ac:picMkLst>
        </pc:picChg>
        <pc:picChg chg="del">
          <ac:chgData name="Hughes, Ffion" userId="b2b1aaa3-abdb-4362-bdd1-c2a453b42c86" providerId="ADAL" clId="{2A1F4388-0173-45C6-BD4B-87E4FA75027E}" dt="2022-05-09T10:50:41.091" v="2026" actId="478"/>
          <ac:picMkLst>
            <pc:docMk/>
            <pc:sldMk cId="2608566266" sldId="287"/>
            <ac:picMk id="6148" creationId="{155B3FB3-CBB2-4060-A95D-7409203A7E41}"/>
          </ac:picMkLst>
        </pc:picChg>
        <pc:picChg chg="del">
          <ac:chgData name="Hughes, Ffion" userId="b2b1aaa3-abdb-4362-bdd1-c2a453b42c86" providerId="ADAL" clId="{2A1F4388-0173-45C6-BD4B-87E4FA75027E}" dt="2022-05-09T10:50:41.546" v="2027" actId="478"/>
          <ac:picMkLst>
            <pc:docMk/>
            <pc:sldMk cId="2608566266" sldId="287"/>
            <ac:picMk id="6150" creationId="{362AE023-5C64-4FDA-9A9A-82170F0EC6C1}"/>
          </ac:picMkLst>
        </pc:picChg>
      </pc:sldChg>
      <pc:sldChg chg="del">
        <pc:chgData name="Hughes, Ffion" userId="b2b1aaa3-abdb-4362-bdd1-c2a453b42c86" providerId="ADAL" clId="{2A1F4388-0173-45C6-BD4B-87E4FA75027E}" dt="2022-05-09T14:43:31.476" v="3797" actId="47"/>
        <pc:sldMkLst>
          <pc:docMk/>
          <pc:sldMk cId="136823113" sldId="288"/>
        </pc:sldMkLst>
      </pc:sldChg>
      <pc:sldChg chg="del">
        <pc:chgData name="Hughes, Ffion" userId="b2b1aaa3-abdb-4362-bdd1-c2a453b42c86" providerId="ADAL" clId="{2A1F4388-0173-45C6-BD4B-87E4FA75027E}" dt="2022-05-09T14:43:32.163" v="3798" actId="47"/>
        <pc:sldMkLst>
          <pc:docMk/>
          <pc:sldMk cId="1269264909" sldId="289"/>
        </pc:sldMkLst>
      </pc:sldChg>
      <pc:sldChg chg="del">
        <pc:chgData name="Hughes, Ffion" userId="b2b1aaa3-abdb-4362-bdd1-c2a453b42c86" providerId="ADAL" clId="{2A1F4388-0173-45C6-BD4B-87E4FA75027E}" dt="2022-05-09T14:43:32.765" v="3799" actId="47"/>
        <pc:sldMkLst>
          <pc:docMk/>
          <pc:sldMk cId="3427268623" sldId="290"/>
        </pc:sldMkLst>
      </pc:sldChg>
      <pc:sldChg chg="del">
        <pc:chgData name="Hughes, Ffion" userId="b2b1aaa3-abdb-4362-bdd1-c2a453b42c86" providerId="ADAL" clId="{2A1F4388-0173-45C6-BD4B-87E4FA75027E}" dt="2022-05-09T14:43:33.266" v="3800" actId="47"/>
        <pc:sldMkLst>
          <pc:docMk/>
          <pc:sldMk cId="1055192026" sldId="291"/>
        </pc:sldMkLst>
      </pc:sldChg>
      <pc:sldChg chg="del">
        <pc:chgData name="Hughes, Ffion" userId="b2b1aaa3-abdb-4362-bdd1-c2a453b42c86" providerId="ADAL" clId="{2A1F4388-0173-45C6-BD4B-87E4FA75027E}" dt="2022-05-09T14:43:33.767" v="3801" actId="47"/>
        <pc:sldMkLst>
          <pc:docMk/>
          <pc:sldMk cId="990307980" sldId="292"/>
        </pc:sldMkLst>
      </pc:sldChg>
      <pc:sldChg chg="del">
        <pc:chgData name="Hughes, Ffion" userId="b2b1aaa3-abdb-4362-bdd1-c2a453b42c86" providerId="ADAL" clId="{2A1F4388-0173-45C6-BD4B-87E4FA75027E}" dt="2022-05-09T14:43:34.268" v="3802" actId="47"/>
        <pc:sldMkLst>
          <pc:docMk/>
          <pc:sldMk cId="1950191613" sldId="293"/>
        </pc:sldMkLst>
      </pc:sldChg>
      <pc:sldChg chg="del">
        <pc:chgData name="Hughes, Ffion" userId="b2b1aaa3-abdb-4362-bdd1-c2a453b42c86" providerId="ADAL" clId="{2A1F4388-0173-45C6-BD4B-87E4FA75027E}" dt="2022-05-09T14:43:34.654" v="3803" actId="47"/>
        <pc:sldMkLst>
          <pc:docMk/>
          <pc:sldMk cId="2161101732" sldId="294"/>
        </pc:sldMkLst>
      </pc:sldChg>
      <pc:sldChg chg="del">
        <pc:chgData name="Hughes, Ffion" userId="b2b1aaa3-abdb-4362-bdd1-c2a453b42c86" providerId="ADAL" clId="{2A1F4388-0173-45C6-BD4B-87E4FA75027E}" dt="2022-05-09T14:43:35.155" v="3804" actId="47"/>
        <pc:sldMkLst>
          <pc:docMk/>
          <pc:sldMk cId="3163353933" sldId="295"/>
        </pc:sldMkLst>
      </pc:sldChg>
      <pc:sldChg chg="del">
        <pc:chgData name="Hughes, Ffion" userId="b2b1aaa3-abdb-4362-bdd1-c2a453b42c86" providerId="ADAL" clId="{2A1F4388-0173-45C6-BD4B-87E4FA75027E}" dt="2022-05-09T14:43:35.572" v="3805" actId="47"/>
        <pc:sldMkLst>
          <pc:docMk/>
          <pc:sldMk cId="24859488" sldId="296"/>
        </pc:sldMkLst>
      </pc:sldChg>
      <pc:sldChg chg="addSp delSp modSp del mod">
        <pc:chgData name="Hughes, Ffion" userId="b2b1aaa3-abdb-4362-bdd1-c2a453b42c86" providerId="ADAL" clId="{2A1F4388-0173-45C6-BD4B-87E4FA75027E}" dt="2022-05-09T14:43:36.027" v="3806" actId="47"/>
        <pc:sldMkLst>
          <pc:docMk/>
          <pc:sldMk cId="2278263442" sldId="297"/>
        </pc:sldMkLst>
        <pc:spChg chg="del">
          <ac:chgData name="Hughes, Ffion" userId="b2b1aaa3-abdb-4362-bdd1-c2a453b42c86" providerId="ADAL" clId="{2A1F4388-0173-45C6-BD4B-87E4FA75027E}" dt="2022-05-09T13:20:29.434" v="2770" actId="478"/>
          <ac:spMkLst>
            <pc:docMk/>
            <pc:sldMk cId="2278263442" sldId="297"/>
            <ac:spMk id="9" creationId="{83586733-75AE-4182-9162-9AC1D1FB24A5}"/>
          </ac:spMkLst>
        </pc:spChg>
        <pc:spChg chg="mod">
          <ac:chgData name="Hughes, Ffion" userId="b2b1aaa3-abdb-4362-bdd1-c2a453b42c86" providerId="ADAL" clId="{2A1F4388-0173-45C6-BD4B-87E4FA75027E}" dt="2022-05-09T13:20:33.852" v="2772"/>
          <ac:spMkLst>
            <pc:docMk/>
            <pc:sldMk cId="2278263442" sldId="297"/>
            <ac:spMk id="12" creationId="{10E74452-05AA-425E-8539-A8E55D67CF11}"/>
          </ac:spMkLst>
        </pc:spChg>
        <pc:grpChg chg="add mod">
          <ac:chgData name="Hughes, Ffion" userId="b2b1aaa3-abdb-4362-bdd1-c2a453b42c86" providerId="ADAL" clId="{2A1F4388-0173-45C6-BD4B-87E4FA75027E}" dt="2022-05-09T13:20:33.852" v="2772"/>
          <ac:grpSpMkLst>
            <pc:docMk/>
            <pc:sldMk cId="2278263442" sldId="297"/>
            <ac:grpSpMk id="10" creationId="{5E33771A-8843-4676-A0BD-56D310125F1A}"/>
          </ac:grpSpMkLst>
        </pc:grpChg>
        <pc:grpChg chg="mod">
          <ac:chgData name="Hughes, Ffion" userId="b2b1aaa3-abdb-4362-bdd1-c2a453b42c86" providerId="ADAL" clId="{2A1F4388-0173-45C6-BD4B-87E4FA75027E}" dt="2022-05-09T13:20:33.852" v="2772"/>
          <ac:grpSpMkLst>
            <pc:docMk/>
            <pc:sldMk cId="2278263442" sldId="297"/>
            <ac:grpSpMk id="11" creationId="{0FB04C68-476C-4A00-A94E-5988C1336EDB}"/>
          </ac:grpSpMkLst>
        </pc:grpChg>
        <pc:grpChg chg="del">
          <ac:chgData name="Hughes, Ffion" userId="b2b1aaa3-abdb-4362-bdd1-c2a453b42c86" providerId="ADAL" clId="{2A1F4388-0173-45C6-BD4B-87E4FA75027E}" dt="2022-05-09T13:20:30.346" v="2771" actId="478"/>
          <ac:grpSpMkLst>
            <pc:docMk/>
            <pc:sldMk cId="2278263442" sldId="297"/>
            <ac:grpSpMk id="13" creationId="{A4D4A5FF-261E-4DD9-882B-2028453DA398}"/>
          </ac:grpSpMkLst>
        </pc:grpChg>
        <pc:grpChg chg="mod">
          <ac:chgData name="Hughes, Ffion" userId="b2b1aaa3-abdb-4362-bdd1-c2a453b42c86" providerId="ADAL" clId="{2A1F4388-0173-45C6-BD4B-87E4FA75027E}" dt="2022-05-09T13:20:33.852" v="2772"/>
          <ac:grpSpMkLst>
            <pc:docMk/>
            <pc:sldMk cId="2278263442" sldId="297"/>
            <ac:grpSpMk id="17" creationId="{62F3A3B8-53FA-4509-8A7D-EED64544D496}"/>
          </ac:grpSpMkLst>
        </pc:grpChg>
        <pc:picChg chg="mod">
          <ac:chgData name="Hughes, Ffion" userId="b2b1aaa3-abdb-4362-bdd1-c2a453b42c86" providerId="ADAL" clId="{2A1F4388-0173-45C6-BD4B-87E4FA75027E}" dt="2022-05-09T13:20:33.852" v="2772"/>
          <ac:picMkLst>
            <pc:docMk/>
            <pc:sldMk cId="2278263442" sldId="297"/>
            <ac:picMk id="16" creationId="{F7DBBF49-DC8E-4BD9-B193-B8FD8140DF4F}"/>
          </ac:picMkLst>
        </pc:picChg>
        <pc:picChg chg="mod">
          <ac:chgData name="Hughes, Ffion" userId="b2b1aaa3-abdb-4362-bdd1-c2a453b42c86" providerId="ADAL" clId="{2A1F4388-0173-45C6-BD4B-87E4FA75027E}" dt="2022-05-09T13:20:33.852" v="2772"/>
          <ac:picMkLst>
            <pc:docMk/>
            <pc:sldMk cId="2278263442" sldId="297"/>
            <ac:picMk id="18" creationId="{6A358D36-0BAE-46DC-94EB-D36BE402C8EB}"/>
          </ac:picMkLst>
        </pc:picChg>
        <pc:picChg chg="mod">
          <ac:chgData name="Hughes, Ffion" userId="b2b1aaa3-abdb-4362-bdd1-c2a453b42c86" providerId="ADAL" clId="{2A1F4388-0173-45C6-BD4B-87E4FA75027E}" dt="2022-05-09T13:20:33.852" v="2772"/>
          <ac:picMkLst>
            <pc:docMk/>
            <pc:sldMk cId="2278263442" sldId="297"/>
            <ac:picMk id="19" creationId="{AAF839A9-D4F4-4308-875B-6066F14456F6}"/>
          </ac:picMkLst>
        </pc:picChg>
      </pc:sldChg>
      <pc:sldChg chg="del">
        <pc:chgData name="Hughes, Ffion" userId="b2b1aaa3-abdb-4362-bdd1-c2a453b42c86" providerId="ADAL" clId="{2A1F4388-0173-45C6-BD4B-87E4FA75027E}" dt="2022-05-09T14:43:36.612" v="3807" actId="47"/>
        <pc:sldMkLst>
          <pc:docMk/>
          <pc:sldMk cId="1307933264" sldId="298"/>
        </pc:sldMkLst>
      </pc:sldChg>
      <pc:sldChg chg="del">
        <pc:chgData name="Hughes, Ffion" userId="b2b1aaa3-abdb-4362-bdd1-c2a453b42c86" providerId="ADAL" clId="{2A1F4388-0173-45C6-BD4B-87E4FA75027E}" dt="2022-05-09T14:43:37.114" v="3808" actId="47"/>
        <pc:sldMkLst>
          <pc:docMk/>
          <pc:sldMk cId="841232151" sldId="299"/>
        </pc:sldMkLst>
      </pc:sldChg>
      <pc:sldChg chg="addSp delSp modSp new mod">
        <pc:chgData name="Hughes, Ffion" userId="b2b1aaa3-abdb-4362-bdd1-c2a453b42c86" providerId="ADAL" clId="{2A1F4388-0173-45C6-BD4B-87E4FA75027E}" dt="2022-05-09T08:58:38.296" v="530" actId="164"/>
        <pc:sldMkLst>
          <pc:docMk/>
          <pc:sldMk cId="1213993306" sldId="300"/>
        </pc:sldMkLst>
        <pc:spChg chg="mod">
          <ac:chgData name="Hughes, Ffion" userId="b2b1aaa3-abdb-4362-bdd1-c2a453b42c86" providerId="ADAL" clId="{2A1F4388-0173-45C6-BD4B-87E4FA75027E}" dt="2022-05-09T08:52:17.813" v="487" actId="2711"/>
          <ac:spMkLst>
            <pc:docMk/>
            <pc:sldMk cId="1213993306" sldId="300"/>
            <ac:spMk id="2" creationId="{2D09CC9B-A4C8-4814-A51F-DBB170209842}"/>
          </ac:spMkLst>
        </pc:spChg>
        <pc:spChg chg="mod">
          <ac:chgData name="Hughes, Ffion" userId="b2b1aaa3-abdb-4362-bdd1-c2a453b42c86" providerId="ADAL" clId="{2A1F4388-0173-45C6-BD4B-87E4FA75027E}" dt="2022-05-09T08:52:24.990" v="488" actId="2711"/>
          <ac:spMkLst>
            <pc:docMk/>
            <pc:sldMk cId="1213993306" sldId="300"/>
            <ac:spMk id="3" creationId="{2C901405-784D-41DB-93A8-691925D1DA6D}"/>
          </ac:spMkLst>
        </pc:spChg>
        <pc:spChg chg="del">
          <ac:chgData name="Hughes, Ffion" userId="b2b1aaa3-abdb-4362-bdd1-c2a453b42c86" providerId="ADAL" clId="{2A1F4388-0173-45C6-BD4B-87E4FA75027E}" dt="2022-05-05T14:54:27.034" v="458" actId="478"/>
          <ac:spMkLst>
            <pc:docMk/>
            <pc:sldMk cId="1213993306" sldId="300"/>
            <ac:spMk id="4" creationId="{EA0696A7-DE38-4697-A858-FE376450FE66}"/>
          </ac:spMkLst>
        </pc:spChg>
        <pc:spChg chg="add mod">
          <ac:chgData name="Hughes, Ffion" userId="b2b1aaa3-abdb-4362-bdd1-c2a453b42c86" providerId="ADAL" clId="{2A1F4388-0173-45C6-BD4B-87E4FA75027E}" dt="2022-05-05T14:54:27.889" v="459"/>
          <ac:spMkLst>
            <pc:docMk/>
            <pc:sldMk cId="1213993306" sldId="300"/>
            <ac:spMk id="6" creationId="{C90FE028-DFB5-4802-9CB6-5695AF3948C8}"/>
          </ac:spMkLst>
        </pc:spChg>
        <pc:grpChg chg="add mod">
          <ac:chgData name="Hughes, Ffion" userId="b2b1aaa3-abdb-4362-bdd1-c2a453b42c86" providerId="ADAL" clId="{2A1F4388-0173-45C6-BD4B-87E4FA75027E}" dt="2022-05-09T08:58:38.296" v="530" actId="164"/>
          <ac:grpSpMkLst>
            <pc:docMk/>
            <pc:sldMk cId="1213993306" sldId="300"/>
            <ac:grpSpMk id="4" creationId="{150614C7-B9A8-46CB-9E73-26E34B44DA49}"/>
          </ac:grpSpMkLst>
        </pc:grpChg>
        <pc:grpChg chg="add del mod">
          <ac:chgData name="Hughes, Ffion" userId="b2b1aaa3-abdb-4362-bdd1-c2a453b42c86" providerId="ADAL" clId="{2A1F4388-0173-45C6-BD4B-87E4FA75027E}" dt="2022-05-09T08:58:18.578" v="524" actId="478"/>
          <ac:grpSpMkLst>
            <pc:docMk/>
            <pc:sldMk cId="1213993306" sldId="300"/>
            <ac:grpSpMk id="7" creationId="{74C00157-896B-48AC-8222-A1F560C6577C}"/>
          </ac:grpSpMkLst>
        </pc:grpChg>
        <pc:grpChg chg="add mod">
          <ac:chgData name="Hughes, Ffion" userId="b2b1aaa3-abdb-4362-bdd1-c2a453b42c86" providerId="ADAL" clId="{2A1F4388-0173-45C6-BD4B-87E4FA75027E}" dt="2022-05-09T08:58:38.296" v="530" actId="164"/>
          <ac:grpSpMkLst>
            <pc:docMk/>
            <pc:sldMk cId="1213993306" sldId="300"/>
            <ac:grpSpMk id="12" creationId="{287E8E3E-5C3C-4BA6-AE9F-472782D639D1}"/>
          </ac:grpSpMkLst>
        </pc:grpChg>
        <pc:picChg chg="mod topLvl">
          <ac:chgData name="Hughes, Ffion" userId="b2b1aaa3-abdb-4362-bdd1-c2a453b42c86" providerId="ADAL" clId="{2A1F4388-0173-45C6-BD4B-87E4FA75027E}" dt="2022-05-09T08:58:30.906" v="528" actId="164"/>
          <ac:picMkLst>
            <pc:docMk/>
            <pc:sldMk cId="1213993306" sldId="300"/>
            <ac:picMk id="8" creationId="{B0C3369F-FCB9-4FDC-B24F-5CA1DC56D143}"/>
          </ac:picMkLst>
        </pc:picChg>
        <pc:picChg chg="del mod topLvl">
          <ac:chgData name="Hughes, Ffion" userId="b2b1aaa3-abdb-4362-bdd1-c2a453b42c86" providerId="ADAL" clId="{2A1F4388-0173-45C6-BD4B-87E4FA75027E}" dt="2022-05-09T08:58:18.578" v="524" actId="478"/>
          <ac:picMkLst>
            <pc:docMk/>
            <pc:sldMk cId="1213993306" sldId="300"/>
            <ac:picMk id="9" creationId="{1CB1ACD2-8F4F-44EE-9F4B-E6D1CED3C139}"/>
          </ac:picMkLst>
        </pc:picChg>
        <pc:picChg chg="add mod">
          <ac:chgData name="Hughes, Ffion" userId="b2b1aaa3-abdb-4362-bdd1-c2a453b42c86" providerId="ADAL" clId="{2A1F4388-0173-45C6-BD4B-87E4FA75027E}" dt="2022-05-09T08:58:38.296" v="530" actId="164"/>
          <ac:picMkLst>
            <pc:docMk/>
            <pc:sldMk cId="1213993306" sldId="300"/>
            <ac:picMk id="10" creationId="{8E42D322-35AF-48DA-AE6A-A04F93430E22}"/>
          </ac:picMkLst>
        </pc:picChg>
        <pc:picChg chg="add mod">
          <ac:chgData name="Hughes, Ffion" userId="b2b1aaa3-abdb-4362-bdd1-c2a453b42c86" providerId="ADAL" clId="{2A1F4388-0173-45C6-BD4B-87E4FA75027E}" dt="2022-05-09T08:58:30.906" v="528" actId="164"/>
          <ac:picMkLst>
            <pc:docMk/>
            <pc:sldMk cId="1213993306" sldId="300"/>
            <ac:picMk id="11" creationId="{AEC2ABD0-B988-458A-91FD-BBE6FFA5DF86}"/>
          </ac:picMkLst>
        </pc:picChg>
        <pc:picChg chg="add mod">
          <ac:chgData name="Hughes, Ffion" userId="b2b1aaa3-abdb-4362-bdd1-c2a453b42c86" providerId="ADAL" clId="{2A1F4388-0173-45C6-BD4B-87E4FA75027E}" dt="2022-05-05T14:57:59.386" v="476" actId="1582"/>
          <ac:picMkLst>
            <pc:docMk/>
            <pc:sldMk cId="1213993306" sldId="300"/>
            <ac:picMk id="1026" creationId="{389A007C-2F82-486B-B6B5-D6E276E8E269}"/>
          </ac:picMkLst>
        </pc:picChg>
      </pc:sldChg>
      <pc:sldChg chg="addSp delSp modSp new mod">
        <pc:chgData name="Hughes, Ffion" userId="b2b1aaa3-abdb-4362-bdd1-c2a453b42c86" providerId="ADAL" clId="{2A1F4388-0173-45C6-BD4B-87E4FA75027E}" dt="2022-05-09T09:21:12.796" v="771" actId="1076"/>
        <pc:sldMkLst>
          <pc:docMk/>
          <pc:sldMk cId="1468588104" sldId="301"/>
        </pc:sldMkLst>
        <pc:spChg chg="mod">
          <ac:chgData name="Hughes, Ffion" userId="b2b1aaa3-abdb-4362-bdd1-c2a453b42c86" providerId="ADAL" clId="{2A1F4388-0173-45C6-BD4B-87E4FA75027E}" dt="2022-05-09T09:14:46.619" v="613" actId="20577"/>
          <ac:spMkLst>
            <pc:docMk/>
            <pc:sldMk cId="1468588104" sldId="301"/>
            <ac:spMk id="2" creationId="{3887586B-E98B-46C3-AE77-DA1C344E4EF8}"/>
          </ac:spMkLst>
        </pc:spChg>
        <pc:spChg chg="mod">
          <ac:chgData name="Hughes, Ffion" userId="b2b1aaa3-abdb-4362-bdd1-c2a453b42c86" providerId="ADAL" clId="{2A1F4388-0173-45C6-BD4B-87E4FA75027E}" dt="2022-05-09T09:21:12.796" v="771" actId="1076"/>
          <ac:spMkLst>
            <pc:docMk/>
            <pc:sldMk cId="1468588104" sldId="301"/>
            <ac:spMk id="3" creationId="{FF197EDA-2498-48FF-9F98-ABDA1EDC87C2}"/>
          </ac:spMkLst>
        </pc:spChg>
        <pc:spChg chg="del">
          <ac:chgData name="Hughes, Ffion" userId="b2b1aaa3-abdb-4362-bdd1-c2a453b42c86" providerId="ADAL" clId="{2A1F4388-0173-45C6-BD4B-87E4FA75027E}" dt="2022-05-09T09:14:29.239" v="607" actId="478"/>
          <ac:spMkLst>
            <pc:docMk/>
            <pc:sldMk cId="1468588104" sldId="301"/>
            <ac:spMk id="4" creationId="{61ED9F5E-2D97-4ACC-B309-F402934B01F3}"/>
          </ac:spMkLst>
        </pc:spChg>
        <pc:spChg chg="add mod">
          <ac:chgData name="Hughes, Ffion" userId="b2b1aaa3-abdb-4362-bdd1-c2a453b42c86" providerId="ADAL" clId="{2A1F4388-0173-45C6-BD4B-87E4FA75027E}" dt="2022-05-09T09:14:29.502" v="608"/>
          <ac:spMkLst>
            <pc:docMk/>
            <pc:sldMk cId="1468588104" sldId="301"/>
            <ac:spMk id="6" creationId="{2BB00307-C385-4B2B-A373-CE5EC4B349B1}"/>
          </ac:spMkLst>
        </pc:spChg>
        <pc:grpChg chg="add mod">
          <ac:chgData name="Hughes, Ffion" userId="b2b1aaa3-abdb-4362-bdd1-c2a453b42c86" providerId="ADAL" clId="{2A1F4388-0173-45C6-BD4B-87E4FA75027E}" dt="2022-05-09T09:14:33.887" v="609"/>
          <ac:grpSpMkLst>
            <pc:docMk/>
            <pc:sldMk cId="1468588104" sldId="301"/>
            <ac:grpSpMk id="7" creationId="{BE5227BA-D58E-44A6-A059-E7A3B7E12B5E}"/>
          </ac:grpSpMkLst>
        </pc:grpChg>
        <pc:grpChg chg="mod">
          <ac:chgData name="Hughes, Ffion" userId="b2b1aaa3-abdb-4362-bdd1-c2a453b42c86" providerId="ADAL" clId="{2A1F4388-0173-45C6-BD4B-87E4FA75027E}" dt="2022-05-09T09:14:33.887" v="609"/>
          <ac:grpSpMkLst>
            <pc:docMk/>
            <pc:sldMk cId="1468588104" sldId="301"/>
            <ac:grpSpMk id="9" creationId="{CAFC5523-5968-4FA3-BE52-22B75C980272}"/>
          </ac:grpSpMkLst>
        </pc:grpChg>
        <pc:picChg chg="mod">
          <ac:chgData name="Hughes, Ffion" userId="b2b1aaa3-abdb-4362-bdd1-c2a453b42c86" providerId="ADAL" clId="{2A1F4388-0173-45C6-BD4B-87E4FA75027E}" dt="2022-05-09T09:14:33.887" v="609"/>
          <ac:picMkLst>
            <pc:docMk/>
            <pc:sldMk cId="1468588104" sldId="301"/>
            <ac:picMk id="8" creationId="{5CBFA316-CAE4-40C1-B539-37A719857767}"/>
          </ac:picMkLst>
        </pc:picChg>
        <pc:picChg chg="mod">
          <ac:chgData name="Hughes, Ffion" userId="b2b1aaa3-abdb-4362-bdd1-c2a453b42c86" providerId="ADAL" clId="{2A1F4388-0173-45C6-BD4B-87E4FA75027E}" dt="2022-05-09T09:14:33.887" v="609"/>
          <ac:picMkLst>
            <pc:docMk/>
            <pc:sldMk cId="1468588104" sldId="301"/>
            <ac:picMk id="10" creationId="{696AA4C2-7EB6-4116-A6D8-A107DD0ACC69}"/>
          </ac:picMkLst>
        </pc:picChg>
        <pc:picChg chg="mod">
          <ac:chgData name="Hughes, Ffion" userId="b2b1aaa3-abdb-4362-bdd1-c2a453b42c86" providerId="ADAL" clId="{2A1F4388-0173-45C6-BD4B-87E4FA75027E}" dt="2022-05-09T09:14:33.887" v="609"/>
          <ac:picMkLst>
            <pc:docMk/>
            <pc:sldMk cId="1468588104" sldId="301"/>
            <ac:picMk id="11" creationId="{64E80576-0EDD-4D9C-A20D-F633BAD19F10}"/>
          </ac:picMkLst>
        </pc:picChg>
        <pc:picChg chg="add mod">
          <ac:chgData name="Hughes, Ffion" userId="b2b1aaa3-abdb-4362-bdd1-c2a453b42c86" providerId="ADAL" clId="{2A1F4388-0173-45C6-BD4B-87E4FA75027E}" dt="2022-05-09T09:21:06.717" v="770" actId="1582"/>
          <ac:picMkLst>
            <pc:docMk/>
            <pc:sldMk cId="1468588104" sldId="301"/>
            <ac:picMk id="13" creationId="{DDD089FA-16AD-438C-8730-7D657757F317}"/>
          </ac:picMkLst>
        </pc:picChg>
      </pc:sldChg>
      <pc:sldChg chg="addSp delSp modSp new mod">
        <pc:chgData name="Hughes, Ffion" userId="b2b1aaa3-abdb-4362-bdd1-c2a453b42c86" providerId="ADAL" clId="{2A1F4388-0173-45C6-BD4B-87E4FA75027E}" dt="2022-05-09T09:19:56.105" v="757"/>
        <pc:sldMkLst>
          <pc:docMk/>
          <pc:sldMk cId="224387870" sldId="302"/>
        </pc:sldMkLst>
        <pc:spChg chg="mod">
          <ac:chgData name="Hughes, Ffion" userId="b2b1aaa3-abdb-4362-bdd1-c2a453b42c86" providerId="ADAL" clId="{2A1F4388-0173-45C6-BD4B-87E4FA75027E}" dt="2022-05-09T09:18:54.603" v="749" actId="20577"/>
          <ac:spMkLst>
            <pc:docMk/>
            <pc:sldMk cId="224387870" sldId="302"/>
            <ac:spMk id="2" creationId="{93D45D1B-1E4A-4AEA-87C0-76AE108CE7F4}"/>
          </ac:spMkLst>
        </pc:spChg>
        <pc:spChg chg="del">
          <ac:chgData name="Hughes, Ffion" userId="b2b1aaa3-abdb-4362-bdd1-c2a453b42c86" providerId="ADAL" clId="{2A1F4388-0173-45C6-BD4B-87E4FA75027E}" dt="2022-05-09T09:18:21.140" v="739" actId="478"/>
          <ac:spMkLst>
            <pc:docMk/>
            <pc:sldMk cId="224387870" sldId="302"/>
            <ac:spMk id="3" creationId="{1FA7CA63-19BE-42A9-B4FE-4200B1ED72A0}"/>
          </ac:spMkLst>
        </pc:spChg>
        <pc:spChg chg="del">
          <ac:chgData name="Hughes, Ffion" userId="b2b1aaa3-abdb-4362-bdd1-c2a453b42c86" providerId="ADAL" clId="{2A1F4388-0173-45C6-BD4B-87E4FA75027E}" dt="2022-05-09T09:19:55.811" v="756" actId="478"/>
          <ac:spMkLst>
            <pc:docMk/>
            <pc:sldMk cId="224387870" sldId="302"/>
            <ac:spMk id="4" creationId="{164C8147-4E4E-4D8A-8D66-9ADA7B51B781}"/>
          </ac:spMkLst>
        </pc:spChg>
        <pc:spChg chg="add mod">
          <ac:chgData name="Hughes, Ffion" userId="b2b1aaa3-abdb-4362-bdd1-c2a453b42c86" providerId="ADAL" clId="{2A1F4388-0173-45C6-BD4B-87E4FA75027E}" dt="2022-05-09T09:19:56.105" v="757"/>
          <ac:spMkLst>
            <pc:docMk/>
            <pc:sldMk cId="224387870" sldId="302"/>
            <ac:spMk id="12" creationId="{C8623E83-D6C4-458D-AF2F-E8D57D53FD47}"/>
          </ac:spMkLst>
        </pc:spChg>
        <pc:grpChg chg="add mod">
          <ac:chgData name="Hughes, Ffion" userId="b2b1aaa3-abdb-4362-bdd1-c2a453b42c86" providerId="ADAL" clId="{2A1F4388-0173-45C6-BD4B-87E4FA75027E}" dt="2022-05-09T09:18:16.312" v="738"/>
          <ac:grpSpMkLst>
            <pc:docMk/>
            <pc:sldMk cId="224387870" sldId="302"/>
            <ac:grpSpMk id="6" creationId="{552BD33D-4649-430E-99D1-C455C2825CB1}"/>
          </ac:grpSpMkLst>
        </pc:grpChg>
        <pc:grpChg chg="mod">
          <ac:chgData name="Hughes, Ffion" userId="b2b1aaa3-abdb-4362-bdd1-c2a453b42c86" providerId="ADAL" clId="{2A1F4388-0173-45C6-BD4B-87E4FA75027E}" dt="2022-05-09T09:18:16.312" v="738"/>
          <ac:grpSpMkLst>
            <pc:docMk/>
            <pc:sldMk cId="224387870" sldId="302"/>
            <ac:grpSpMk id="8" creationId="{287F7740-71BB-4943-A581-D3ED5E1CA88E}"/>
          </ac:grpSpMkLst>
        </pc:grpChg>
        <pc:picChg chg="mod">
          <ac:chgData name="Hughes, Ffion" userId="b2b1aaa3-abdb-4362-bdd1-c2a453b42c86" providerId="ADAL" clId="{2A1F4388-0173-45C6-BD4B-87E4FA75027E}" dt="2022-05-09T09:18:16.312" v="738"/>
          <ac:picMkLst>
            <pc:docMk/>
            <pc:sldMk cId="224387870" sldId="302"/>
            <ac:picMk id="7" creationId="{A91C706E-4CE3-413D-A578-01F5A290CE1D}"/>
          </ac:picMkLst>
        </pc:picChg>
        <pc:picChg chg="mod">
          <ac:chgData name="Hughes, Ffion" userId="b2b1aaa3-abdb-4362-bdd1-c2a453b42c86" providerId="ADAL" clId="{2A1F4388-0173-45C6-BD4B-87E4FA75027E}" dt="2022-05-09T09:18:16.312" v="738"/>
          <ac:picMkLst>
            <pc:docMk/>
            <pc:sldMk cId="224387870" sldId="302"/>
            <ac:picMk id="9" creationId="{2B3BADFA-0C68-45EB-9886-B4516478A2BE}"/>
          </ac:picMkLst>
        </pc:picChg>
        <pc:picChg chg="mod">
          <ac:chgData name="Hughes, Ffion" userId="b2b1aaa3-abdb-4362-bdd1-c2a453b42c86" providerId="ADAL" clId="{2A1F4388-0173-45C6-BD4B-87E4FA75027E}" dt="2022-05-09T09:18:16.312" v="738"/>
          <ac:picMkLst>
            <pc:docMk/>
            <pc:sldMk cId="224387870" sldId="302"/>
            <ac:picMk id="10" creationId="{5C2CC687-2E68-4555-A7B7-0C2DC15139C1}"/>
          </ac:picMkLst>
        </pc:picChg>
        <pc:picChg chg="add mod">
          <ac:chgData name="Hughes, Ffion" userId="b2b1aaa3-abdb-4362-bdd1-c2a453b42c86" providerId="ADAL" clId="{2A1F4388-0173-45C6-BD4B-87E4FA75027E}" dt="2022-05-09T09:19:47.981" v="755" actId="1076"/>
          <ac:picMkLst>
            <pc:docMk/>
            <pc:sldMk cId="224387870" sldId="302"/>
            <ac:picMk id="2050" creationId="{CB77894C-7780-4DC7-9455-2935EB77A0D6}"/>
          </ac:picMkLst>
        </pc:picChg>
      </pc:sldChg>
      <pc:sldChg chg="addSp delSp modSp new mod modAnim">
        <pc:chgData name="Hughes, Ffion" userId="b2b1aaa3-abdb-4362-bdd1-c2a453b42c86" providerId="ADAL" clId="{2A1F4388-0173-45C6-BD4B-87E4FA75027E}" dt="2022-05-09T09:41:56.389" v="951" actId="1076"/>
        <pc:sldMkLst>
          <pc:docMk/>
          <pc:sldMk cId="691421829" sldId="303"/>
        </pc:sldMkLst>
        <pc:spChg chg="mod">
          <ac:chgData name="Hughes, Ffion" userId="b2b1aaa3-abdb-4362-bdd1-c2a453b42c86" providerId="ADAL" clId="{2A1F4388-0173-45C6-BD4B-87E4FA75027E}" dt="2022-05-09T09:31:59.308" v="849" actId="14100"/>
          <ac:spMkLst>
            <pc:docMk/>
            <pc:sldMk cId="691421829" sldId="303"/>
            <ac:spMk id="2" creationId="{BB3FFDB3-A3CD-47DE-8E62-79E08F442221}"/>
          </ac:spMkLst>
        </pc:spChg>
        <pc:spChg chg="mod">
          <ac:chgData name="Hughes, Ffion" userId="b2b1aaa3-abdb-4362-bdd1-c2a453b42c86" providerId="ADAL" clId="{2A1F4388-0173-45C6-BD4B-87E4FA75027E}" dt="2022-05-09T09:32:02.574" v="850" actId="1076"/>
          <ac:spMkLst>
            <pc:docMk/>
            <pc:sldMk cId="691421829" sldId="303"/>
            <ac:spMk id="3" creationId="{85059FFE-B3E2-4256-B921-40B287576688}"/>
          </ac:spMkLst>
        </pc:spChg>
        <pc:spChg chg="del">
          <ac:chgData name="Hughes, Ffion" userId="b2b1aaa3-abdb-4362-bdd1-c2a453b42c86" providerId="ADAL" clId="{2A1F4388-0173-45C6-BD4B-87E4FA75027E}" dt="2022-05-09T09:27:19.309" v="780" actId="478"/>
          <ac:spMkLst>
            <pc:docMk/>
            <pc:sldMk cId="691421829" sldId="303"/>
            <ac:spMk id="4" creationId="{9D5C5769-61A5-4C63-B6CD-A8348F2667C9}"/>
          </ac:spMkLst>
        </pc:spChg>
        <pc:spChg chg="add mod">
          <ac:chgData name="Hughes, Ffion" userId="b2b1aaa3-abdb-4362-bdd1-c2a453b42c86" providerId="ADAL" clId="{2A1F4388-0173-45C6-BD4B-87E4FA75027E}" dt="2022-05-09T09:34:13.695" v="864" actId="164"/>
          <ac:spMkLst>
            <pc:docMk/>
            <pc:sldMk cId="691421829" sldId="303"/>
            <ac:spMk id="11" creationId="{8245557C-2E71-455E-86AD-D1572F93C4CE}"/>
          </ac:spMkLst>
        </pc:spChg>
        <pc:spChg chg="add mod">
          <ac:chgData name="Hughes, Ffion" userId="b2b1aaa3-abdb-4362-bdd1-c2a453b42c86" providerId="ADAL" clId="{2A1F4388-0173-45C6-BD4B-87E4FA75027E}" dt="2022-05-09T09:32:49.336" v="853" actId="14100"/>
          <ac:spMkLst>
            <pc:docMk/>
            <pc:sldMk cId="691421829" sldId="303"/>
            <ac:spMk id="12" creationId="{F941F854-9A48-4A76-ABAA-26614B5FC26F}"/>
          </ac:spMkLst>
        </pc:spChg>
        <pc:spChg chg="add mod">
          <ac:chgData name="Hughes, Ffion" userId="b2b1aaa3-abdb-4362-bdd1-c2a453b42c86" providerId="ADAL" clId="{2A1F4388-0173-45C6-BD4B-87E4FA75027E}" dt="2022-05-09T09:41:27.996" v="947" actId="207"/>
          <ac:spMkLst>
            <pc:docMk/>
            <pc:sldMk cId="691421829" sldId="303"/>
            <ac:spMk id="16" creationId="{28799FA0-BF12-46A9-8261-C13CA0D8FE3C}"/>
          </ac:spMkLst>
        </pc:spChg>
        <pc:grpChg chg="add mod">
          <ac:chgData name="Hughes, Ffion" userId="b2b1aaa3-abdb-4362-bdd1-c2a453b42c86" providerId="ADAL" clId="{2A1F4388-0173-45C6-BD4B-87E4FA75027E}" dt="2022-05-09T09:34:13.695" v="864" actId="164"/>
          <ac:grpSpMkLst>
            <pc:docMk/>
            <pc:sldMk cId="691421829" sldId="303"/>
            <ac:grpSpMk id="6" creationId="{A0314CB5-86AB-4824-B3F3-D50CAD8C5504}"/>
          </ac:grpSpMkLst>
        </pc:grpChg>
        <pc:grpChg chg="mod">
          <ac:chgData name="Hughes, Ffion" userId="b2b1aaa3-abdb-4362-bdd1-c2a453b42c86" providerId="ADAL" clId="{2A1F4388-0173-45C6-BD4B-87E4FA75027E}" dt="2022-05-09T09:27:09" v="779"/>
          <ac:grpSpMkLst>
            <pc:docMk/>
            <pc:sldMk cId="691421829" sldId="303"/>
            <ac:grpSpMk id="8" creationId="{6BBAD439-37AC-4700-A89D-AD44F32B40EC}"/>
          </ac:grpSpMkLst>
        </pc:grpChg>
        <pc:grpChg chg="add mod">
          <ac:chgData name="Hughes, Ffion" userId="b2b1aaa3-abdb-4362-bdd1-c2a453b42c86" providerId="ADAL" clId="{2A1F4388-0173-45C6-BD4B-87E4FA75027E}" dt="2022-05-09T09:34:13.695" v="864" actId="164"/>
          <ac:grpSpMkLst>
            <pc:docMk/>
            <pc:sldMk cId="691421829" sldId="303"/>
            <ac:grpSpMk id="13" creationId="{EA0C2047-BDE8-4887-9736-EE7B08EE3B26}"/>
          </ac:grpSpMkLst>
        </pc:grpChg>
        <pc:picChg chg="mod">
          <ac:chgData name="Hughes, Ffion" userId="b2b1aaa3-abdb-4362-bdd1-c2a453b42c86" providerId="ADAL" clId="{2A1F4388-0173-45C6-BD4B-87E4FA75027E}" dt="2022-05-09T09:27:09" v="779"/>
          <ac:picMkLst>
            <pc:docMk/>
            <pc:sldMk cId="691421829" sldId="303"/>
            <ac:picMk id="7" creationId="{57ABC052-1AEE-4025-9E81-F664732DF638}"/>
          </ac:picMkLst>
        </pc:picChg>
        <pc:picChg chg="mod">
          <ac:chgData name="Hughes, Ffion" userId="b2b1aaa3-abdb-4362-bdd1-c2a453b42c86" providerId="ADAL" clId="{2A1F4388-0173-45C6-BD4B-87E4FA75027E}" dt="2022-05-09T09:27:09" v="779"/>
          <ac:picMkLst>
            <pc:docMk/>
            <pc:sldMk cId="691421829" sldId="303"/>
            <ac:picMk id="9" creationId="{8B9B4A64-917F-4B77-929E-D244CB176148}"/>
          </ac:picMkLst>
        </pc:picChg>
        <pc:picChg chg="mod">
          <ac:chgData name="Hughes, Ffion" userId="b2b1aaa3-abdb-4362-bdd1-c2a453b42c86" providerId="ADAL" clId="{2A1F4388-0173-45C6-BD4B-87E4FA75027E}" dt="2022-05-09T09:27:09" v="779"/>
          <ac:picMkLst>
            <pc:docMk/>
            <pc:sldMk cId="691421829" sldId="303"/>
            <ac:picMk id="10" creationId="{C44A4443-551D-4877-9538-DD65352924BA}"/>
          </ac:picMkLst>
        </pc:picChg>
        <pc:picChg chg="add mod ord">
          <ac:chgData name="Hughes, Ffion" userId="b2b1aaa3-abdb-4362-bdd1-c2a453b42c86" providerId="ADAL" clId="{2A1F4388-0173-45C6-BD4B-87E4FA75027E}" dt="2022-05-09T09:41:56.389" v="951" actId="1076"/>
          <ac:picMkLst>
            <pc:docMk/>
            <pc:sldMk cId="691421829" sldId="303"/>
            <ac:picMk id="15" creationId="{48A8770F-6591-4A3C-ABDA-80908BAF5142}"/>
          </ac:picMkLst>
        </pc:picChg>
      </pc:sldChg>
      <pc:sldChg chg="addSp delSp modSp add mod">
        <pc:chgData name="Hughes, Ffion" userId="b2b1aaa3-abdb-4362-bdd1-c2a453b42c86" providerId="ADAL" clId="{2A1F4388-0173-45C6-BD4B-87E4FA75027E}" dt="2022-05-09T10:24:32.786" v="1483" actId="20577"/>
        <pc:sldMkLst>
          <pc:docMk/>
          <pc:sldMk cId="2205544008" sldId="304"/>
        </pc:sldMkLst>
        <pc:spChg chg="mod">
          <ac:chgData name="Hughes, Ffion" userId="b2b1aaa3-abdb-4362-bdd1-c2a453b42c86" providerId="ADAL" clId="{2A1F4388-0173-45C6-BD4B-87E4FA75027E}" dt="2022-05-09T10:24:32.786" v="1483" actId="20577"/>
          <ac:spMkLst>
            <pc:docMk/>
            <pc:sldMk cId="2205544008" sldId="304"/>
            <ac:spMk id="2" creationId="{F4D52BA2-111A-4FB9-829D-40C015024A93}"/>
          </ac:spMkLst>
        </pc:spChg>
        <pc:spChg chg="mod">
          <ac:chgData name="Hughes, Ffion" userId="b2b1aaa3-abdb-4362-bdd1-c2a453b42c86" providerId="ADAL" clId="{2A1F4388-0173-45C6-BD4B-87E4FA75027E}" dt="2022-05-09T09:51:04.878" v="1063" actId="14100"/>
          <ac:spMkLst>
            <pc:docMk/>
            <pc:sldMk cId="2205544008" sldId="304"/>
            <ac:spMk id="3" creationId="{B37DD326-C6F4-4086-980E-9BD3D12E7E20}"/>
          </ac:spMkLst>
        </pc:spChg>
        <pc:picChg chg="add mod">
          <ac:chgData name="Hughes, Ffion" userId="b2b1aaa3-abdb-4362-bdd1-c2a453b42c86" providerId="ADAL" clId="{2A1F4388-0173-45C6-BD4B-87E4FA75027E}" dt="2022-05-09T09:51:02.286" v="1062" actId="1076"/>
          <ac:picMkLst>
            <pc:docMk/>
            <pc:sldMk cId="2205544008" sldId="304"/>
            <ac:picMk id="6" creationId="{59C0492D-78D7-4B8A-89AC-C8466479A54E}"/>
          </ac:picMkLst>
        </pc:picChg>
        <pc:picChg chg="del">
          <ac:chgData name="Hughes, Ffion" userId="b2b1aaa3-abdb-4362-bdd1-c2a453b42c86" providerId="ADAL" clId="{2A1F4388-0173-45C6-BD4B-87E4FA75027E}" dt="2022-05-09T09:47:27.702" v="1016" actId="478"/>
          <ac:picMkLst>
            <pc:docMk/>
            <pc:sldMk cId="2205544008" sldId="304"/>
            <ac:picMk id="3074" creationId="{198B4C88-ABB0-43B1-9B76-F1058E0B0BC5}"/>
          </ac:picMkLst>
        </pc:picChg>
      </pc:sldChg>
      <pc:sldChg chg="addSp delSp modSp new mod addAnim delAnim modAnim">
        <pc:chgData name="Hughes, Ffion" userId="b2b1aaa3-abdb-4362-bdd1-c2a453b42c86" providerId="ADAL" clId="{2A1F4388-0173-45C6-BD4B-87E4FA75027E}" dt="2022-05-09T10:31:57.740" v="1678" actId="255"/>
        <pc:sldMkLst>
          <pc:docMk/>
          <pc:sldMk cId="2363823524" sldId="305"/>
        </pc:sldMkLst>
        <pc:spChg chg="mod">
          <ac:chgData name="Hughes, Ffion" userId="b2b1aaa3-abdb-4362-bdd1-c2a453b42c86" providerId="ADAL" clId="{2A1F4388-0173-45C6-BD4B-87E4FA75027E}" dt="2022-05-09T10:16:20.471" v="1415" actId="1076"/>
          <ac:spMkLst>
            <pc:docMk/>
            <pc:sldMk cId="2363823524" sldId="305"/>
            <ac:spMk id="2" creationId="{AF8A1BF2-7831-42E4-9AAB-55ED0CD35BBA}"/>
          </ac:spMkLst>
        </pc:spChg>
        <pc:spChg chg="mod">
          <ac:chgData name="Hughes, Ffion" userId="b2b1aaa3-abdb-4362-bdd1-c2a453b42c86" providerId="ADAL" clId="{2A1F4388-0173-45C6-BD4B-87E4FA75027E}" dt="2022-05-09T10:31:57.740" v="1678" actId="255"/>
          <ac:spMkLst>
            <pc:docMk/>
            <pc:sldMk cId="2363823524" sldId="305"/>
            <ac:spMk id="3" creationId="{87025017-5F1A-4F1D-A601-9916B49517D3}"/>
          </ac:spMkLst>
        </pc:spChg>
        <pc:spChg chg="del">
          <ac:chgData name="Hughes, Ffion" userId="b2b1aaa3-abdb-4362-bdd1-c2a453b42c86" providerId="ADAL" clId="{2A1F4388-0173-45C6-BD4B-87E4FA75027E}" dt="2022-05-09T10:20:09.251" v="1449" actId="478"/>
          <ac:spMkLst>
            <pc:docMk/>
            <pc:sldMk cId="2363823524" sldId="305"/>
            <ac:spMk id="4" creationId="{49CF2200-0A32-4E8B-9156-E01F36912D41}"/>
          </ac:spMkLst>
        </pc:spChg>
        <pc:spChg chg="add del">
          <ac:chgData name="Hughes, Ffion" userId="b2b1aaa3-abdb-4362-bdd1-c2a453b42c86" providerId="ADAL" clId="{2A1F4388-0173-45C6-BD4B-87E4FA75027E}" dt="2022-05-09T10:18:13.166" v="1425" actId="22"/>
          <ac:spMkLst>
            <pc:docMk/>
            <pc:sldMk cId="2363823524" sldId="305"/>
            <ac:spMk id="9" creationId="{4C7482CF-5737-47DE-ACCA-6CDB10425305}"/>
          </ac:spMkLst>
        </pc:spChg>
        <pc:spChg chg="add mod">
          <ac:chgData name="Hughes, Ffion" userId="b2b1aaa3-abdb-4362-bdd1-c2a453b42c86" providerId="ADAL" clId="{2A1F4388-0173-45C6-BD4B-87E4FA75027E}" dt="2022-05-09T10:19:51.551" v="1445" actId="14100"/>
          <ac:spMkLst>
            <pc:docMk/>
            <pc:sldMk cId="2363823524" sldId="305"/>
            <ac:spMk id="10" creationId="{F4E1CF51-56AC-4EE9-95BF-C3E238936227}"/>
          </ac:spMkLst>
        </pc:spChg>
        <pc:spChg chg="mod">
          <ac:chgData name="Hughes, Ffion" userId="b2b1aaa3-abdb-4362-bdd1-c2a453b42c86" providerId="ADAL" clId="{2A1F4388-0173-45C6-BD4B-87E4FA75027E}" dt="2022-05-09T10:20:09.568" v="1450"/>
          <ac:spMkLst>
            <pc:docMk/>
            <pc:sldMk cId="2363823524" sldId="305"/>
            <ac:spMk id="13" creationId="{E8745D9A-ACB4-42A6-9CFD-D7360CF3543E}"/>
          </ac:spMkLst>
        </pc:spChg>
        <pc:grpChg chg="add mod">
          <ac:chgData name="Hughes, Ffion" userId="b2b1aaa3-abdb-4362-bdd1-c2a453b42c86" providerId="ADAL" clId="{2A1F4388-0173-45C6-BD4B-87E4FA75027E}" dt="2022-05-09T10:20:09.568" v="1450"/>
          <ac:grpSpMkLst>
            <pc:docMk/>
            <pc:sldMk cId="2363823524" sldId="305"/>
            <ac:grpSpMk id="11" creationId="{41A45C26-AFF9-4273-BC10-FD0122E73375}"/>
          </ac:grpSpMkLst>
        </pc:grpChg>
        <pc:grpChg chg="mod">
          <ac:chgData name="Hughes, Ffion" userId="b2b1aaa3-abdb-4362-bdd1-c2a453b42c86" providerId="ADAL" clId="{2A1F4388-0173-45C6-BD4B-87E4FA75027E}" dt="2022-05-09T10:20:09.568" v="1450"/>
          <ac:grpSpMkLst>
            <pc:docMk/>
            <pc:sldMk cId="2363823524" sldId="305"/>
            <ac:grpSpMk id="12" creationId="{39154D1D-BA12-4CB9-A4F1-96162D1DBF7E}"/>
          </ac:grpSpMkLst>
        </pc:grpChg>
        <pc:grpChg chg="mod">
          <ac:chgData name="Hughes, Ffion" userId="b2b1aaa3-abdb-4362-bdd1-c2a453b42c86" providerId="ADAL" clId="{2A1F4388-0173-45C6-BD4B-87E4FA75027E}" dt="2022-05-09T10:20:09.568" v="1450"/>
          <ac:grpSpMkLst>
            <pc:docMk/>
            <pc:sldMk cId="2363823524" sldId="305"/>
            <ac:grpSpMk id="15" creationId="{087972BC-4B0F-491C-BB7C-FAB58A5FCB2E}"/>
          </ac:grpSpMkLst>
        </pc:grpChg>
        <pc:picChg chg="add mod">
          <ac:chgData name="Hughes, Ffion" userId="b2b1aaa3-abdb-4362-bdd1-c2a453b42c86" providerId="ADAL" clId="{2A1F4388-0173-45C6-BD4B-87E4FA75027E}" dt="2022-05-09T10:19:47.942" v="1444" actId="1076"/>
          <ac:picMkLst>
            <pc:docMk/>
            <pc:sldMk cId="2363823524" sldId="305"/>
            <ac:picMk id="7" creationId="{50C39364-397D-4F98-A98A-67265A935663}"/>
          </ac:picMkLst>
        </pc:picChg>
        <pc:picChg chg="mod">
          <ac:chgData name="Hughes, Ffion" userId="b2b1aaa3-abdb-4362-bdd1-c2a453b42c86" providerId="ADAL" clId="{2A1F4388-0173-45C6-BD4B-87E4FA75027E}" dt="2022-05-09T10:20:09.568" v="1450"/>
          <ac:picMkLst>
            <pc:docMk/>
            <pc:sldMk cId="2363823524" sldId="305"/>
            <ac:picMk id="14" creationId="{D76A8BA1-B324-4D07-9B7D-F1824EAB42FA}"/>
          </ac:picMkLst>
        </pc:picChg>
        <pc:picChg chg="mod">
          <ac:chgData name="Hughes, Ffion" userId="b2b1aaa3-abdb-4362-bdd1-c2a453b42c86" providerId="ADAL" clId="{2A1F4388-0173-45C6-BD4B-87E4FA75027E}" dt="2022-05-09T10:20:09.568" v="1450"/>
          <ac:picMkLst>
            <pc:docMk/>
            <pc:sldMk cId="2363823524" sldId="305"/>
            <ac:picMk id="16" creationId="{7F40A269-95C2-4F19-A43A-D47D99FACA36}"/>
          </ac:picMkLst>
        </pc:picChg>
        <pc:picChg chg="mod">
          <ac:chgData name="Hughes, Ffion" userId="b2b1aaa3-abdb-4362-bdd1-c2a453b42c86" providerId="ADAL" clId="{2A1F4388-0173-45C6-BD4B-87E4FA75027E}" dt="2022-05-09T10:20:09.568" v="1450"/>
          <ac:picMkLst>
            <pc:docMk/>
            <pc:sldMk cId="2363823524" sldId="305"/>
            <ac:picMk id="17" creationId="{DB7366BA-547B-4E71-BA08-8A6821689995}"/>
          </ac:picMkLst>
        </pc:picChg>
      </pc:sldChg>
      <pc:sldChg chg="addSp delSp modSp add mod modAnim">
        <pc:chgData name="Hughes, Ffion" userId="b2b1aaa3-abdb-4362-bdd1-c2a453b42c86" providerId="ADAL" clId="{2A1F4388-0173-45C6-BD4B-87E4FA75027E}" dt="2022-05-09T10:22:14.424" v="1466"/>
        <pc:sldMkLst>
          <pc:docMk/>
          <pc:sldMk cId="3394020873" sldId="306"/>
        </pc:sldMkLst>
        <pc:spChg chg="mod">
          <ac:chgData name="Hughes, Ffion" userId="b2b1aaa3-abdb-4362-bdd1-c2a453b42c86" providerId="ADAL" clId="{2A1F4388-0173-45C6-BD4B-87E4FA75027E}" dt="2022-05-09T10:22:06.429" v="1465" actId="20577"/>
          <ac:spMkLst>
            <pc:docMk/>
            <pc:sldMk cId="3394020873" sldId="306"/>
            <ac:spMk id="3" creationId="{87025017-5F1A-4F1D-A601-9916B49517D3}"/>
          </ac:spMkLst>
        </pc:spChg>
        <pc:spChg chg="del">
          <ac:chgData name="Hughes, Ffion" userId="b2b1aaa3-abdb-4362-bdd1-c2a453b42c86" providerId="ADAL" clId="{2A1F4388-0173-45C6-BD4B-87E4FA75027E}" dt="2022-05-09T10:20:16.877" v="1453" actId="478"/>
          <ac:spMkLst>
            <pc:docMk/>
            <pc:sldMk cId="3394020873" sldId="306"/>
            <ac:spMk id="4" creationId="{49CF2200-0A32-4E8B-9156-E01F36912D41}"/>
          </ac:spMkLst>
        </pc:spChg>
        <pc:spChg chg="add mod">
          <ac:chgData name="Hughes, Ffion" userId="b2b1aaa3-abdb-4362-bdd1-c2a453b42c86" providerId="ADAL" clId="{2A1F4388-0173-45C6-BD4B-87E4FA75027E}" dt="2022-05-09T10:19:58.752" v="1447"/>
          <ac:spMkLst>
            <pc:docMk/>
            <pc:sldMk cId="3394020873" sldId="306"/>
            <ac:spMk id="8" creationId="{45A13214-10A1-44E2-869B-644270DF9FBB}"/>
          </ac:spMkLst>
        </pc:spChg>
        <pc:spChg chg="mod">
          <ac:chgData name="Hughes, Ffion" userId="b2b1aaa3-abdb-4362-bdd1-c2a453b42c86" providerId="ADAL" clId="{2A1F4388-0173-45C6-BD4B-87E4FA75027E}" dt="2022-05-09T10:20:21.916" v="1454" actId="1076"/>
          <ac:spMkLst>
            <pc:docMk/>
            <pc:sldMk cId="3394020873" sldId="306"/>
            <ac:spMk id="11" creationId="{C68E7E21-DA11-44DE-9C7B-067131A80551}"/>
          </ac:spMkLst>
        </pc:spChg>
        <pc:grpChg chg="add mod">
          <ac:chgData name="Hughes, Ffion" userId="b2b1aaa3-abdb-4362-bdd1-c2a453b42c86" providerId="ADAL" clId="{2A1F4388-0173-45C6-BD4B-87E4FA75027E}" dt="2022-05-09T10:20:21.916" v="1454" actId="1076"/>
          <ac:grpSpMkLst>
            <pc:docMk/>
            <pc:sldMk cId="3394020873" sldId="306"/>
            <ac:grpSpMk id="9" creationId="{50132880-6635-4629-8600-08215083DCBB}"/>
          </ac:grpSpMkLst>
        </pc:grpChg>
        <pc:grpChg chg="mod">
          <ac:chgData name="Hughes, Ffion" userId="b2b1aaa3-abdb-4362-bdd1-c2a453b42c86" providerId="ADAL" clId="{2A1F4388-0173-45C6-BD4B-87E4FA75027E}" dt="2022-05-09T10:20:21.916" v="1454" actId="1076"/>
          <ac:grpSpMkLst>
            <pc:docMk/>
            <pc:sldMk cId="3394020873" sldId="306"/>
            <ac:grpSpMk id="10" creationId="{EABD1D37-5F1E-42EE-835D-11A3D41CE3D2}"/>
          </ac:grpSpMkLst>
        </pc:grpChg>
        <pc:grpChg chg="mod">
          <ac:chgData name="Hughes, Ffion" userId="b2b1aaa3-abdb-4362-bdd1-c2a453b42c86" providerId="ADAL" clId="{2A1F4388-0173-45C6-BD4B-87E4FA75027E}" dt="2022-05-09T10:20:21.916" v="1454" actId="1076"/>
          <ac:grpSpMkLst>
            <pc:docMk/>
            <pc:sldMk cId="3394020873" sldId="306"/>
            <ac:grpSpMk id="13" creationId="{17C2692B-1026-4A8A-BD8C-C4727DCE6CCC}"/>
          </ac:grpSpMkLst>
        </pc:grpChg>
        <pc:picChg chg="del">
          <ac:chgData name="Hughes, Ffion" userId="b2b1aaa3-abdb-4362-bdd1-c2a453b42c86" providerId="ADAL" clId="{2A1F4388-0173-45C6-BD4B-87E4FA75027E}" dt="2022-05-09T10:20:28.131" v="1455" actId="478"/>
          <ac:picMkLst>
            <pc:docMk/>
            <pc:sldMk cId="3394020873" sldId="306"/>
            <ac:picMk id="7" creationId="{50C39364-397D-4F98-A98A-67265A935663}"/>
          </ac:picMkLst>
        </pc:picChg>
        <pc:picChg chg="mod">
          <ac:chgData name="Hughes, Ffion" userId="b2b1aaa3-abdb-4362-bdd1-c2a453b42c86" providerId="ADAL" clId="{2A1F4388-0173-45C6-BD4B-87E4FA75027E}" dt="2022-05-09T10:20:21.916" v="1454" actId="1076"/>
          <ac:picMkLst>
            <pc:docMk/>
            <pc:sldMk cId="3394020873" sldId="306"/>
            <ac:picMk id="12" creationId="{32683645-D777-4001-931B-DDCDDA500BBE}"/>
          </ac:picMkLst>
        </pc:picChg>
        <pc:picChg chg="mod">
          <ac:chgData name="Hughes, Ffion" userId="b2b1aaa3-abdb-4362-bdd1-c2a453b42c86" providerId="ADAL" clId="{2A1F4388-0173-45C6-BD4B-87E4FA75027E}" dt="2022-05-09T10:20:21.916" v="1454" actId="1076"/>
          <ac:picMkLst>
            <pc:docMk/>
            <pc:sldMk cId="3394020873" sldId="306"/>
            <ac:picMk id="14" creationId="{2A9A1D33-4F5B-4A3E-AD8A-B36FF87E7196}"/>
          </ac:picMkLst>
        </pc:picChg>
        <pc:picChg chg="mod">
          <ac:chgData name="Hughes, Ffion" userId="b2b1aaa3-abdb-4362-bdd1-c2a453b42c86" providerId="ADAL" clId="{2A1F4388-0173-45C6-BD4B-87E4FA75027E}" dt="2022-05-09T10:20:21.916" v="1454" actId="1076"/>
          <ac:picMkLst>
            <pc:docMk/>
            <pc:sldMk cId="3394020873" sldId="306"/>
            <ac:picMk id="15" creationId="{C6CE8BA3-CC86-4BC3-A163-56087DC3CA47}"/>
          </ac:picMkLst>
        </pc:picChg>
        <pc:picChg chg="add mod">
          <ac:chgData name="Hughes, Ffion" userId="b2b1aaa3-abdb-4362-bdd1-c2a453b42c86" providerId="ADAL" clId="{2A1F4388-0173-45C6-BD4B-87E4FA75027E}" dt="2022-05-09T10:21:57.674" v="1461" actId="1582"/>
          <ac:picMkLst>
            <pc:docMk/>
            <pc:sldMk cId="3394020873" sldId="306"/>
            <ac:picMk id="16" creationId="{5EF7708A-6DCE-4350-80F4-C5424535B763}"/>
          </ac:picMkLst>
        </pc:picChg>
      </pc:sldChg>
      <pc:sldChg chg="addSp delSp modSp add mod modAnim">
        <pc:chgData name="Hughes, Ffion" userId="b2b1aaa3-abdb-4362-bdd1-c2a453b42c86" providerId="ADAL" clId="{2A1F4388-0173-45C6-BD4B-87E4FA75027E}" dt="2022-05-09T10:31:29.002" v="1674" actId="12"/>
        <pc:sldMkLst>
          <pc:docMk/>
          <pc:sldMk cId="3471721934" sldId="307"/>
        </pc:sldMkLst>
        <pc:spChg chg="mod">
          <ac:chgData name="Hughes, Ffion" userId="b2b1aaa3-abdb-4362-bdd1-c2a453b42c86" providerId="ADAL" clId="{2A1F4388-0173-45C6-BD4B-87E4FA75027E}" dt="2022-05-09T10:26:09.517" v="1570" actId="1076"/>
          <ac:spMkLst>
            <pc:docMk/>
            <pc:sldMk cId="3471721934" sldId="307"/>
            <ac:spMk id="2" creationId="{AF8A1BF2-7831-42E4-9AAB-55ED0CD35BBA}"/>
          </ac:spMkLst>
        </pc:spChg>
        <pc:spChg chg="mod">
          <ac:chgData name="Hughes, Ffion" userId="b2b1aaa3-abdb-4362-bdd1-c2a453b42c86" providerId="ADAL" clId="{2A1F4388-0173-45C6-BD4B-87E4FA75027E}" dt="2022-05-09T10:31:29.002" v="1674" actId="12"/>
          <ac:spMkLst>
            <pc:docMk/>
            <pc:sldMk cId="3471721934" sldId="307"/>
            <ac:spMk id="3" creationId="{87025017-5F1A-4F1D-A601-9916B49517D3}"/>
          </ac:spMkLst>
        </pc:spChg>
        <pc:spChg chg="mod">
          <ac:chgData name="Hughes, Ffion" userId="b2b1aaa3-abdb-4362-bdd1-c2a453b42c86" providerId="ADAL" clId="{2A1F4388-0173-45C6-BD4B-87E4FA75027E}" dt="2022-05-09T10:25:44.141" v="1557" actId="1076"/>
          <ac:spMkLst>
            <pc:docMk/>
            <pc:sldMk cId="3471721934" sldId="307"/>
            <ac:spMk id="8" creationId="{45A13214-10A1-44E2-869B-644270DF9FBB}"/>
          </ac:spMkLst>
        </pc:spChg>
        <pc:picChg chg="add mod">
          <ac:chgData name="Hughes, Ffion" userId="b2b1aaa3-abdb-4362-bdd1-c2a453b42c86" providerId="ADAL" clId="{2A1F4388-0173-45C6-BD4B-87E4FA75027E}" dt="2022-05-09T10:30:57.741" v="1673" actId="1076"/>
          <ac:picMkLst>
            <pc:docMk/>
            <pc:sldMk cId="3471721934" sldId="307"/>
            <ac:picMk id="6" creationId="{D7080931-1686-4001-9934-35B1BDC5E1BB}"/>
          </ac:picMkLst>
        </pc:picChg>
        <pc:picChg chg="del">
          <ac:chgData name="Hughes, Ffion" userId="b2b1aaa3-abdb-4362-bdd1-c2a453b42c86" providerId="ADAL" clId="{2A1F4388-0173-45C6-BD4B-87E4FA75027E}" dt="2022-05-09T10:23:50.319" v="1473" actId="478"/>
          <ac:picMkLst>
            <pc:docMk/>
            <pc:sldMk cId="3471721934" sldId="307"/>
            <ac:picMk id="16" creationId="{5EF7708A-6DCE-4350-80F4-C5424535B763}"/>
          </ac:picMkLst>
        </pc:picChg>
      </pc:sldChg>
      <pc:sldChg chg="new del">
        <pc:chgData name="Hughes, Ffion" userId="b2b1aaa3-abdb-4362-bdd1-c2a453b42c86" providerId="ADAL" clId="{2A1F4388-0173-45C6-BD4B-87E4FA75027E}" dt="2022-05-09T10:38:58.390" v="1805" actId="47"/>
        <pc:sldMkLst>
          <pc:docMk/>
          <pc:sldMk cId="860476189" sldId="308"/>
        </pc:sldMkLst>
      </pc:sldChg>
      <pc:sldChg chg="addSp delSp modSp add mod modAnim">
        <pc:chgData name="Hughes, Ffion" userId="b2b1aaa3-abdb-4362-bdd1-c2a453b42c86" providerId="ADAL" clId="{2A1F4388-0173-45C6-BD4B-87E4FA75027E}" dt="2022-05-09T10:38:45.327" v="1804"/>
        <pc:sldMkLst>
          <pc:docMk/>
          <pc:sldMk cId="86248197" sldId="309"/>
        </pc:sldMkLst>
        <pc:spChg chg="mod">
          <ac:chgData name="Hughes, Ffion" userId="b2b1aaa3-abdb-4362-bdd1-c2a453b42c86" providerId="ADAL" clId="{2A1F4388-0173-45C6-BD4B-87E4FA75027E}" dt="2022-05-09T10:32:45.879" v="1688" actId="20577"/>
          <ac:spMkLst>
            <pc:docMk/>
            <pc:sldMk cId="86248197" sldId="309"/>
            <ac:spMk id="2" creationId="{AF8A1BF2-7831-42E4-9AAB-55ED0CD35BBA}"/>
          </ac:spMkLst>
        </pc:spChg>
        <pc:spChg chg="mod">
          <ac:chgData name="Hughes, Ffion" userId="b2b1aaa3-abdb-4362-bdd1-c2a453b42c86" providerId="ADAL" clId="{2A1F4388-0173-45C6-BD4B-87E4FA75027E}" dt="2022-05-09T10:37:46.776" v="1796" actId="255"/>
          <ac:spMkLst>
            <pc:docMk/>
            <pc:sldMk cId="86248197" sldId="309"/>
            <ac:spMk id="3" creationId="{87025017-5F1A-4F1D-A601-9916B49517D3}"/>
          </ac:spMkLst>
        </pc:spChg>
        <pc:spChg chg="mod">
          <ac:chgData name="Hughes, Ffion" userId="b2b1aaa3-abdb-4362-bdd1-c2a453b42c86" providerId="ADAL" clId="{2A1F4388-0173-45C6-BD4B-87E4FA75027E}" dt="2022-05-09T10:38:18.223" v="1801" actId="1076"/>
          <ac:spMkLst>
            <pc:docMk/>
            <pc:sldMk cId="86248197" sldId="309"/>
            <ac:spMk id="8" creationId="{45A13214-10A1-44E2-869B-644270DF9FBB}"/>
          </ac:spMkLst>
        </pc:spChg>
        <pc:picChg chg="del mod">
          <ac:chgData name="Hughes, Ffion" userId="b2b1aaa3-abdb-4362-bdd1-c2a453b42c86" providerId="ADAL" clId="{2A1F4388-0173-45C6-BD4B-87E4FA75027E}" dt="2022-05-09T10:35:39.812" v="1776" actId="478"/>
          <ac:picMkLst>
            <pc:docMk/>
            <pc:sldMk cId="86248197" sldId="309"/>
            <ac:picMk id="6" creationId="{D7080931-1686-4001-9934-35B1BDC5E1BB}"/>
          </ac:picMkLst>
        </pc:picChg>
        <pc:picChg chg="add mod">
          <ac:chgData name="Hughes, Ffion" userId="b2b1aaa3-abdb-4362-bdd1-c2a453b42c86" providerId="ADAL" clId="{2A1F4388-0173-45C6-BD4B-87E4FA75027E}" dt="2022-05-09T10:38:05.389" v="1800" actId="1076"/>
          <ac:picMkLst>
            <pc:docMk/>
            <pc:sldMk cId="86248197" sldId="309"/>
            <ac:picMk id="7" creationId="{24EE3822-1284-4DBB-ACF3-C7694747EA36}"/>
          </ac:picMkLst>
        </pc:picChg>
      </pc:sldChg>
      <pc:sldChg chg="modSp add del mod">
        <pc:chgData name="Hughes, Ffion" userId="b2b1aaa3-abdb-4362-bdd1-c2a453b42c86" providerId="ADAL" clId="{2A1F4388-0173-45C6-BD4B-87E4FA75027E}" dt="2022-05-09T10:32:51.448" v="1689" actId="47"/>
        <pc:sldMkLst>
          <pc:docMk/>
          <pc:sldMk cId="517435151" sldId="310"/>
        </pc:sldMkLst>
        <pc:spChg chg="mod">
          <ac:chgData name="Hughes, Ffion" userId="b2b1aaa3-abdb-4362-bdd1-c2a453b42c86" providerId="ADAL" clId="{2A1F4388-0173-45C6-BD4B-87E4FA75027E}" dt="2022-05-09T10:32:36.077" v="1683" actId="6549"/>
          <ac:spMkLst>
            <pc:docMk/>
            <pc:sldMk cId="517435151" sldId="310"/>
            <ac:spMk id="2" creationId="{AF8A1BF2-7831-42E4-9AAB-55ED0CD35BBA}"/>
          </ac:spMkLst>
        </pc:spChg>
      </pc:sldChg>
      <pc:sldChg chg="addSp delSp modSp add mod modAnim">
        <pc:chgData name="Hughes, Ffion" userId="b2b1aaa3-abdb-4362-bdd1-c2a453b42c86" providerId="ADAL" clId="{2A1F4388-0173-45C6-BD4B-87E4FA75027E}" dt="2022-05-09T11:01:03.126" v="2203" actId="1076"/>
        <pc:sldMkLst>
          <pc:docMk/>
          <pc:sldMk cId="4019482645" sldId="310"/>
        </pc:sldMkLst>
        <pc:spChg chg="mod">
          <ac:chgData name="Hughes, Ffion" userId="b2b1aaa3-abdb-4362-bdd1-c2a453b42c86" providerId="ADAL" clId="{2A1F4388-0173-45C6-BD4B-87E4FA75027E}" dt="2022-05-09T11:00:52.958" v="2199" actId="1076"/>
          <ac:spMkLst>
            <pc:docMk/>
            <pc:sldMk cId="4019482645" sldId="310"/>
            <ac:spMk id="2" creationId="{8C6F538D-D025-4B6F-A34C-A9E72ADA1714}"/>
          </ac:spMkLst>
        </pc:spChg>
        <pc:spChg chg="del">
          <ac:chgData name="Hughes, Ffion" userId="b2b1aaa3-abdb-4362-bdd1-c2a453b42c86" providerId="ADAL" clId="{2A1F4388-0173-45C6-BD4B-87E4FA75027E}" dt="2022-05-09T10:59:06.916" v="2189" actId="478"/>
          <ac:spMkLst>
            <pc:docMk/>
            <pc:sldMk cId="4019482645" sldId="310"/>
            <ac:spMk id="23" creationId="{755A0205-A336-4757-A75D-8BF3688D5B12}"/>
          </ac:spMkLst>
        </pc:spChg>
        <pc:spChg chg="del mod">
          <ac:chgData name="Hughes, Ffion" userId="b2b1aaa3-abdb-4362-bdd1-c2a453b42c86" providerId="ADAL" clId="{2A1F4388-0173-45C6-BD4B-87E4FA75027E}" dt="2022-05-09T10:59:12.169" v="2190" actId="478"/>
          <ac:spMkLst>
            <pc:docMk/>
            <pc:sldMk cId="4019482645" sldId="310"/>
            <ac:spMk id="25" creationId="{B51B2003-A172-4EED-8BE9-C5B275BA1A5F}"/>
          </ac:spMkLst>
        </pc:spChg>
        <pc:picChg chg="add mod modCrop">
          <ac:chgData name="Hughes, Ffion" userId="b2b1aaa3-abdb-4362-bdd1-c2a453b42c86" providerId="ADAL" clId="{2A1F4388-0173-45C6-BD4B-87E4FA75027E}" dt="2022-05-09T11:01:03.126" v="2203" actId="1076"/>
          <ac:picMkLst>
            <pc:docMk/>
            <pc:sldMk cId="4019482645" sldId="310"/>
            <ac:picMk id="5" creationId="{39804B60-6FBA-4AC0-B7A2-3DCA72672071}"/>
          </ac:picMkLst>
        </pc:picChg>
        <pc:picChg chg="del">
          <ac:chgData name="Hughes, Ffion" userId="b2b1aaa3-abdb-4362-bdd1-c2a453b42c86" providerId="ADAL" clId="{2A1F4388-0173-45C6-BD4B-87E4FA75027E}" dt="2022-05-09T10:58:33.967" v="2144" actId="478"/>
          <ac:picMkLst>
            <pc:docMk/>
            <pc:sldMk cId="4019482645" sldId="310"/>
            <ac:picMk id="6" creationId="{4E21E0DA-15EA-4F1F-BC39-1BE5B469F3F9}"/>
          </ac:picMkLst>
        </pc:picChg>
      </pc:sldChg>
      <pc:sldChg chg="addSp delSp modSp add mod ord delAnim modAnim">
        <pc:chgData name="Hughes, Ffion" userId="b2b1aaa3-abdb-4362-bdd1-c2a453b42c86" providerId="ADAL" clId="{2A1F4388-0173-45C6-BD4B-87E4FA75027E}" dt="2022-05-09T12:35:57.491" v="2359"/>
        <pc:sldMkLst>
          <pc:docMk/>
          <pc:sldMk cId="3045988764" sldId="311"/>
        </pc:sldMkLst>
        <pc:spChg chg="mod">
          <ac:chgData name="Hughes, Ffion" userId="b2b1aaa3-abdb-4362-bdd1-c2a453b42c86" providerId="ADAL" clId="{2A1F4388-0173-45C6-BD4B-87E4FA75027E}" dt="2022-05-09T12:31:41.887" v="2273" actId="20577"/>
          <ac:spMkLst>
            <pc:docMk/>
            <pc:sldMk cId="3045988764" sldId="311"/>
            <ac:spMk id="2" creationId="{8C6F538D-D025-4B6F-A34C-A9E72ADA1714}"/>
          </ac:spMkLst>
        </pc:spChg>
        <pc:spChg chg="add mod">
          <ac:chgData name="Hughes, Ffion" userId="b2b1aaa3-abdb-4362-bdd1-c2a453b42c86" providerId="ADAL" clId="{2A1F4388-0173-45C6-BD4B-87E4FA75027E}" dt="2022-05-09T12:35:22.846" v="2351" actId="1076"/>
          <ac:spMkLst>
            <pc:docMk/>
            <pc:sldMk cId="3045988764" sldId="311"/>
            <ac:spMk id="3" creationId="{3DA8D287-8211-4D38-9D7E-DEA48ABF3882}"/>
          </ac:spMkLst>
        </pc:spChg>
        <pc:spChg chg="del mod">
          <ac:chgData name="Hughes, Ffion" userId="b2b1aaa3-abdb-4362-bdd1-c2a453b42c86" providerId="ADAL" clId="{2A1F4388-0173-45C6-BD4B-87E4FA75027E}" dt="2022-05-09T12:31:49.871" v="2277" actId="478"/>
          <ac:spMkLst>
            <pc:docMk/>
            <pc:sldMk cId="3045988764" sldId="311"/>
            <ac:spMk id="23" creationId="{755A0205-A336-4757-A75D-8BF3688D5B12}"/>
          </ac:spMkLst>
        </pc:spChg>
        <pc:spChg chg="del">
          <ac:chgData name="Hughes, Ffion" userId="b2b1aaa3-abdb-4362-bdd1-c2a453b42c86" providerId="ADAL" clId="{2A1F4388-0173-45C6-BD4B-87E4FA75027E}" dt="2022-05-09T12:31:47.794" v="2275" actId="478"/>
          <ac:spMkLst>
            <pc:docMk/>
            <pc:sldMk cId="3045988764" sldId="311"/>
            <ac:spMk id="25" creationId="{B51B2003-A172-4EED-8BE9-C5B275BA1A5F}"/>
          </ac:spMkLst>
        </pc:spChg>
        <pc:picChg chg="del">
          <ac:chgData name="Hughes, Ffion" userId="b2b1aaa3-abdb-4362-bdd1-c2a453b42c86" providerId="ADAL" clId="{2A1F4388-0173-45C6-BD4B-87E4FA75027E}" dt="2022-05-09T12:31:44.096" v="2274" actId="478"/>
          <ac:picMkLst>
            <pc:docMk/>
            <pc:sldMk cId="3045988764" sldId="311"/>
            <ac:picMk id="6" creationId="{4E21E0DA-15EA-4F1F-BC39-1BE5B469F3F9}"/>
          </ac:picMkLst>
        </pc:picChg>
        <pc:picChg chg="add mod">
          <ac:chgData name="Hughes, Ffion" userId="b2b1aaa3-abdb-4362-bdd1-c2a453b42c86" providerId="ADAL" clId="{2A1F4388-0173-45C6-BD4B-87E4FA75027E}" dt="2022-05-09T12:35:05.823" v="2328" actId="1076"/>
          <ac:picMkLst>
            <pc:docMk/>
            <pc:sldMk cId="3045988764" sldId="311"/>
            <ac:picMk id="8194" creationId="{FB8873FD-85A4-48F0-A0F0-8312F077C316}"/>
          </ac:picMkLst>
        </pc:picChg>
      </pc:sldChg>
      <pc:sldChg chg="addSp delSp modSp add mod modAnim">
        <pc:chgData name="Hughes, Ffion" userId="b2b1aaa3-abdb-4362-bdd1-c2a453b42c86" providerId="ADAL" clId="{2A1F4388-0173-45C6-BD4B-87E4FA75027E}" dt="2022-05-09T12:43:46.908" v="2447" actId="1076"/>
        <pc:sldMkLst>
          <pc:docMk/>
          <pc:sldMk cId="3650685307" sldId="312"/>
        </pc:sldMkLst>
        <pc:spChg chg="mod">
          <ac:chgData name="Hughes, Ffion" userId="b2b1aaa3-abdb-4362-bdd1-c2a453b42c86" providerId="ADAL" clId="{2A1F4388-0173-45C6-BD4B-87E4FA75027E}" dt="2022-05-09T12:37:24.378" v="2377" actId="255"/>
          <ac:spMkLst>
            <pc:docMk/>
            <pc:sldMk cId="3650685307" sldId="312"/>
            <ac:spMk id="2" creationId="{8C6F538D-D025-4B6F-A34C-A9E72ADA1714}"/>
          </ac:spMkLst>
        </pc:spChg>
        <pc:spChg chg="mod">
          <ac:chgData name="Hughes, Ffion" userId="b2b1aaa3-abdb-4362-bdd1-c2a453b42c86" providerId="ADAL" clId="{2A1F4388-0173-45C6-BD4B-87E4FA75027E}" dt="2022-05-09T12:43:29.080" v="2443" actId="1076"/>
          <ac:spMkLst>
            <pc:docMk/>
            <pc:sldMk cId="3650685307" sldId="312"/>
            <ac:spMk id="3" creationId="{3DA8D287-8211-4D38-9D7E-DEA48ABF3882}"/>
          </ac:spMkLst>
        </pc:spChg>
        <pc:spChg chg="add mod">
          <ac:chgData name="Hughes, Ffion" userId="b2b1aaa3-abdb-4362-bdd1-c2a453b42c86" providerId="ADAL" clId="{2A1F4388-0173-45C6-BD4B-87E4FA75027E}" dt="2022-05-09T12:43:31.248" v="2444" actId="1076"/>
          <ac:spMkLst>
            <pc:docMk/>
            <pc:sldMk cId="3650685307" sldId="312"/>
            <ac:spMk id="5" creationId="{C955C371-E894-4641-8F14-7B8EE5F5F92F}"/>
          </ac:spMkLst>
        </pc:spChg>
        <pc:spChg chg="add del mod">
          <ac:chgData name="Hughes, Ffion" userId="b2b1aaa3-abdb-4362-bdd1-c2a453b42c86" providerId="ADAL" clId="{2A1F4388-0173-45C6-BD4B-87E4FA75027E}" dt="2022-05-09T12:39:40.067" v="2412"/>
          <ac:spMkLst>
            <pc:docMk/>
            <pc:sldMk cId="3650685307" sldId="312"/>
            <ac:spMk id="6" creationId="{353D0FAE-4889-46F4-89AB-B36920623707}"/>
          </ac:spMkLst>
        </pc:spChg>
        <pc:picChg chg="add mod">
          <ac:chgData name="Hughes, Ffion" userId="b2b1aaa3-abdb-4362-bdd1-c2a453b42c86" providerId="ADAL" clId="{2A1F4388-0173-45C6-BD4B-87E4FA75027E}" dt="2022-05-09T12:43:46.908" v="2447" actId="1076"/>
          <ac:picMkLst>
            <pc:docMk/>
            <pc:sldMk cId="3650685307" sldId="312"/>
            <ac:picMk id="8" creationId="{5EE056C5-7D41-47A1-8487-CDD583391798}"/>
          </ac:picMkLst>
        </pc:picChg>
        <pc:picChg chg="del">
          <ac:chgData name="Hughes, Ffion" userId="b2b1aaa3-abdb-4362-bdd1-c2a453b42c86" providerId="ADAL" clId="{2A1F4388-0173-45C6-BD4B-87E4FA75027E}" dt="2022-05-09T12:36:42.432" v="2373" actId="478"/>
          <ac:picMkLst>
            <pc:docMk/>
            <pc:sldMk cId="3650685307" sldId="312"/>
            <ac:picMk id="8194" creationId="{FB8873FD-85A4-48F0-A0F0-8312F077C316}"/>
          </ac:picMkLst>
        </pc:picChg>
      </pc:sldChg>
      <pc:sldChg chg="addSp delSp modSp add mod delAnim modAnim">
        <pc:chgData name="Hughes, Ffion" userId="b2b1aaa3-abdb-4362-bdd1-c2a453b42c86" providerId="ADAL" clId="{2A1F4388-0173-45C6-BD4B-87E4FA75027E}" dt="2022-05-09T14:43:21.057" v="3793"/>
        <pc:sldMkLst>
          <pc:docMk/>
          <pc:sldMk cId="3065966842" sldId="313"/>
        </pc:sldMkLst>
        <pc:spChg chg="mod">
          <ac:chgData name="Hughes, Ffion" userId="b2b1aaa3-abdb-4362-bdd1-c2a453b42c86" providerId="ADAL" clId="{2A1F4388-0173-45C6-BD4B-87E4FA75027E}" dt="2022-05-09T14:37:17.708" v="3621" actId="207"/>
          <ac:spMkLst>
            <pc:docMk/>
            <pc:sldMk cId="3065966842" sldId="313"/>
            <ac:spMk id="2" creationId="{8C6F538D-D025-4B6F-A34C-A9E72ADA1714}"/>
          </ac:spMkLst>
        </pc:spChg>
        <pc:spChg chg="mod">
          <ac:chgData name="Hughes, Ffion" userId="b2b1aaa3-abdb-4362-bdd1-c2a453b42c86" providerId="ADAL" clId="{2A1F4388-0173-45C6-BD4B-87E4FA75027E}" dt="2022-05-09T14:38:54.287" v="3652" actId="113"/>
          <ac:spMkLst>
            <pc:docMk/>
            <pc:sldMk cId="3065966842" sldId="313"/>
            <ac:spMk id="3" creationId="{3DA8D287-8211-4D38-9D7E-DEA48ABF3882}"/>
          </ac:spMkLst>
        </pc:spChg>
        <pc:spChg chg="del mod">
          <ac:chgData name="Hughes, Ffion" userId="b2b1aaa3-abdb-4362-bdd1-c2a453b42c86" providerId="ADAL" clId="{2A1F4388-0173-45C6-BD4B-87E4FA75027E}" dt="2022-05-09T14:37:38.930" v="3624" actId="478"/>
          <ac:spMkLst>
            <pc:docMk/>
            <pc:sldMk cId="3065966842" sldId="313"/>
            <ac:spMk id="5" creationId="{C955C371-E894-4641-8F14-7B8EE5F5F92F}"/>
          </ac:spMkLst>
        </pc:spChg>
        <pc:picChg chg="add mod">
          <ac:chgData name="Hughes, Ffion" userId="b2b1aaa3-abdb-4362-bdd1-c2a453b42c86" providerId="ADAL" clId="{2A1F4388-0173-45C6-BD4B-87E4FA75027E}" dt="2022-05-09T14:38:41.429" v="3651" actId="1582"/>
          <ac:picMkLst>
            <pc:docMk/>
            <pc:sldMk cId="3065966842" sldId="313"/>
            <ac:picMk id="7" creationId="{9B12D1A7-B6C9-4768-A389-BF4D2B9EDAF9}"/>
          </ac:picMkLst>
        </pc:picChg>
        <pc:picChg chg="del">
          <ac:chgData name="Hughes, Ffion" userId="b2b1aaa3-abdb-4362-bdd1-c2a453b42c86" providerId="ADAL" clId="{2A1F4388-0173-45C6-BD4B-87E4FA75027E}" dt="2022-05-09T14:37:20.681" v="3622" actId="478"/>
          <ac:picMkLst>
            <pc:docMk/>
            <pc:sldMk cId="3065966842" sldId="313"/>
            <ac:picMk id="8" creationId="{5EE056C5-7D41-47A1-8487-CDD583391798}"/>
          </ac:picMkLst>
        </pc:picChg>
      </pc:sldChg>
      <pc:sldChg chg="add del">
        <pc:chgData name="Hughes, Ffion" userId="b2b1aaa3-abdb-4362-bdd1-c2a453b42c86" providerId="ADAL" clId="{2A1F4388-0173-45C6-BD4B-87E4FA75027E}" dt="2022-05-09T14:43:28.775" v="3794" actId="47"/>
        <pc:sldMkLst>
          <pc:docMk/>
          <pc:sldMk cId="575870111" sldId="314"/>
        </pc:sldMkLst>
      </pc:sldChg>
      <pc:sldChg chg="add del">
        <pc:chgData name="Hughes, Ffion" userId="b2b1aaa3-abdb-4362-bdd1-c2a453b42c86" providerId="ADAL" clId="{2A1F4388-0173-45C6-BD4B-87E4FA75027E}" dt="2022-05-09T14:43:29.657" v="3795" actId="47"/>
        <pc:sldMkLst>
          <pc:docMk/>
          <pc:sldMk cId="3451915868" sldId="315"/>
        </pc:sldMkLst>
      </pc:sldChg>
      <pc:sldChg chg="add del">
        <pc:chgData name="Hughes, Ffion" userId="b2b1aaa3-abdb-4362-bdd1-c2a453b42c86" providerId="ADAL" clId="{2A1F4388-0173-45C6-BD4B-87E4FA75027E}" dt="2022-05-09T14:43:30.357" v="3796" actId="47"/>
        <pc:sldMkLst>
          <pc:docMk/>
          <pc:sldMk cId="4132107164" sldId="316"/>
        </pc:sldMkLst>
      </pc:sldChg>
      <pc:sldChg chg="addSp delSp modSp add mod ord delAnim modAnim">
        <pc:chgData name="Hughes, Ffion" userId="b2b1aaa3-abdb-4362-bdd1-c2a453b42c86" providerId="ADAL" clId="{2A1F4388-0173-45C6-BD4B-87E4FA75027E}" dt="2022-05-09T12:56:47.896" v="2663" actId="1076"/>
        <pc:sldMkLst>
          <pc:docMk/>
          <pc:sldMk cId="1336121648" sldId="317"/>
        </pc:sldMkLst>
        <pc:spChg chg="mod">
          <ac:chgData name="Hughes, Ffion" userId="b2b1aaa3-abdb-4362-bdd1-c2a453b42c86" providerId="ADAL" clId="{2A1F4388-0173-45C6-BD4B-87E4FA75027E}" dt="2022-05-09T12:56:45.081" v="2662" actId="14100"/>
          <ac:spMkLst>
            <pc:docMk/>
            <pc:sldMk cId="1336121648" sldId="317"/>
            <ac:spMk id="2" creationId="{8C6F538D-D025-4B6F-A34C-A9E72ADA1714}"/>
          </ac:spMkLst>
        </pc:spChg>
        <pc:spChg chg="mod">
          <ac:chgData name="Hughes, Ffion" userId="b2b1aaa3-abdb-4362-bdd1-c2a453b42c86" providerId="ADAL" clId="{2A1F4388-0173-45C6-BD4B-87E4FA75027E}" dt="2022-05-09T12:56:47.896" v="2663" actId="1076"/>
          <ac:spMkLst>
            <pc:docMk/>
            <pc:sldMk cId="1336121648" sldId="317"/>
            <ac:spMk id="3" creationId="{3DA8D287-8211-4D38-9D7E-DEA48ABF3882}"/>
          </ac:spMkLst>
        </pc:spChg>
        <pc:spChg chg="del">
          <ac:chgData name="Hughes, Ffion" userId="b2b1aaa3-abdb-4362-bdd1-c2a453b42c86" providerId="ADAL" clId="{2A1F4388-0173-45C6-BD4B-87E4FA75027E}" dt="2022-05-09T12:45:04.895" v="2473" actId="478"/>
          <ac:spMkLst>
            <pc:docMk/>
            <pc:sldMk cId="1336121648" sldId="317"/>
            <ac:spMk id="5" creationId="{C955C371-E894-4641-8F14-7B8EE5F5F92F}"/>
          </ac:spMkLst>
        </pc:spChg>
        <pc:picChg chg="add mod modCrop">
          <ac:chgData name="Hughes, Ffion" userId="b2b1aaa3-abdb-4362-bdd1-c2a453b42c86" providerId="ADAL" clId="{2A1F4388-0173-45C6-BD4B-87E4FA75027E}" dt="2022-05-09T12:56:18.375" v="2659" actId="1076"/>
          <ac:picMkLst>
            <pc:docMk/>
            <pc:sldMk cId="1336121648" sldId="317"/>
            <ac:picMk id="7" creationId="{F6904993-D44B-4533-B8E6-BAC2D97C5156}"/>
          </ac:picMkLst>
        </pc:picChg>
        <pc:picChg chg="del">
          <ac:chgData name="Hughes, Ffion" userId="b2b1aaa3-abdb-4362-bdd1-c2a453b42c86" providerId="ADAL" clId="{2A1F4388-0173-45C6-BD4B-87E4FA75027E}" dt="2022-05-09T12:45:02.324" v="2472" actId="478"/>
          <ac:picMkLst>
            <pc:docMk/>
            <pc:sldMk cId="1336121648" sldId="317"/>
            <ac:picMk id="8" creationId="{5EE056C5-7D41-47A1-8487-CDD583391798}"/>
          </ac:picMkLst>
        </pc:picChg>
      </pc:sldChg>
      <pc:sldChg chg="addSp delSp modSp add mod modAnim">
        <pc:chgData name="Hughes, Ffion" userId="b2b1aaa3-abdb-4362-bdd1-c2a453b42c86" providerId="ADAL" clId="{2A1F4388-0173-45C6-BD4B-87E4FA75027E}" dt="2022-05-09T14:36:30.016" v="3616"/>
        <pc:sldMkLst>
          <pc:docMk/>
          <pc:sldMk cId="1079464074" sldId="318"/>
        </pc:sldMkLst>
        <pc:spChg chg="mod">
          <ac:chgData name="Hughes, Ffion" userId="b2b1aaa3-abdb-4362-bdd1-c2a453b42c86" providerId="ADAL" clId="{2A1F4388-0173-45C6-BD4B-87E4FA75027E}" dt="2022-05-09T12:57:47.692" v="2667"/>
          <ac:spMkLst>
            <pc:docMk/>
            <pc:sldMk cId="1079464074" sldId="318"/>
            <ac:spMk id="2" creationId="{8C6F538D-D025-4B6F-A34C-A9E72ADA1714}"/>
          </ac:spMkLst>
        </pc:spChg>
        <pc:spChg chg="mod">
          <ac:chgData name="Hughes, Ffion" userId="b2b1aaa3-abdb-4362-bdd1-c2a453b42c86" providerId="ADAL" clId="{2A1F4388-0173-45C6-BD4B-87E4FA75027E}" dt="2022-05-09T12:57:51.738" v="2668" actId="6549"/>
          <ac:spMkLst>
            <pc:docMk/>
            <pc:sldMk cId="1079464074" sldId="318"/>
            <ac:spMk id="3" creationId="{3DA8D287-8211-4D38-9D7E-DEA48ABF3882}"/>
          </ac:spMkLst>
        </pc:spChg>
        <pc:spChg chg="add mod">
          <ac:chgData name="Hughes, Ffion" userId="b2b1aaa3-abdb-4362-bdd1-c2a453b42c86" providerId="ADAL" clId="{2A1F4388-0173-45C6-BD4B-87E4FA75027E}" dt="2022-05-09T14:35:53.630" v="3608" actId="14100"/>
          <ac:spMkLst>
            <pc:docMk/>
            <pc:sldMk cId="1079464074" sldId="318"/>
            <ac:spMk id="5" creationId="{E05884CA-E2BE-4FCF-BDB5-EA0F57F785F0}"/>
          </ac:spMkLst>
        </pc:spChg>
        <pc:picChg chg="del mod">
          <ac:chgData name="Hughes, Ffion" userId="b2b1aaa3-abdb-4362-bdd1-c2a453b42c86" providerId="ADAL" clId="{2A1F4388-0173-45C6-BD4B-87E4FA75027E}" dt="2022-05-09T12:53:30.823" v="2563" actId="478"/>
          <ac:picMkLst>
            <pc:docMk/>
            <pc:sldMk cId="1079464074" sldId="318"/>
            <ac:picMk id="7" creationId="{F6904993-D44B-4533-B8E6-BAC2D97C5156}"/>
          </ac:picMkLst>
        </pc:picChg>
        <pc:picChg chg="add mod">
          <ac:chgData name="Hughes, Ffion" userId="b2b1aaa3-abdb-4362-bdd1-c2a453b42c86" providerId="ADAL" clId="{2A1F4388-0173-45C6-BD4B-87E4FA75027E}" dt="2022-05-09T14:36:02.657" v="3612" actId="208"/>
          <ac:picMkLst>
            <pc:docMk/>
            <pc:sldMk cId="1079464074" sldId="318"/>
            <ac:picMk id="8" creationId="{7828FADA-F945-4AC7-99DB-37BD16731A37}"/>
          </ac:picMkLst>
        </pc:picChg>
      </pc:sldChg>
      <pc:sldChg chg="addSp delSp modSp add mod modAnim">
        <pc:chgData name="Hughes, Ffion" userId="b2b1aaa3-abdb-4362-bdd1-c2a453b42c86" providerId="ADAL" clId="{2A1F4388-0173-45C6-BD4B-87E4FA75027E}" dt="2022-05-09T13:40:22.808" v="2826" actId="1076"/>
        <pc:sldMkLst>
          <pc:docMk/>
          <pc:sldMk cId="1003101399" sldId="319"/>
        </pc:sldMkLst>
        <pc:spChg chg="mod">
          <ac:chgData name="Hughes, Ffion" userId="b2b1aaa3-abdb-4362-bdd1-c2a453b42c86" providerId="ADAL" clId="{2A1F4388-0173-45C6-BD4B-87E4FA75027E}" dt="2022-05-09T13:33:45.311" v="2774" actId="20577"/>
          <ac:spMkLst>
            <pc:docMk/>
            <pc:sldMk cId="1003101399" sldId="319"/>
            <ac:spMk id="2" creationId="{8C6F538D-D025-4B6F-A34C-A9E72ADA1714}"/>
          </ac:spMkLst>
        </pc:spChg>
        <pc:spChg chg="mod">
          <ac:chgData name="Hughes, Ffion" userId="b2b1aaa3-abdb-4362-bdd1-c2a453b42c86" providerId="ADAL" clId="{2A1F4388-0173-45C6-BD4B-87E4FA75027E}" dt="2022-05-09T13:39:43.073" v="2805" actId="6549"/>
          <ac:spMkLst>
            <pc:docMk/>
            <pc:sldMk cId="1003101399" sldId="319"/>
            <ac:spMk id="3" creationId="{3DA8D287-8211-4D38-9D7E-DEA48ABF3882}"/>
          </ac:spMkLst>
        </pc:spChg>
        <pc:spChg chg="add mod">
          <ac:chgData name="Hughes, Ffion" userId="b2b1aaa3-abdb-4362-bdd1-c2a453b42c86" providerId="ADAL" clId="{2A1F4388-0173-45C6-BD4B-87E4FA75027E}" dt="2022-05-09T13:40:07.535" v="2823" actId="1076"/>
          <ac:spMkLst>
            <pc:docMk/>
            <pc:sldMk cId="1003101399" sldId="319"/>
            <ac:spMk id="9" creationId="{383904D4-BCDA-438D-B029-5B22C6FBC054}"/>
          </ac:spMkLst>
        </pc:spChg>
        <pc:grpChg chg="add mod">
          <ac:chgData name="Hughes, Ffion" userId="b2b1aaa3-abdb-4362-bdd1-c2a453b42c86" providerId="ADAL" clId="{2A1F4388-0173-45C6-BD4B-87E4FA75027E}" dt="2022-05-09T13:40:22.808" v="2826" actId="1076"/>
          <ac:grpSpMkLst>
            <pc:docMk/>
            <pc:sldMk cId="1003101399" sldId="319"/>
            <ac:grpSpMk id="8" creationId="{1AAAA333-6B77-4C4D-A8DC-47FEEB8DADA3}"/>
          </ac:grpSpMkLst>
        </pc:grpChg>
        <pc:picChg chg="del">
          <ac:chgData name="Hughes, Ffion" userId="b2b1aaa3-abdb-4362-bdd1-c2a453b42c86" providerId="ADAL" clId="{2A1F4388-0173-45C6-BD4B-87E4FA75027E}" dt="2022-05-09T12:57:42.593" v="2666" actId="478"/>
          <ac:picMkLst>
            <pc:docMk/>
            <pc:sldMk cId="1003101399" sldId="319"/>
            <ac:picMk id="7" creationId="{F6904993-D44B-4533-B8E6-BAC2D97C5156}"/>
          </ac:picMkLst>
        </pc:picChg>
        <pc:picChg chg="add mod">
          <ac:chgData name="Hughes, Ffion" userId="b2b1aaa3-abdb-4362-bdd1-c2a453b42c86" providerId="ADAL" clId="{2A1F4388-0173-45C6-BD4B-87E4FA75027E}" dt="2022-05-09T13:40:22.808" v="2826" actId="1076"/>
          <ac:picMkLst>
            <pc:docMk/>
            <pc:sldMk cId="1003101399" sldId="319"/>
            <ac:picMk id="22530" creationId="{0F702FD2-1C0C-433B-B656-55F35E566F1B}"/>
          </ac:picMkLst>
        </pc:picChg>
        <pc:picChg chg="add mod">
          <ac:chgData name="Hughes, Ffion" userId="b2b1aaa3-abdb-4362-bdd1-c2a453b42c86" providerId="ADAL" clId="{2A1F4388-0173-45C6-BD4B-87E4FA75027E}" dt="2022-05-09T13:38:35.169" v="2794" actId="1582"/>
          <ac:picMkLst>
            <pc:docMk/>
            <pc:sldMk cId="1003101399" sldId="319"/>
            <ac:picMk id="22532" creationId="{6058A0C9-D1FE-44D3-9257-27FBC7ECC47B}"/>
          </ac:picMkLst>
        </pc:picChg>
        <pc:cxnChg chg="add mod">
          <ac:chgData name="Hughes, Ffion" userId="b2b1aaa3-abdb-4362-bdd1-c2a453b42c86" providerId="ADAL" clId="{2A1F4388-0173-45C6-BD4B-87E4FA75027E}" dt="2022-05-09T13:40:22.808" v="2826" actId="1076"/>
          <ac:cxnSpMkLst>
            <pc:docMk/>
            <pc:sldMk cId="1003101399" sldId="319"/>
            <ac:cxnSpMk id="6" creationId="{A48F081A-CC84-4AF0-AD83-049C43BB79B4}"/>
          </ac:cxnSpMkLst>
        </pc:cxnChg>
      </pc:sldChg>
      <pc:sldChg chg="addSp delSp modSp add mod delAnim modAnim">
        <pc:chgData name="Hughes, Ffion" userId="b2b1aaa3-abdb-4362-bdd1-c2a453b42c86" providerId="ADAL" clId="{2A1F4388-0173-45C6-BD4B-87E4FA75027E}" dt="2022-05-09T14:17:14.865" v="3463" actId="255"/>
        <pc:sldMkLst>
          <pc:docMk/>
          <pc:sldMk cId="2368237957" sldId="320"/>
        </pc:sldMkLst>
        <pc:spChg chg="mod">
          <ac:chgData name="Hughes, Ffion" userId="b2b1aaa3-abdb-4362-bdd1-c2a453b42c86" providerId="ADAL" clId="{2A1F4388-0173-45C6-BD4B-87E4FA75027E}" dt="2022-05-09T14:17:03.770" v="3462" actId="1076"/>
          <ac:spMkLst>
            <pc:docMk/>
            <pc:sldMk cId="2368237957" sldId="320"/>
            <ac:spMk id="3" creationId="{3DA8D287-8211-4D38-9D7E-DEA48ABF3882}"/>
          </ac:spMkLst>
        </pc:spChg>
        <pc:spChg chg="mod">
          <ac:chgData name="Hughes, Ffion" userId="b2b1aaa3-abdb-4362-bdd1-c2a453b42c86" providerId="ADAL" clId="{2A1F4388-0173-45C6-BD4B-87E4FA75027E}" dt="2022-05-09T14:16:19.550" v="3451" actId="1076"/>
          <ac:spMkLst>
            <pc:docMk/>
            <pc:sldMk cId="2368237957" sldId="320"/>
            <ac:spMk id="4" creationId="{CDF548BD-C30A-4512-8ACA-BF1ECC669306}"/>
          </ac:spMkLst>
        </pc:spChg>
        <pc:spChg chg="add mod">
          <ac:chgData name="Hughes, Ffion" userId="b2b1aaa3-abdb-4362-bdd1-c2a453b42c86" providerId="ADAL" clId="{2A1F4388-0173-45C6-BD4B-87E4FA75027E}" dt="2022-05-09T14:13:42.874" v="3429" actId="164"/>
          <ac:spMkLst>
            <pc:docMk/>
            <pc:sldMk cId="2368237957" sldId="320"/>
            <ac:spMk id="5" creationId="{5BFF3070-9F96-43BF-B81E-AA8F6C7EBA03}"/>
          </ac:spMkLst>
        </pc:spChg>
        <pc:spChg chg="add mod">
          <ac:chgData name="Hughes, Ffion" userId="b2b1aaa3-abdb-4362-bdd1-c2a453b42c86" providerId="ADAL" clId="{2A1F4388-0173-45C6-BD4B-87E4FA75027E}" dt="2022-05-09T14:13:42.874" v="3429" actId="164"/>
          <ac:spMkLst>
            <pc:docMk/>
            <pc:sldMk cId="2368237957" sldId="320"/>
            <ac:spMk id="7" creationId="{95EC164C-D8DB-48E0-B8D4-84F7819A2158}"/>
          </ac:spMkLst>
        </pc:spChg>
        <pc:spChg chg="del">
          <ac:chgData name="Hughes, Ffion" userId="b2b1aaa3-abdb-4362-bdd1-c2a453b42c86" providerId="ADAL" clId="{2A1F4388-0173-45C6-BD4B-87E4FA75027E}" dt="2022-05-09T13:42:38.502" v="2901" actId="478"/>
          <ac:spMkLst>
            <pc:docMk/>
            <pc:sldMk cId="2368237957" sldId="320"/>
            <ac:spMk id="9" creationId="{383904D4-BCDA-438D-B029-5B22C6FBC054}"/>
          </ac:spMkLst>
        </pc:spChg>
        <pc:spChg chg="add mod">
          <ac:chgData name="Hughes, Ffion" userId="b2b1aaa3-abdb-4362-bdd1-c2a453b42c86" providerId="ADAL" clId="{2A1F4388-0173-45C6-BD4B-87E4FA75027E}" dt="2022-05-09T14:17:14.865" v="3463" actId="255"/>
          <ac:spMkLst>
            <pc:docMk/>
            <pc:sldMk cId="2368237957" sldId="320"/>
            <ac:spMk id="11" creationId="{8C82DE79-496A-4280-A4FB-7EE42E083652}"/>
          </ac:spMkLst>
        </pc:spChg>
        <pc:grpChg chg="del">
          <ac:chgData name="Hughes, Ffion" userId="b2b1aaa3-abdb-4362-bdd1-c2a453b42c86" providerId="ADAL" clId="{2A1F4388-0173-45C6-BD4B-87E4FA75027E}" dt="2022-05-09T13:41:42.135" v="2830" actId="478"/>
          <ac:grpSpMkLst>
            <pc:docMk/>
            <pc:sldMk cId="2368237957" sldId="320"/>
            <ac:grpSpMk id="8" creationId="{1AAAA333-6B77-4C4D-A8DC-47FEEB8DADA3}"/>
          </ac:grpSpMkLst>
        </pc:grpChg>
        <pc:grpChg chg="add mod">
          <ac:chgData name="Hughes, Ffion" userId="b2b1aaa3-abdb-4362-bdd1-c2a453b42c86" providerId="ADAL" clId="{2A1F4388-0173-45C6-BD4B-87E4FA75027E}" dt="2022-05-09T14:14:29.889" v="3437" actId="1076"/>
          <ac:grpSpMkLst>
            <pc:docMk/>
            <pc:sldMk cId="2368237957" sldId="320"/>
            <ac:grpSpMk id="10" creationId="{7C6EADF2-862E-462A-8097-9C2F7D095FBB}"/>
          </ac:grpSpMkLst>
        </pc:grpChg>
        <pc:picChg chg="del">
          <ac:chgData name="Hughes, Ffion" userId="b2b1aaa3-abdb-4362-bdd1-c2a453b42c86" providerId="ADAL" clId="{2A1F4388-0173-45C6-BD4B-87E4FA75027E}" dt="2022-05-09T13:41:42.776" v="2831" actId="478"/>
          <ac:picMkLst>
            <pc:docMk/>
            <pc:sldMk cId="2368237957" sldId="320"/>
            <ac:picMk id="22532" creationId="{6058A0C9-D1FE-44D3-9257-27FBC7ECC47B}"/>
          </ac:picMkLst>
        </pc:picChg>
      </pc:sldChg>
      <pc:sldChg chg="addSp delSp modSp add ord modAnim">
        <pc:chgData name="Hughes, Ffion" userId="b2b1aaa3-abdb-4362-bdd1-c2a453b42c86" providerId="ADAL" clId="{2A1F4388-0173-45C6-BD4B-87E4FA75027E}" dt="2022-05-09T14:15:29.801" v="3447"/>
        <pc:sldMkLst>
          <pc:docMk/>
          <pc:sldMk cId="2759276887" sldId="321"/>
        </pc:sldMkLst>
        <pc:spChg chg="mod">
          <ac:chgData name="Hughes, Ffion" userId="b2b1aaa3-abdb-4362-bdd1-c2a453b42c86" providerId="ADAL" clId="{2A1F4388-0173-45C6-BD4B-87E4FA75027E}" dt="2022-05-09T13:57:31.632" v="3345" actId="255"/>
          <ac:spMkLst>
            <pc:docMk/>
            <pc:sldMk cId="2759276887" sldId="321"/>
            <ac:spMk id="3" creationId="{3DA8D287-8211-4D38-9D7E-DEA48ABF3882}"/>
          </ac:spMkLst>
        </pc:spChg>
        <pc:picChg chg="add del mod">
          <ac:chgData name="Hughes, Ffion" userId="b2b1aaa3-abdb-4362-bdd1-c2a453b42c86" providerId="ADAL" clId="{2A1F4388-0173-45C6-BD4B-87E4FA75027E}" dt="2022-05-09T14:03:48.021" v="3351" actId="478"/>
          <ac:picMkLst>
            <pc:docMk/>
            <pc:sldMk cId="2759276887" sldId="321"/>
            <ac:picMk id="31746" creationId="{29A0031C-6813-4CBD-AD0F-998C0BE0293B}"/>
          </ac:picMkLst>
        </pc:picChg>
      </pc:sldChg>
      <pc:sldChg chg="addSp modSp add mod modAnim">
        <pc:chgData name="Hughes, Ffion" userId="b2b1aaa3-abdb-4362-bdd1-c2a453b42c86" providerId="ADAL" clId="{2A1F4388-0173-45C6-BD4B-87E4FA75027E}" dt="2022-05-09T14:17:56.239" v="3476"/>
        <pc:sldMkLst>
          <pc:docMk/>
          <pc:sldMk cId="3096688759" sldId="322"/>
        </pc:sldMkLst>
        <pc:spChg chg="mod">
          <ac:chgData name="Hughes, Ffion" userId="b2b1aaa3-abdb-4362-bdd1-c2a453b42c86" providerId="ADAL" clId="{2A1F4388-0173-45C6-BD4B-87E4FA75027E}" dt="2022-05-09T14:17:23.264" v="3464" actId="21"/>
          <ac:spMkLst>
            <pc:docMk/>
            <pc:sldMk cId="3096688759" sldId="322"/>
            <ac:spMk id="3" creationId="{3DA8D287-8211-4D38-9D7E-DEA48ABF3882}"/>
          </ac:spMkLst>
        </pc:spChg>
        <pc:spChg chg="add mod">
          <ac:chgData name="Hughes, Ffion" userId="b2b1aaa3-abdb-4362-bdd1-c2a453b42c86" providerId="ADAL" clId="{2A1F4388-0173-45C6-BD4B-87E4FA75027E}" dt="2022-05-09T14:17:50.624" v="3474" actId="14100"/>
          <ac:spMkLst>
            <pc:docMk/>
            <pc:sldMk cId="3096688759" sldId="322"/>
            <ac:spMk id="5" creationId="{E817AA52-91F0-43E4-93B4-13FFA497D334}"/>
          </ac:spMkLst>
        </pc:spChg>
        <pc:picChg chg="add mod">
          <ac:chgData name="Hughes, Ffion" userId="b2b1aaa3-abdb-4362-bdd1-c2a453b42c86" providerId="ADAL" clId="{2A1F4388-0173-45C6-BD4B-87E4FA75027E}" dt="2022-05-09T14:17:52.360" v="3475" actId="1076"/>
          <ac:picMkLst>
            <pc:docMk/>
            <pc:sldMk cId="3096688759" sldId="322"/>
            <ac:picMk id="33794" creationId="{ECE9BA8A-EB70-4431-8AED-B4A37E93C352}"/>
          </ac:picMkLst>
        </pc:picChg>
      </pc:sldChg>
      <pc:sldChg chg="add del">
        <pc:chgData name="Hughes, Ffion" userId="b2b1aaa3-abdb-4362-bdd1-c2a453b42c86" providerId="ADAL" clId="{2A1F4388-0173-45C6-BD4B-87E4FA75027E}" dt="2022-05-09T14:41:27.345" v="3779" actId="47"/>
        <pc:sldMkLst>
          <pc:docMk/>
          <pc:sldMk cId="3454191057" sldId="323"/>
        </pc:sldMkLst>
      </pc:sldChg>
      <pc:sldChg chg="addSp delSp modSp add mod modAnim">
        <pc:chgData name="Hughes, Ffion" userId="b2b1aaa3-abdb-4362-bdd1-c2a453b42c86" providerId="ADAL" clId="{2A1F4388-0173-45C6-BD4B-87E4FA75027E}" dt="2022-05-09T14:43:16.338" v="3792"/>
        <pc:sldMkLst>
          <pc:docMk/>
          <pc:sldMk cId="909151128" sldId="324"/>
        </pc:sldMkLst>
        <pc:spChg chg="mod">
          <ac:chgData name="Hughes, Ffion" userId="b2b1aaa3-abdb-4362-bdd1-c2a453b42c86" providerId="ADAL" clId="{2A1F4388-0173-45C6-BD4B-87E4FA75027E}" dt="2022-05-09T14:39:38.956" v="3655"/>
          <ac:spMkLst>
            <pc:docMk/>
            <pc:sldMk cId="909151128" sldId="324"/>
            <ac:spMk id="2" creationId="{8C6F538D-D025-4B6F-A34C-A9E72ADA1714}"/>
          </ac:spMkLst>
        </pc:spChg>
        <pc:spChg chg="del mod">
          <ac:chgData name="Hughes, Ffion" userId="b2b1aaa3-abdb-4362-bdd1-c2a453b42c86" providerId="ADAL" clId="{2A1F4388-0173-45C6-BD4B-87E4FA75027E}" dt="2022-05-09T14:39:43.291" v="3659"/>
          <ac:spMkLst>
            <pc:docMk/>
            <pc:sldMk cId="909151128" sldId="324"/>
            <ac:spMk id="3" creationId="{3DA8D287-8211-4D38-9D7E-DEA48ABF3882}"/>
          </ac:spMkLst>
        </pc:spChg>
        <pc:spChg chg="add mod">
          <ac:chgData name="Hughes, Ffion" userId="b2b1aaa3-abdb-4362-bdd1-c2a453b42c86" providerId="ADAL" clId="{2A1F4388-0173-45C6-BD4B-87E4FA75027E}" dt="2022-05-09T14:41:38.632" v="3782" actId="113"/>
          <ac:spMkLst>
            <pc:docMk/>
            <pc:sldMk cId="909151128" sldId="324"/>
            <ac:spMk id="5" creationId="{5AEE7AEB-0C1F-4BDB-A448-EF742139B567}"/>
          </ac:spMkLst>
        </pc:spChg>
        <pc:picChg chg="del">
          <ac:chgData name="Hughes, Ffion" userId="b2b1aaa3-abdb-4362-bdd1-c2a453b42c86" providerId="ADAL" clId="{2A1F4388-0173-45C6-BD4B-87E4FA75027E}" dt="2022-05-09T14:39:43.285" v="3657" actId="478"/>
          <ac:picMkLst>
            <pc:docMk/>
            <pc:sldMk cId="909151128" sldId="324"/>
            <ac:picMk id="7" creationId="{9B12D1A7-B6C9-4768-A389-BF4D2B9EDAF9}"/>
          </ac:picMkLst>
        </pc:picChg>
        <pc:picChg chg="add mod">
          <ac:chgData name="Hughes, Ffion" userId="b2b1aaa3-abdb-4362-bdd1-c2a453b42c86" providerId="ADAL" clId="{2A1F4388-0173-45C6-BD4B-87E4FA75027E}" dt="2022-05-09T14:42:57.865" v="3790" actId="1076"/>
          <ac:picMkLst>
            <pc:docMk/>
            <pc:sldMk cId="909151128" sldId="324"/>
            <ac:picMk id="8" creationId="{147D76E2-11F7-42AE-AF14-16F5B09C3463}"/>
          </ac:picMkLst>
        </pc:picChg>
      </pc:sldChg>
    </pc:docChg>
  </pc:docChgLst>
  <pc:docChgLst>
    <pc:chgData name="Hughes, Ffion" userId="b2b1aaa3-abdb-4362-bdd1-c2a453b42c86" providerId="ADAL" clId="{0D53C144-C1BA-439A-AF84-14BBBFC14E5D}"/>
    <pc:docChg chg="undo redo custSel addSld delSld modSld sldOrd">
      <pc:chgData name="Hughes, Ffion" userId="b2b1aaa3-abdb-4362-bdd1-c2a453b42c86" providerId="ADAL" clId="{0D53C144-C1BA-439A-AF84-14BBBFC14E5D}" dt="2022-05-12T10:21:57.969" v="4203"/>
      <pc:docMkLst>
        <pc:docMk/>
      </pc:docMkLst>
      <pc:sldChg chg="addSp delSp modSp mod">
        <pc:chgData name="Hughes, Ffion" userId="b2b1aaa3-abdb-4362-bdd1-c2a453b42c86" providerId="ADAL" clId="{0D53C144-C1BA-439A-AF84-14BBBFC14E5D}" dt="2022-05-10T17:42:56.976" v="125" actId="1076"/>
        <pc:sldMkLst>
          <pc:docMk/>
          <pc:sldMk cId="3841139718" sldId="271"/>
        </pc:sldMkLst>
        <pc:spChg chg="mod">
          <ac:chgData name="Hughes, Ffion" userId="b2b1aaa3-abdb-4362-bdd1-c2a453b42c86" providerId="ADAL" clId="{0D53C144-C1BA-439A-AF84-14BBBFC14E5D}" dt="2022-05-10T14:55:50.584" v="44" actId="20577"/>
          <ac:spMkLst>
            <pc:docMk/>
            <pc:sldMk cId="3841139718" sldId="271"/>
            <ac:spMk id="2" creationId="{00000000-0000-0000-0000-000000000000}"/>
          </ac:spMkLst>
        </pc:spChg>
        <pc:spChg chg="mod">
          <ac:chgData name="Hughes, Ffion" userId="b2b1aaa3-abdb-4362-bdd1-c2a453b42c86" providerId="ADAL" clId="{0D53C144-C1BA-439A-AF84-14BBBFC14E5D}" dt="2022-05-10T14:56:04.331" v="48" actId="20577"/>
          <ac:spMkLst>
            <pc:docMk/>
            <pc:sldMk cId="3841139718" sldId="271"/>
            <ac:spMk id="12" creationId="{C89E3BED-368D-4C5E-B976-483B68273D34}"/>
          </ac:spMkLst>
        </pc:spChg>
        <pc:picChg chg="add del mod">
          <ac:chgData name="Hughes, Ffion" userId="b2b1aaa3-abdb-4362-bdd1-c2a453b42c86" providerId="ADAL" clId="{0D53C144-C1BA-439A-AF84-14BBBFC14E5D}" dt="2022-05-10T17:42:56.976" v="125" actId="1076"/>
          <ac:picMkLst>
            <pc:docMk/>
            <pc:sldMk cId="3841139718" sldId="271"/>
            <ac:picMk id="7" creationId="{9D9D21DA-D988-48D5-8BA4-E2E342990BCD}"/>
          </ac:picMkLst>
        </pc:picChg>
        <pc:picChg chg="del">
          <ac:chgData name="Hughes, Ffion" userId="b2b1aaa3-abdb-4362-bdd1-c2a453b42c86" providerId="ADAL" clId="{0D53C144-C1BA-439A-AF84-14BBBFC14E5D}" dt="2022-05-10T14:56:06.735" v="49" actId="478"/>
          <ac:picMkLst>
            <pc:docMk/>
            <pc:sldMk cId="3841139718" sldId="271"/>
            <ac:picMk id="14" creationId="{9F7B5A39-28F3-402C-8FDF-FF2461C13DBE}"/>
          </ac:picMkLst>
        </pc:picChg>
      </pc:sldChg>
      <pc:sldChg chg="addSp delSp modSp mod">
        <pc:chgData name="Hughes, Ffion" userId="b2b1aaa3-abdb-4362-bdd1-c2a453b42c86" providerId="ADAL" clId="{0D53C144-C1BA-439A-AF84-14BBBFC14E5D}" dt="2022-05-11T07:27:38.195" v="279" actId="1076"/>
        <pc:sldMkLst>
          <pc:docMk/>
          <pc:sldMk cId="1853512535" sldId="279"/>
        </pc:sldMkLst>
        <pc:spChg chg="mod">
          <ac:chgData name="Hughes, Ffion" userId="b2b1aaa3-abdb-4362-bdd1-c2a453b42c86" providerId="ADAL" clId="{0D53C144-C1BA-439A-AF84-14BBBFC14E5D}" dt="2022-05-11T07:27:38.195" v="279" actId="1076"/>
          <ac:spMkLst>
            <pc:docMk/>
            <pc:sldMk cId="1853512535" sldId="279"/>
            <ac:spMk id="3" creationId="{FB8BCFB5-F4D3-4712-BDF1-FCF939C7E1FC}"/>
          </ac:spMkLst>
        </pc:spChg>
        <pc:spChg chg="add del mod">
          <ac:chgData name="Hughes, Ffion" userId="b2b1aaa3-abdb-4362-bdd1-c2a453b42c86" providerId="ADAL" clId="{0D53C144-C1BA-439A-AF84-14BBBFC14E5D}" dt="2022-05-11T07:25:44.273" v="224"/>
          <ac:spMkLst>
            <pc:docMk/>
            <pc:sldMk cId="1853512535" sldId="279"/>
            <ac:spMk id="10" creationId="{8B05BAEF-5AE5-4093-9DF3-7B744792A05E}"/>
          </ac:spMkLst>
        </pc:spChg>
        <pc:spChg chg="mod">
          <ac:chgData name="Hughes, Ffion" userId="b2b1aaa3-abdb-4362-bdd1-c2a453b42c86" providerId="ADAL" clId="{0D53C144-C1BA-439A-AF84-14BBBFC14E5D}" dt="2022-05-10T15:51:11.958" v="52" actId="20577"/>
          <ac:spMkLst>
            <pc:docMk/>
            <pc:sldMk cId="1853512535" sldId="279"/>
            <ac:spMk id="11" creationId="{B29DDEA1-A0E1-49E7-90A7-A6A4F2652F6D}"/>
          </ac:spMkLst>
        </pc:spChg>
        <pc:grpChg chg="add mod">
          <ac:chgData name="Hughes, Ffion" userId="b2b1aaa3-abdb-4362-bdd1-c2a453b42c86" providerId="ADAL" clId="{0D53C144-C1BA-439A-AF84-14BBBFC14E5D}" dt="2022-05-10T17:42:54.412" v="119" actId="164"/>
          <ac:grpSpMkLst>
            <pc:docMk/>
            <pc:sldMk cId="1853512535" sldId="279"/>
            <ac:grpSpMk id="15" creationId="{3C7A8D40-C057-4EEC-A083-47F546D89E2A}"/>
          </ac:grpSpMkLst>
        </pc:grpChg>
        <pc:picChg chg="add del mod">
          <ac:chgData name="Hughes, Ffion" userId="b2b1aaa3-abdb-4362-bdd1-c2a453b42c86" providerId="ADAL" clId="{0D53C144-C1BA-439A-AF84-14BBBFC14E5D}" dt="2022-05-10T15:53:38.196" v="63" actId="478"/>
          <ac:picMkLst>
            <pc:docMk/>
            <pc:sldMk cId="1853512535" sldId="279"/>
            <ac:picMk id="6" creationId="{4574119B-E2C8-4C8F-B715-E51F6EC8B055}"/>
          </ac:picMkLst>
        </pc:picChg>
        <pc:picChg chg="del">
          <ac:chgData name="Hughes, Ffion" userId="b2b1aaa3-abdb-4362-bdd1-c2a453b42c86" providerId="ADAL" clId="{0D53C144-C1BA-439A-AF84-14BBBFC14E5D}" dt="2022-05-10T15:53:02.015" v="57" actId="478"/>
          <ac:picMkLst>
            <pc:docMk/>
            <pc:sldMk cId="1853512535" sldId="279"/>
            <ac:picMk id="7" creationId="{B8290B74-F25E-47E4-9C2E-24ECC55641AE}"/>
          </ac:picMkLst>
        </pc:picChg>
        <pc:picChg chg="add mod">
          <ac:chgData name="Hughes, Ffion" userId="b2b1aaa3-abdb-4362-bdd1-c2a453b42c86" providerId="ADAL" clId="{0D53C144-C1BA-439A-AF84-14BBBFC14E5D}" dt="2022-05-10T15:54:15.810" v="76" actId="1582"/>
          <ac:picMkLst>
            <pc:docMk/>
            <pc:sldMk cId="1853512535" sldId="279"/>
            <ac:picMk id="9" creationId="{DFF4EDED-8EB7-4870-9D38-B50F14580FE4}"/>
          </ac:picMkLst>
        </pc:picChg>
        <pc:picChg chg="mod">
          <ac:chgData name="Hughes, Ffion" userId="b2b1aaa3-abdb-4362-bdd1-c2a453b42c86" providerId="ADAL" clId="{0D53C144-C1BA-439A-AF84-14BBBFC14E5D}" dt="2022-05-10T17:42:54.412" v="119" actId="164"/>
          <ac:picMkLst>
            <pc:docMk/>
            <pc:sldMk cId="1853512535" sldId="279"/>
            <ac:picMk id="12" creationId="{95FF477B-1080-419A-A958-27B6DFFF3F03}"/>
          </ac:picMkLst>
        </pc:picChg>
        <pc:picChg chg="add mod">
          <ac:chgData name="Hughes, Ffion" userId="b2b1aaa3-abdb-4362-bdd1-c2a453b42c86" providerId="ADAL" clId="{0D53C144-C1BA-439A-AF84-14BBBFC14E5D}" dt="2022-05-10T17:42:54.412" v="119" actId="164"/>
          <ac:picMkLst>
            <pc:docMk/>
            <pc:sldMk cId="1853512535" sldId="279"/>
            <ac:picMk id="13" creationId="{D5C4B361-9580-4C81-B10B-E5B297F59BE7}"/>
          </ac:picMkLst>
        </pc:picChg>
        <pc:picChg chg="del">
          <ac:chgData name="Hughes, Ffion" userId="b2b1aaa3-abdb-4362-bdd1-c2a453b42c86" providerId="ADAL" clId="{0D53C144-C1BA-439A-AF84-14BBBFC14E5D}" dt="2022-05-10T15:54:18.556" v="77" actId="478"/>
          <ac:picMkLst>
            <pc:docMk/>
            <pc:sldMk cId="1853512535" sldId="279"/>
            <ac:picMk id="14" creationId="{1FB8CEC7-56F1-4EBD-B65F-3547EB7B526B}"/>
          </ac:picMkLst>
        </pc:picChg>
      </pc:sldChg>
      <pc:sldChg chg="addSp delSp modSp del mod">
        <pc:chgData name="Hughes, Ffion" userId="b2b1aaa3-abdb-4362-bdd1-c2a453b42c86" providerId="ADAL" clId="{0D53C144-C1BA-439A-AF84-14BBBFC14E5D}" dt="2022-05-10T17:23:35.117" v="82" actId="47"/>
        <pc:sldMkLst>
          <pc:docMk/>
          <pc:sldMk cId="3751634250" sldId="280"/>
        </pc:sldMkLst>
        <pc:spChg chg="add mod">
          <ac:chgData name="Hughes, Ffion" userId="b2b1aaa3-abdb-4362-bdd1-c2a453b42c86" providerId="ADAL" clId="{0D53C144-C1BA-439A-AF84-14BBBFC14E5D}" dt="2022-05-10T15:51:18.030" v="54"/>
          <ac:spMkLst>
            <pc:docMk/>
            <pc:sldMk cId="3751634250" sldId="280"/>
            <ac:spMk id="8" creationId="{0D32D164-F759-4721-9B1C-5AB21E0C7CEB}"/>
          </ac:spMkLst>
        </pc:spChg>
        <pc:spChg chg="del">
          <ac:chgData name="Hughes, Ffion" userId="b2b1aaa3-abdb-4362-bdd1-c2a453b42c86" providerId="ADAL" clId="{0D53C144-C1BA-439A-AF84-14BBBFC14E5D}" dt="2022-05-10T15:51:17.745" v="53" actId="478"/>
          <ac:spMkLst>
            <pc:docMk/>
            <pc:sldMk cId="3751634250" sldId="280"/>
            <ac:spMk id="10" creationId="{45389C3D-7237-46AD-8D2A-4238BFF003A0}"/>
          </ac:spMkLst>
        </pc:spChg>
      </pc:sldChg>
      <pc:sldChg chg="addSp delSp modSp mod">
        <pc:chgData name="Hughes, Ffion" userId="b2b1aaa3-abdb-4362-bdd1-c2a453b42c86" providerId="ADAL" clId="{0D53C144-C1BA-439A-AF84-14BBBFC14E5D}" dt="2022-05-11T07:23:33.914" v="172"/>
        <pc:sldMkLst>
          <pc:docMk/>
          <pc:sldMk cId="1769809369" sldId="281"/>
        </pc:sldMkLst>
        <pc:spChg chg="mod">
          <ac:chgData name="Hughes, Ffion" userId="b2b1aaa3-abdb-4362-bdd1-c2a453b42c86" providerId="ADAL" clId="{0D53C144-C1BA-439A-AF84-14BBBFC14E5D}" dt="2022-05-11T07:22:31.474" v="157" actId="1076"/>
          <ac:spMkLst>
            <pc:docMk/>
            <pc:sldMk cId="1769809369" sldId="281"/>
            <ac:spMk id="3" creationId="{E447BFE4-6619-423E-AED5-EF26F3980717}"/>
          </ac:spMkLst>
        </pc:spChg>
        <pc:spChg chg="del">
          <ac:chgData name="Hughes, Ffion" userId="b2b1aaa3-abdb-4362-bdd1-c2a453b42c86" providerId="ADAL" clId="{0D53C144-C1BA-439A-AF84-14BBBFC14E5D}" dt="2022-05-11T07:23:33.613" v="171" actId="478"/>
          <ac:spMkLst>
            <pc:docMk/>
            <pc:sldMk cId="1769809369" sldId="281"/>
            <ac:spMk id="12" creationId="{B54DB7E9-3939-49EF-85BA-1CF4989E52F1}"/>
          </ac:spMkLst>
        </pc:spChg>
        <pc:spChg chg="add mod">
          <ac:chgData name="Hughes, Ffion" userId="b2b1aaa3-abdb-4362-bdd1-c2a453b42c86" providerId="ADAL" clId="{0D53C144-C1BA-439A-AF84-14BBBFC14E5D}" dt="2022-05-11T07:23:33.914" v="172"/>
          <ac:spMkLst>
            <pc:docMk/>
            <pc:sldMk cId="1769809369" sldId="281"/>
            <ac:spMk id="16" creationId="{20812E53-BCC4-4DA3-A497-91417218D764}"/>
          </ac:spMkLst>
        </pc:spChg>
        <pc:grpChg chg="add del mod">
          <ac:chgData name="Hughes, Ffion" userId="b2b1aaa3-abdb-4362-bdd1-c2a453b42c86" providerId="ADAL" clId="{0D53C144-C1BA-439A-AF84-14BBBFC14E5D}" dt="2022-05-10T17:42:54.743" v="121"/>
          <ac:grpSpMkLst>
            <pc:docMk/>
            <pc:sldMk cId="1769809369" sldId="281"/>
            <ac:grpSpMk id="13" creationId="{383D0EA9-1DD8-45FD-8825-BD34E7D390BA}"/>
          </ac:grpSpMkLst>
        </pc:grpChg>
        <pc:grpChg chg="add del">
          <ac:chgData name="Hughes, Ffion" userId="b2b1aaa3-abdb-4362-bdd1-c2a453b42c86" providerId="ADAL" clId="{0D53C144-C1BA-439A-AF84-14BBBFC14E5D}" dt="2022-05-10T17:42:54.583" v="120" actId="478"/>
          <ac:grpSpMkLst>
            <pc:docMk/>
            <pc:sldMk cId="1769809369" sldId="281"/>
            <ac:grpSpMk id="17" creationId="{EFAA6845-1894-4E17-B8DB-16F6EC6DB7CD}"/>
          </ac:grpSpMkLst>
        </pc:grpChg>
        <pc:picChg chg="del">
          <ac:chgData name="Hughes, Ffion" userId="b2b1aaa3-abdb-4362-bdd1-c2a453b42c86" providerId="ADAL" clId="{0D53C144-C1BA-439A-AF84-14BBBFC14E5D}" dt="2022-05-11T07:20:21.874" v="144" actId="478"/>
          <ac:picMkLst>
            <pc:docMk/>
            <pc:sldMk cId="1769809369" sldId="281"/>
            <ac:picMk id="6" creationId="{353174A0-8BB8-4F30-B182-53725B3260C9}"/>
          </ac:picMkLst>
        </pc:picChg>
        <pc:picChg chg="add mod">
          <ac:chgData name="Hughes, Ffion" userId="b2b1aaa3-abdb-4362-bdd1-c2a453b42c86" providerId="ADAL" clId="{0D53C144-C1BA-439A-AF84-14BBBFC14E5D}" dt="2022-05-11T07:22:33.954" v="158" actId="14100"/>
          <ac:picMkLst>
            <pc:docMk/>
            <pc:sldMk cId="1769809369" sldId="281"/>
            <ac:picMk id="7" creationId="{D6F86EC2-8B3E-45F9-A4A4-F49CDAD2FDAA}"/>
          </ac:picMkLst>
        </pc:picChg>
        <pc:picChg chg="mod">
          <ac:chgData name="Hughes, Ffion" userId="b2b1aaa3-abdb-4362-bdd1-c2a453b42c86" providerId="ADAL" clId="{0D53C144-C1BA-439A-AF84-14BBBFC14E5D}" dt="2022-05-10T17:28:19.861" v="88"/>
          <ac:picMkLst>
            <pc:docMk/>
            <pc:sldMk cId="1769809369" sldId="281"/>
            <ac:picMk id="14" creationId="{9D9CEBB1-9203-4F98-8710-849A41F6834F}"/>
          </ac:picMkLst>
        </pc:picChg>
        <pc:picChg chg="mod">
          <ac:chgData name="Hughes, Ffion" userId="b2b1aaa3-abdb-4362-bdd1-c2a453b42c86" providerId="ADAL" clId="{0D53C144-C1BA-439A-AF84-14BBBFC14E5D}" dt="2022-05-10T17:28:19.861" v="88"/>
          <ac:picMkLst>
            <pc:docMk/>
            <pc:sldMk cId="1769809369" sldId="281"/>
            <ac:picMk id="15" creationId="{9973D6B8-5AB6-4C2A-9C46-A5C49B4FA8B3}"/>
          </ac:picMkLst>
        </pc:picChg>
      </pc:sldChg>
      <pc:sldChg chg="addSp delSp modSp mod modAnim">
        <pc:chgData name="Hughes, Ffion" userId="b2b1aaa3-abdb-4362-bdd1-c2a453b42c86" providerId="ADAL" clId="{0D53C144-C1BA-439A-AF84-14BBBFC14E5D}" dt="2022-05-11T09:25:50.260" v="1753" actId="1076"/>
        <pc:sldMkLst>
          <pc:docMk/>
          <pc:sldMk cId="1951512019" sldId="282"/>
        </pc:sldMkLst>
        <pc:spChg chg="mod">
          <ac:chgData name="Hughes, Ffion" userId="b2b1aaa3-abdb-4362-bdd1-c2a453b42c86" providerId="ADAL" clId="{0D53C144-C1BA-439A-AF84-14BBBFC14E5D}" dt="2022-05-11T09:18:20.716" v="1642" actId="2711"/>
          <ac:spMkLst>
            <pc:docMk/>
            <pc:sldMk cId="1951512019" sldId="282"/>
            <ac:spMk id="2" creationId="{F4D52BA2-111A-4FB9-829D-40C015024A93}"/>
          </ac:spMkLst>
        </pc:spChg>
        <pc:spChg chg="mod">
          <ac:chgData name="Hughes, Ffion" userId="b2b1aaa3-abdb-4362-bdd1-c2a453b42c86" providerId="ADAL" clId="{0D53C144-C1BA-439A-AF84-14BBBFC14E5D}" dt="2022-05-11T09:25:40.251" v="1749" actId="1076"/>
          <ac:spMkLst>
            <pc:docMk/>
            <pc:sldMk cId="1951512019" sldId="282"/>
            <ac:spMk id="3" creationId="{B37DD326-C6F4-4086-980E-9BD3D12E7E20}"/>
          </ac:spMkLst>
        </pc:spChg>
        <pc:spChg chg="add mod">
          <ac:chgData name="Hughes, Ffion" userId="b2b1aaa3-abdb-4362-bdd1-c2a453b42c86" providerId="ADAL" clId="{0D53C144-C1BA-439A-AF84-14BBBFC14E5D}" dt="2022-05-11T07:24:28.037" v="194"/>
          <ac:spMkLst>
            <pc:docMk/>
            <pc:sldMk cId="1951512019" sldId="282"/>
            <ac:spMk id="9" creationId="{D49FE997-EA6A-4479-B0E3-899CCA2D7211}"/>
          </ac:spMkLst>
        </pc:spChg>
        <pc:spChg chg="del">
          <ac:chgData name="Hughes, Ffion" userId="b2b1aaa3-abdb-4362-bdd1-c2a453b42c86" providerId="ADAL" clId="{0D53C144-C1BA-439A-AF84-14BBBFC14E5D}" dt="2022-05-11T07:24:27.768" v="193" actId="478"/>
          <ac:spMkLst>
            <pc:docMk/>
            <pc:sldMk cId="1951512019" sldId="282"/>
            <ac:spMk id="13" creationId="{4D67F6E6-6F84-42A4-A3A6-C45F4E5574B7}"/>
          </ac:spMkLst>
        </pc:spChg>
        <pc:grpChg chg="add mod">
          <ac:chgData name="Hughes, Ffion" userId="b2b1aaa3-abdb-4362-bdd1-c2a453b42c86" providerId="ADAL" clId="{0D53C144-C1BA-439A-AF84-14BBBFC14E5D}" dt="2022-05-11T07:26:34.165" v="248"/>
          <ac:grpSpMkLst>
            <pc:docMk/>
            <pc:sldMk cId="1951512019" sldId="282"/>
            <ac:grpSpMk id="10" creationId="{E4519DB5-8F47-40E8-A5DF-712E9B1EEC94}"/>
          </ac:grpSpMkLst>
        </pc:grpChg>
        <pc:grpChg chg="del">
          <ac:chgData name="Hughes, Ffion" userId="b2b1aaa3-abdb-4362-bdd1-c2a453b42c86" providerId="ADAL" clId="{0D53C144-C1BA-439A-AF84-14BBBFC14E5D}" dt="2022-05-11T07:26:33.841" v="247" actId="478"/>
          <ac:grpSpMkLst>
            <pc:docMk/>
            <pc:sldMk cId="1951512019" sldId="282"/>
            <ac:grpSpMk id="14" creationId="{D0FDEDC3-D8A1-475B-AACB-62692DC3C527}"/>
          </ac:grpSpMkLst>
        </pc:grpChg>
        <pc:picChg chg="add mod">
          <ac:chgData name="Hughes, Ffion" userId="b2b1aaa3-abdb-4362-bdd1-c2a453b42c86" providerId="ADAL" clId="{0D53C144-C1BA-439A-AF84-14BBBFC14E5D}" dt="2022-05-11T09:25:50.260" v="1753" actId="1076"/>
          <ac:picMkLst>
            <pc:docMk/>
            <pc:sldMk cId="1951512019" sldId="282"/>
            <ac:picMk id="6" creationId="{2FEB5111-24BD-4394-9D25-A0D6D10727AF}"/>
          </ac:picMkLst>
        </pc:picChg>
        <pc:picChg chg="mod">
          <ac:chgData name="Hughes, Ffion" userId="b2b1aaa3-abdb-4362-bdd1-c2a453b42c86" providerId="ADAL" clId="{0D53C144-C1BA-439A-AF84-14BBBFC14E5D}" dt="2022-05-11T07:26:34.165" v="248"/>
          <ac:picMkLst>
            <pc:docMk/>
            <pc:sldMk cId="1951512019" sldId="282"/>
            <ac:picMk id="11" creationId="{5B77DC15-D605-48AF-9EB7-6E72F0DA38FA}"/>
          </ac:picMkLst>
        </pc:picChg>
        <pc:picChg chg="mod">
          <ac:chgData name="Hughes, Ffion" userId="b2b1aaa3-abdb-4362-bdd1-c2a453b42c86" providerId="ADAL" clId="{0D53C144-C1BA-439A-AF84-14BBBFC14E5D}" dt="2022-05-11T07:26:34.165" v="248"/>
          <ac:picMkLst>
            <pc:docMk/>
            <pc:sldMk cId="1951512019" sldId="282"/>
            <ac:picMk id="12" creationId="{C968CD4D-8E29-4030-9599-FAB0357E1F0A}"/>
          </ac:picMkLst>
        </pc:picChg>
      </pc:sldChg>
      <pc:sldChg chg="addSp delSp modSp mod modAnim">
        <pc:chgData name="Hughes, Ffion" userId="b2b1aaa3-abdb-4362-bdd1-c2a453b42c86" providerId="ADAL" clId="{0D53C144-C1BA-439A-AF84-14BBBFC14E5D}" dt="2022-05-11T08:32:18.163" v="649" actId="1076"/>
        <pc:sldMkLst>
          <pc:docMk/>
          <pc:sldMk cId="2463714295" sldId="283"/>
        </pc:sldMkLst>
        <pc:spChg chg="mod">
          <ac:chgData name="Hughes, Ffion" userId="b2b1aaa3-abdb-4362-bdd1-c2a453b42c86" providerId="ADAL" clId="{0D53C144-C1BA-439A-AF84-14BBBFC14E5D}" dt="2022-05-11T08:32:07.570" v="644" actId="1076"/>
          <ac:spMkLst>
            <pc:docMk/>
            <pc:sldMk cId="2463714295" sldId="283"/>
            <ac:spMk id="7" creationId="{522A00C3-3689-4B3A-AF59-7EC85997F80E}"/>
          </ac:spMkLst>
        </pc:spChg>
        <pc:spChg chg="add mod">
          <ac:chgData name="Hughes, Ffion" userId="b2b1aaa3-abdb-4362-bdd1-c2a453b42c86" providerId="ADAL" clId="{0D53C144-C1BA-439A-AF84-14BBBFC14E5D}" dt="2022-05-11T07:23:57.873" v="180"/>
          <ac:spMkLst>
            <pc:docMk/>
            <pc:sldMk cId="2463714295" sldId="283"/>
            <ac:spMk id="9" creationId="{3B8627F0-5166-4228-9F13-4C03FC5AFD0F}"/>
          </ac:spMkLst>
        </pc:spChg>
        <pc:spChg chg="mod">
          <ac:chgData name="Hughes, Ffion" userId="b2b1aaa3-abdb-4362-bdd1-c2a453b42c86" providerId="ADAL" clId="{0D53C144-C1BA-439A-AF84-14BBBFC14E5D}" dt="2022-05-11T08:27:27.648" v="575" actId="20577"/>
          <ac:spMkLst>
            <pc:docMk/>
            <pc:sldMk cId="2463714295" sldId="283"/>
            <ac:spMk id="10" creationId="{E01E213D-8560-4AC6-BA13-43AA46982B37}"/>
          </ac:spMkLst>
        </pc:spChg>
        <pc:spChg chg="del">
          <ac:chgData name="Hughes, Ffion" userId="b2b1aaa3-abdb-4362-bdd1-c2a453b42c86" providerId="ADAL" clId="{0D53C144-C1BA-439A-AF84-14BBBFC14E5D}" dt="2022-05-11T07:23:57.587" v="179" actId="478"/>
          <ac:spMkLst>
            <pc:docMk/>
            <pc:sldMk cId="2463714295" sldId="283"/>
            <ac:spMk id="13" creationId="{3BE8073E-A094-459E-B3EA-B0A34B6E8194}"/>
          </ac:spMkLst>
        </pc:spChg>
        <pc:grpChg chg="add mod">
          <ac:chgData name="Hughes, Ffion" userId="b2b1aaa3-abdb-4362-bdd1-c2a453b42c86" providerId="ADAL" clId="{0D53C144-C1BA-439A-AF84-14BBBFC14E5D}" dt="2022-05-11T07:26:04.315" v="234"/>
          <ac:grpSpMkLst>
            <pc:docMk/>
            <pc:sldMk cId="2463714295" sldId="283"/>
            <ac:grpSpMk id="11" creationId="{94F1B4A6-7144-4064-A85F-873372F17014}"/>
          </ac:grpSpMkLst>
        </pc:grpChg>
        <pc:picChg chg="add mod">
          <ac:chgData name="Hughes, Ffion" userId="b2b1aaa3-abdb-4362-bdd1-c2a453b42c86" providerId="ADAL" clId="{0D53C144-C1BA-439A-AF84-14BBBFC14E5D}" dt="2022-05-11T08:32:18.163" v="649" actId="1076"/>
          <ac:picMkLst>
            <pc:docMk/>
            <pc:sldMk cId="2463714295" sldId="283"/>
            <ac:picMk id="3" creationId="{E950D7E9-AE05-49D1-BD5F-E8D6E8BBF0AA}"/>
          </ac:picMkLst>
        </pc:picChg>
        <pc:picChg chg="del">
          <ac:chgData name="Hughes, Ffion" userId="b2b1aaa3-abdb-4362-bdd1-c2a453b42c86" providerId="ADAL" clId="{0D53C144-C1BA-439A-AF84-14BBBFC14E5D}" dt="2022-05-11T08:27:04.954" v="552" actId="478"/>
          <ac:picMkLst>
            <pc:docMk/>
            <pc:sldMk cId="2463714295" sldId="283"/>
            <ac:picMk id="12" creationId="{7B55C237-C8FC-4C39-BC5A-D09870F8705F}"/>
          </ac:picMkLst>
        </pc:picChg>
        <pc:picChg chg="del">
          <ac:chgData name="Hughes, Ffion" userId="b2b1aaa3-abdb-4362-bdd1-c2a453b42c86" providerId="ADAL" clId="{0D53C144-C1BA-439A-AF84-14BBBFC14E5D}" dt="2022-05-11T07:26:03.851" v="233" actId="478"/>
          <ac:picMkLst>
            <pc:docMk/>
            <pc:sldMk cId="2463714295" sldId="283"/>
            <ac:picMk id="14" creationId="{AD390B58-A197-4EFE-8667-B7147DFE8EC3}"/>
          </ac:picMkLst>
        </pc:picChg>
        <pc:picChg chg="mod">
          <ac:chgData name="Hughes, Ffion" userId="b2b1aaa3-abdb-4362-bdd1-c2a453b42c86" providerId="ADAL" clId="{0D53C144-C1BA-439A-AF84-14BBBFC14E5D}" dt="2022-05-11T07:26:04.315" v="234"/>
          <ac:picMkLst>
            <pc:docMk/>
            <pc:sldMk cId="2463714295" sldId="283"/>
            <ac:picMk id="15" creationId="{4D88BCF8-8D98-4DA2-86EF-0AE8BB22DCFF}"/>
          </ac:picMkLst>
        </pc:picChg>
        <pc:picChg chg="mod">
          <ac:chgData name="Hughes, Ffion" userId="b2b1aaa3-abdb-4362-bdd1-c2a453b42c86" providerId="ADAL" clId="{0D53C144-C1BA-439A-AF84-14BBBFC14E5D}" dt="2022-05-11T07:26:04.315" v="234"/>
          <ac:picMkLst>
            <pc:docMk/>
            <pc:sldMk cId="2463714295" sldId="283"/>
            <ac:picMk id="16" creationId="{05E2B153-4FAE-47A3-9404-6B3B9300DF76}"/>
          </ac:picMkLst>
        </pc:picChg>
        <pc:picChg chg="del">
          <ac:chgData name="Hughes, Ffion" userId="b2b1aaa3-abdb-4362-bdd1-c2a453b42c86" providerId="ADAL" clId="{0D53C144-C1BA-439A-AF84-14BBBFC14E5D}" dt="2022-05-11T07:26:03.851" v="233" actId="478"/>
          <ac:picMkLst>
            <pc:docMk/>
            <pc:sldMk cId="2463714295" sldId="283"/>
            <ac:picMk id="19" creationId="{B77FCC9C-69E4-4609-A7FE-0A7DEAA36DD8}"/>
          </ac:picMkLst>
        </pc:picChg>
      </pc:sldChg>
      <pc:sldChg chg="addSp delSp modSp mod ord">
        <pc:chgData name="Hughes, Ffion" userId="b2b1aaa3-abdb-4362-bdd1-c2a453b42c86" providerId="ADAL" clId="{0D53C144-C1BA-439A-AF84-14BBBFC14E5D}" dt="2022-05-11T09:11:40.596" v="1448" actId="1076"/>
        <pc:sldMkLst>
          <pc:docMk/>
          <pc:sldMk cId="1115183998" sldId="284"/>
        </pc:sldMkLst>
        <pc:spChg chg="mod">
          <ac:chgData name="Hughes, Ffion" userId="b2b1aaa3-abdb-4362-bdd1-c2a453b42c86" providerId="ADAL" clId="{0D53C144-C1BA-439A-AF84-14BBBFC14E5D}" dt="2022-05-11T09:09:22.539" v="1400" actId="14100"/>
          <ac:spMkLst>
            <pc:docMk/>
            <pc:sldMk cId="1115183998" sldId="284"/>
            <ac:spMk id="2" creationId="{F4D52BA2-111A-4FB9-829D-40C015024A93}"/>
          </ac:spMkLst>
        </pc:spChg>
        <pc:spChg chg="del">
          <ac:chgData name="Hughes, Ffion" userId="b2b1aaa3-abdb-4362-bdd1-c2a453b42c86" providerId="ADAL" clId="{0D53C144-C1BA-439A-AF84-14BBBFC14E5D}" dt="2022-05-11T09:05:25.406" v="1308" actId="478"/>
          <ac:spMkLst>
            <pc:docMk/>
            <pc:sldMk cId="1115183998" sldId="284"/>
            <ac:spMk id="3" creationId="{B37DD326-C6F4-4086-980E-9BD3D12E7E20}"/>
          </ac:spMkLst>
        </pc:spChg>
        <pc:spChg chg="add del mod">
          <ac:chgData name="Hughes, Ffion" userId="b2b1aaa3-abdb-4362-bdd1-c2a453b42c86" providerId="ADAL" clId="{0D53C144-C1BA-439A-AF84-14BBBFC14E5D}" dt="2022-05-11T09:05:27.832" v="1309" actId="478"/>
          <ac:spMkLst>
            <pc:docMk/>
            <pc:sldMk cId="1115183998" sldId="284"/>
            <ac:spMk id="7" creationId="{931AA843-0E03-4C09-B484-D466C375AD01}"/>
          </ac:spMkLst>
        </pc:spChg>
        <pc:spChg chg="add mod">
          <ac:chgData name="Hughes, Ffion" userId="b2b1aaa3-abdb-4362-bdd1-c2a453b42c86" providerId="ADAL" clId="{0D53C144-C1BA-439A-AF84-14BBBFC14E5D}" dt="2022-05-11T07:24:23.536" v="192"/>
          <ac:spMkLst>
            <pc:docMk/>
            <pc:sldMk cId="1115183998" sldId="284"/>
            <ac:spMk id="9" creationId="{14ACC32B-B86F-4038-B9CB-557A3017C87E}"/>
          </ac:spMkLst>
        </pc:spChg>
        <pc:spChg chg="del">
          <ac:chgData name="Hughes, Ffion" userId="b2b1aaa3-abdb-4362-bdd1-c2a453b42c86" providerId="ADAL" clId="{0D53C144-C1BA-439A-AF84-14BBBFC14E5D}" dt="2022-05-11T07:24:23.287" v="191" actId="478"/>
          <ac:spMkLst>
            <pc:docMk/>
            <pc:sldMk cId="1115183998" sldId="284"/>
            <ac:spMk id="13" creationId="{99429F5D-7750-486A-A40A-1E4087F8E54A}"/>
          </ac:spMkLst>
        </pc:spChg>
        <pc:spChg chg="add del mod">
          <ac:chgData name="Hughes, Ffion" userId="b2b1aaa3-abdb-4362-bdd1-c2a453b42c86" providerId="ADAL" clId="{0D53C144-C1BA-439A-AF84-14BBBFC14E5D}" dt="2022-05-11T09:05:53.909" v="1311" actId="478"/>
          <ac:spMkLst>
            <pc:docMk/>
            <pc:sldMk cId="1115183998" sldId="284"/>
            <ac:spMk id="17" creationId="{FDBC0253-F60C-4E80-B127-B1AC15592F15}"/>
          </ac:spMkLst>
        </pc:spChg>
        <pc:spChg chg="add mod">
          <ac:chgData name="Hughes, Ffion" userId="b2b1aaa3-abdb-4362-bdd1-c2a453b42c86" providerId="ADAL" clId="{0D53C144-C1BA-439A-AF84-14BBBFC14E5D}" dt="2022-05-11T09:11:40.596" v="1448" actId="1076"/>
          <ac:spMkLst>
            <pc:docMk/>
            <pc:sldMk cId="1115183998" sldId="284"/>
            <ac:spMk id="18" creationId="{811F4540-0D30-426A-99D2-95100D91103A}"/>
          </ac:spMkLst>
        </pc:spChg>
        <pc:grpChg chg="add mod">
          <ac:chgData name="Hughes, Ffion" userId="b2b1aaa3-abdb-4362-bdd1-c2a453b42c86" providerId="ADAL" clId="{0D53C144-C1BA-439A-AF84-14BBBFC14E5D}" dt="2022-05-11T07:26:29.090" v="246"/>
          <ac:grpSpMkLst>
            <pc:docMk/>
            <pc:sldMk cId="1115183998" sldId="284"/>
            <ac:grpSpMk id="10" creationId="{4BB034D1-D800-423C-A72D-930F55E67D10}"/>
          </ac:grpSpMkLst>
        </pc:grpChg>
        <pc:picChg chg="mod">
          <ac:chgData name="Hughes, Ffion" userId="b2b1aaa3-abdb-4362-bdd1-c2a453b42c86" providerId="ADAL" clId="{0D53C144-C1BA-439A-AF84-14BBBFC14E5D}" dt="2022-05-11T07:26:29.090" v="246"/>
          <ac:picMkLst>
            <pc:docMk/>
            <pc:sldMk cId="1115183998" sldId="284"/>
            <ac:picMk id="11" creationId="{AF044180-1E9E-44D4-B56F-AEDA6F4E0053}"/>
          </ac:picMkLst>
        </pc:picChg>
        <pc:picChg chg="mod">
          <ac:chgData name="Hughes, Ffion" userId="b2b1aaa3-abdb-4362-bdd1-c2a453b42c86" providerId="ADAL" clId="{0D53C144-C1BA-439A-AF84-14BBBFC14E5D}" dt="2022-05-11T07:26:29.090" v="246"/>
          <ac:picMkLst>
            <pc:docMk/>
            <pc:sldMk cId="1115183998" sldId="284"/>
            <ac:picMk id="12" creationId="{CE0C8135-E312-450F-AF5E-541F3A337AA5}"/>
          </ac:picMkLst>
        </pc:picChg>
        <pc:picChg chg="del">
          <ac:chgData name="Hughes, Ffion" userId="b2b1aaa3-abdb-4362-bdd1-c2a453b42c86" providerId="ADAL" clId="{0D53C144-C1BA-439A-AF84-14BBBFC14E5D}" dt="2022-05-11T07:26:28.742" v="245" actId="478"/>
          <ac:picMkLst>
            <pc:docMk/>
            <pc:sldMk cId="1115183998" sldId="284"/>
            <ac:picMk id="14" creationId="{D350039B-43DE-416D-BEB8-76823649D9A7}"/>
          </ac:picMkLst>
        </pc:picChg>
        <pc:picChg chg="add del mod">
          <ac:chgData name="Hughes, Ffion" userId="b2b1aaa3-abdb-4362-bdd1-c2a453b42c86" providerId="ADAL" clId="{0D53C144-C1BA-439A-AF84-14BBBFC14E5D}" dt="2022-05-11T09:02:05.031" v="1169" actId="21"/>
          <ac:picMkLst>
            <pc:docMk/>
            <pc:sldMk cId="1115183998" sldId="284"/>
            <ac:picMk id="15" creationId="{AB1BF51B-D84B-4D61-AB91-61D1B0C8E553}"/>
          </ac:picMkLst>
        </pc:picChg>
        <pc:picChg chg="del">
          <ac:chgData name="Hughes, Ffion" userId="b2b1aaa3-abdb-4362-bdd1-c2a453b42c86" providerId="ADAL" clId="{0D53C144-C1BA-439A-AF84-14BBBFC14E5D}" dt="2022-05-11T07:26:26.913" v="244" actId="478"/>
          <ac:picMkLst>
            <pc:docMk/>
            <pc:sldMk cId="1115183998" sldId="284"/>
            <ac:picMk id="16" creationId="{2D1B8597-4413-4521-9A00-D8C0845486DC}"/>
          </ac:picMkLst>
        </pc:picChg>
        <pc:picChg chg="add mod">
          <ac:chgData name="Hughes, Ffion" userId="b2b1aaa3-abdb-4362-bdd1-c2a453b42c86" providerId="ADAL" clId="{0D53C144-C1BA-439A-AF84-14BBBFC14E5D}" dt="2022-05-11T09:11:36.692" v="1447" actId="1076"/>
          <ac:picMkLst>
            <pc:docMk/>
            <pc:sldMk cId="1115183998" sldId="284"/>
            <ac:picMk id="19" creationId="{6FE29B6F-1822-47B7-9997-71DC8B7A8EED}"/>
          </ac:picMkLst>
        </pc:picChg>
        <pc:picChg chg="del">
          <ac:chgData name="Hughes, Ffion" userId="b2b1aaa3-abdb-4362-bdd1-c2a453b42c86" providerId="ADAL" clId="{0D53C144-C1BA-439A-AF84-14BBBFC14E5D}" dt="2022-05-11T09:09:24.684" v="1401" actId="478"/>
          <ac:picMkLst>
            <pc:docMk/>
            <pc:sldMk cId="1115183998" sldId="284"/>
            <ac:picMk id="3074" creationId="{198B4C88-ABB0-43B1-9B76-F1058E0B0BC5}"/>
          </ac:picMkLst>
        </pc:picChg>
      </pc:sldChg>
      <pc:sldChg chg="addSp delSp modSp mod modAnim">
        <pc:chgData name="Hughes, Ffion" userId="b2b1aaa3-abdb-4362-bdd1-c2a453b42c86" providerId="ADAL" clId="{0D53C144-C1BA-439A-AF84-14BBBFC14E5D}" dt="2022-05-11T09:39:35.629" v="1917" actId="1076"/>
        <pc:sldMkLst>
          <pc:docMk/>
          <pc:sldMk cId="426478111" sldId="285"/>
        </pc:sldMkLst>
        <pc:spChg chg="mod">
          <ac:chgData name="Hughes, Ffion" userId="b2b1aaa3-abdb-4362-bdd1-c2a453b42c86" providerId="ADAL" clId="{0D53C144-C1BA-439A-AF84-14BBBFC14E5D}" dt="2022-05-11T09:32:31.300" v="1842" actId="14100"/>
          <ac:spMkLst>
            <pc:docMk/>
            <pc:sldMk cId="426478111" sldId="285"/>
            <ac:spMk id="2" creationId="{F4D52BA2-111A-4FB9-829D-40C015024A93}"/>
          </ac:spMkLst>
        </pc:spChg>
        <pc:spChg chg="mod">
          <ac:chgData name="Hughes, Ffion" userId="b2b1aaa3-abdb-4362-bdd1-c2a453b42c86" providerId="ADAL" clId="{0D53C144-C1BA-439A-AF84-14BBBFC14E5D}" dt="2022-05-11T09:39:35.629" v="1917" actId="1076"/>
          <ac:spMkLst>
            <pc:docMk/>
            <pc:sldMk cId="426478111" sldId="285"/>
            <ac:spMk id="3" creationId="{B37DD326-C6F4-4086-980E-9BD3D12E7E20}"/>
          </ac:spMkLst>
        </pc:spChg>
        <pc:spChg chg="add mod">
          <ac:chgData name="Hughes, Ffion" userId="b2b1aaa3-abdb-4362-bdd1-c2a453b42c86" providerId="ADAL" clId="{0D53C144-C1BA-439A-AF84-14BBBFC14E5D}" dt="2022-05-11T07:24:32.828" v="196"/>
          <ac:spMkLst>
            <pc:docMk/>
            <pc:sldMk cId="426478111" sldId="285"/>
            <ac:spMk id="9" creationId="{76240A1F-520B-4B41-BD15-5BE2E7560812}"/>
          </ac:spMkLst>
        </pc:spChg>
        <pc:spChg chg="del">
          <ac:chgData name="Hughes, Ffion" userId="b2b1aaa3-abdb-4362-bdd1-c2a453b42c86" providerId="ADAL" clId="{0D53C144-C1BA-439A-AF84-14BBBFC14E5D}" dt="2022-05-11T07:24:32.551" v="195" actId="478"/>
          <ac:spMkLst>
            <pc:docMk/>
            <pc:sldMk cId="426478111" sldId="285"/>
            <ac:spMk id="13" creationId="{46A243D2-F5FD-44DB-A142-E2D9BB85B420}"/>
          </ac:spMkLst>
        </pc:spChg>
        <pc:grpChg chg="add mod">
          <ac:chgData name="Hughes, Ffion" userId="b2b1aaa3-abdb-4362-bdd1-c2a453b42c86" providerId="ADAL" clId="{0D53C144-C1BA-439A-AF84-14BBBFC14E5D}" dt="2022-05-11T07:26:38.110" v="250"/>
          <ac:grpSpMkLst>
            <pc:docMk/>
            <pc:sldMk cId="426478111" sldId="285"/>
            <ac:grpSpMk id="10" creationId="{C3FA9ACB-46D1-427F-A199-0295FA2D33F6}"/>
          </ac:grpSpMkLst>
        </pc:grpChg>
        <pc:grpChg chg="del">
          <ac:chgData name="Hughes, Ffion" userId="b2b1aaa3-abdb-4362-bdd1-c2a453b42c86" providerId="ADAL" clId="{0D53C144-C1BA-439A-AF84-14BBBFC14E5D}" dt="2022-05-11T07:26:37.762" v="249" actId="478"/>
          <ac:grpSpMkLst>
            <pc:docMk/>
            <pc:sldMk cId="426478111" sldId="285"/>
            <ac:grpSpMk id="14" creationId="{54B80433-A127-4F1C-B279-F2DAFDEF7360}"/>
          </ac:grpSpMkLst>
        </pc:grpChg>
        <pc:picChg chg="add mod">
          <ac:chgData name="Hughes, Ffion" userId="b2b1aaa3-abdb-4362-bdd1-c2a453b42c86" providerId="ADAL" clId="{0D53C144-C1BA-439A-AF84-14BBBFC14E5D}" dt="2022-05-11T09:39:30.404" v="1916" actId="14100"/>
          <ac:picMkLst>
            <pc:docMk/>
            <pc:sldMk cId="426478111" sldId="285"/>
            <ac:picMk id="5" creationId="{0D006AC4-53CA-4FF2-A2E0-311AC97137B6}"/>
          </ac:picMkLst>
        </pc:picChg>
        <pc:picChg chg="mod">
          <ac:chgData name="Hughes, Ffion" userId="b2b1aaa3-abdb-4362-bdd1-c2a453b42c86" providerId="ADAL" clId="{0D53C144-C1BA-439A-AF84-14BBBFC14E5D}" dt="2022-05-11T07:26:38.110" v="250"/>
          <ac:picMkLst>
            <pc:docMk/>
            <pc:sldMk cId="426478111" sldId="285"/>
            <ac:picMk id="11" creationId="{EBA896AB-5EED-4EA7-8C93-2560B3FB4356}"/>
          </ac:picMkLst>
        </pc:picChg>
        <pc:picChg chg="mod">
          <ac:chgData name="Hughes, Ffion" userId="b2b1aaa3-abdb-4362-bdd1-c2a453b42c86" providerId="ADAL" clId="{0D53C144-C1BA-439A-AF84-14BBBFC14E5D}" dt="2022-05-11T07:26:38.110" v="250"/>
          <ac:picMkLst>
            <pc:docMk/>
            <pc:sldMk cId="426478111" sldId="285"/>
            <ac:picMk id="12" creationId="{67513151-979F-4DCB-AD06-E6911770D2AE}"/>
          </ac:picMkLst>
        </pc:picChg>
      </pc:sldChg>
      <pc:sldChg chg="addSp delSp modSp mod modAnim">
        <pc:chgData name="Hughes, Ffion" userId="b2b1aaa3-abdb-4362-bdd1-c2a453b42c86" providerId="ADAL" clId="{0D53C144-C1BA-439A-AF84-14BBBFC14E5D}" dt="2022-05-11T09:56:10.094" v="1972" actId="1076"/>
        <pc:sldMkLst>
          <pc:docMk/>
          <pc:sldMk cId="1110617937" sldId="286"/>
        </pc:sldMkLst>
        <pc:spChg chg="mod">
          <ac:chgData name="Hughes, Ffion" userId="b2b1aaa3-abdb-4362-bdd1-c2a453b42c86" providerId="ADAL" clId="{0D53C144-C1BA-439A-AF84-14BBBFC14E5D}" dt="2022-05-11T09:40:02.998" v="1927" actId="20577"/>
          <ac:spMkLst>
            <pc:docMk/>
            <pc:sldMk cId="1110617937" sldId="286"/>
            <ac:spMk id="2" creationId="{3476BE61-90DB-487D-B112-9F6FA3CA5438}"/>
          </ac:spMkLst>
        </pc:spChg>
        <pc:spChg chg="mod">
          <ac:chgData name="Hughes, Ffion" userId="b2b1aaa3-abdb-4362-bdd1-c2a453b42c86" providerId="ADAL" clId="{0D53C144-C1BA-439A-AF84-14BBBFC14E5D}" dt="2022-05-11T09:55:36.525" v="1970" actId="14100"/>
          <ac:spMkLst>
            <pc:docMk/>
            <pc:sldMk cId="1110617937" sldId="286"/>
            <ac:spMk id="6" creationId="{7EE7EF9A-3E57-4B40-871F-B8506EDEEBB2}"/>
          </ac:spMkLst>
        </pc:spChg>
        <pc:spChg chg="add mod">
          <ac:chgData name="Hughes, Ffion" userId="b2b1aaa3-abdb-4362-bdd1-c2a453b42c86" providerId="ADAL" clId="{0D53C144-C1BA-439A-AF84-14BBBFC14E5D}" dt="2022-05-11T07:24:36.918" v="198"/>
          <ac:spMkLst>
            <pc:docMk/>
            <pc:sldMk cId="1110617937" sldId="286"/>
            <ac:spMk id="10" creationId="{4BD36F1D-5A39-4A2E-AC87-8A4DBF4EAAC1}"/>
          </ac:spMkLst>
        </pc:spChg>
        <pc:spChg chg="del">
          <ac:chgData name="Hughes, Ffion" userId="b2b1aaa3-abdb-4362-bdd1-c2a453b42c86" providerId="ADAL" clId="{0D53C144-C1BA-439A-AF84-14BBBFC14E5D}" dt="2022-05-11T07:24:36.696" v="197" actId="478"/>
          <ac:spMkLst>
            <pc:docMk/>
            <pc:sldMk cId="1110617937" sldId="286"/>
            <ac:spMk id="13" creationId="{22EBA7A3-BA5F-41CF-83B3-AC2A0FBD1539}"/>
          </ac:spMkLst>
        </pc:spChg>
        <pc:grpChg chg="add mod">
          <ac:chgData name="Hughes, Ffion" userId="b2b1aaa3-abdb-4362-bdd1-c2a453b42c86" providerId="ADAL" clId="{0D53C144-C1BA-439A-AF84-14BBBFC14E5D}" dt="2022-05-11T09:40:10.236" v="1930"/>
          <ac:grpSpMkLst>
            <pc:docMk/>
            <pc:sldMk cId="1110617937" sldId="286"/>
            <ac:grpSpMk id="11" creationId="{2C268894-A128-4D0F-8F0D-36873ACF6321}"/>
          </ac:grpSpMkLst>
        </pc:grpChg>
        <pc:grpChg chg="del">
          <ac:chgData name="Hughes, Ffion" userId="b2b1aaa3-abdb-4362-bdd1-c2a453b42c86" providerId="ADAL" clId="{0D53C144-C1BA-439A-AF84-14BBBFC14E5D}" dt="2022-05-11T09:40:05.768" v="1929" actId="478"/>
          <ac:grpSpMkLst>
            <pc:docMk/>
            <pc:sldMk cId="1110617937" sldId="286"/>
            <ac:grpSpMk id="14" creationId="{2071150E-D91F-474D-98E0-432F8DD78D74}"/>
          </ac:grpSpMkLst>
        </pc:grpChg>
        <pc:picChg chg="add mod">
          <ac:chgData name="Hughes, Ffion" userId="b2b1aaa3-abdb-4362-bdd1-c2a453b42c86" providerId="ADAL" clId="{0D53C144-C1BA-439A-AF84-14BBBFC14E5D}" dt="2022-05-11T09:56:10.094" v="1972" actId="1076"/>
          <ac:picMkLst>
            <pc:docMk/>
            <pc:sldMk cId="1110617937" sldId="286"/>
            <ac:picMk id="5" creationId="{718A76D3-2E86-4FF5-920A-EF2A63ABACF1}"/>
          </ac:picMkLst>
        </pc:picChg>
        <pc:picChg chg="del">
          <ac:chgData name="Hughes, Ffion" userId="b2b1aaa3-abdb-4362-bdd1-c2a453b42c86" providerId="ADAL" clId="{0D53C144-C1BA-439A-AF84-14BBBFC14E5D}" dt="2022-05-11T09:40:05.066" v="1928" actId="478"/>
          <ac:picMkLst>
            <pc:docMk/>
            <pc:sldMk cId="1110617937" sldId="286"/>
            <ac:picMk id="9" creationId="{26207E09-5261-444C-B67B-DB5368A9522F}"/>
          </ac:picMkLst>
        </pc:picChg>
        <pc:picChg chg="mod">
          <ac:chgData name="Hughes, Ffion" userId="b2b1aaa3-abdb-4362-bdd1-c2a453b42c86" providerId="ADAL" clId="{0D53C144-C1BA-439A-AF84-14BBBFC14E5D}" dt="2022-05-11T09:40:10.236" v="1930"/>
          <ac:picMkLst>
            <pc:docMk/>
            <pc:sldMk cId="1110617937" sldId="286"/>
            <ac:picMk id="12" creationId="{BAAFC0B4-2800-4D55-9F5C-3CC37631E960}"/>
          </ac:picMkLst>
        </pc:picChg>
        <pc:picChg chg="mod">
          <ac:chgData name="Hughes, Ffion" userId="b2b1aaa3-abdb-4362-bdd1-c2a453b42c86" providerId="ADAL" clId="{0D53C144-C1BA-439A-AF84-14BBBFC14E5D}" dt="2022-05-11T09:40:10.236" v="1930"/>
          <ac:picMkLst>
            <pc:docMk/>
            <pc:sldMk cId="1110617937" sldId="286"/>
            <ac:picMk id="15" creationId="{175604FC-E289-440E-A644-BFDA238AEB99}"/>
          </ac:picMkLst>
        </pc:picChg>
      </pc:sldChg>
      <pc:sldChg chg="addSp delSp modSp mod delAnim modAnim">
        <pc:chgData name="Hughes, Ffion" userId="b2b1aaa3-abdb-4362-bdd1-c2a453b42c86" providerId="ADAL" clId="{0D53C144-C1BA-439A-AF84-14BBBFC14E5D}" dt="2022-05-11T10:18:47.050" v="2151" actId="1076"/>
        <pc:sldMkLst>
          <pc:docMk/>
          <pc:sldMk cId="2608566266" sldId="287"/>
        </pc:sldMkLst>
        <pc:spChg chg="mod">
          <ac:chgData name="Hughes, Ffion" userId="b2b1aaa3-abdb-4362-bdd1-c2a453b42c86" providerId="ADAL" clId="{0D53C144-C1BA-439A-AF84-14BBBFC14E5D}" dt="2022-05-11T09:57:42.133" v="2009" actId="14100"/>
          <ac:spMkLst>
            <pc:docMk/>
            <pc:sldMk cId="2608566266" sldId="287"/>
            <ac:spMk id="2" creationId="{8C6F538D-D025-4B6F-A34C-A9E72ADA1714}"/>
          </ac:spMkLst>
        </pc:spChg>
        <pc:spChg chg="add mod">
          <ac:chgData name="Hughes, Ffion" userId="b2b1aaa3-abdb-4362-bdd1-c2a453b42c86" providerId="ADAL" clId="{0D53C144-C1BA-439A-AF84-14BBBFC14E5D}" dt="2022-05-11T07:24:41.988" v="200"/>
          <ac:spMkLst>
            <pc:docMk/>
            <pc:sldMk cId="2608566266" sldId="287"/>
            <ac:spMk id="11" creationId="{F0F9A22D-887E-4182-9A90-598D899AEB73}"/>
          </ac:spMkLst>
        </pc:spChg>
        <pc:spChg chg="del">
          <ac:chgData name="Hughes, Ffion" userId="b2b1aaa3-abdb-4362-bdd1-c2a453b42c86" providerId="ADAL" clId="{0D53C144-C1BA-439A-AF84-14BBBFC14E5D}" dt="2022-05-11T07:24:41.716" v="199" actId="478"/>
          <ac:spMkLst>
            <pc:docMk/>
            <pc:sldMk cId="2608566266" sldId="287"/>
            <ac:spMk id="17" creationId="{BE38B116-4318-4CCC-8D7C-7F94D3CDE35D}"/>
          </ac:spMkLst>
        </pc:spChg>
        <pc:spChg chg="add del mod">
          <ac:chgData name="Hughes, Ffion" userId="b2b1aaa3-abdb-4362-bdd1-c2a453b42c86" providerId="ADAL" clId="{0D53C144-C1BA-439A-AF84-14BBBFC14E5D}" dt="2022-05-11T10:12:33.324" v="2061" actId="403"/>
          <ac:spMkLst>
            <pc:docMk/>
            <pc:sldMk cId="2608566266" sldId="287"/>
            <ac:spMk id="23" creationId="{755A0205-A336-4757-A75D-8BF3688D5B12}"/>
          </ac:spMkLst>
        </pc:spChg>
        <pc:spChg chg="del">
          <ac:chgData name="Hughes, Ffion" userId="b2b1aaa3-abdb-4362-bdd1-c2a453b42c86" providerId="ADAL" clId="{0D53C144-C1BA-439A-AF84-14BBBFC14E5D}" dt="2022-05-11T09:54:40.193" v="1951" actId="478"/>
          <ac:spMkLst>
            <pc:docMk/>
            <pc:sldMk cId="2608566266" sldId="287"/>
            <ac:spMk id="25" creationId="{B51B2003-A172-4EED-8BE9-C5B275BA1A5F}"/>
          </ac:spMkLst>
        </pc:spChg>
        <pc:grpChg chg="add mod">
          <ac:chgData name="Hughes, Ffion" userId="b2b1aaa3-abdb-4362-bdd1-c2a453b42c86" providerId="ADAL" clId="{0D53C144-C1BA-439A-AF84-14BBBFC14E5D}" dt="2022-05-11T07:26:41.592" v="252"/>
          <ac:grpSpMkLst>
            <pc:docMk/>
            <pc:sldMk cId="2608566266" sldId="287"/>
            <ac:grpSpMk id="12" creationId="{FB98FF14-8BFD-4EAA-A406-329DF8AC390F}"/>
          </ac:grpSpMkLst>
        </pc:grpChg>
        <pc:grpChg chg="del">
          <ac:chgData name="Hughes, Ffion" userId="b2b1aaa3-abdb-4362-bdd1-c2a453b42c86" providerId="ADAL" clId="{0D53C144-C1BA-439A-AF84-14BBBFC14E5D}" dt="2022-05-11T07:26:40.651" v="251" actId="478"/>
          <ac:grpSpMkLst>
            <pc:docMk/>
            <pc:sldMk cId="2608566266" sldId="287"/>
            <ac:grpSpMk id="18" creationId="{92160196-F387-4C4E-BE8F-448F3B8E46CE}"/>
          </ac:grpSpMkLst>
        </pc:grpChg>
        <pc:picChg chg="add mod">
          <ac:chgData name="Hughes, Ffion" userId="b2b1aaa3-abdb-4362-bdd1-c2a453b42c86" providerId="ADAL" clId="{0D53C144-C1BA-439A-AF84-14BBBFC14E5D}" dt="2022-05-11T10:12:13.118" v="2057" actId="1076"/>
          <ac:picMkLst>
            <pc:docMk/>
            <pc:sldMk cId="2608566266" sldId="287"/>
            <ac:picMk id="5" creationId="{7CA9419F-AAB6-4D4D-8111-2A37D580EE66}"/>
          </ac:picMkLst>
        </pc:picChg>
        <pc:picChg chg="del">
          <ac:chgData name="Hughes, Ffion" userId="b2b1aaa3-abdb-4362-bdd1-c2a453b42c86" providerId="ADAL" clId="{0D53C144-C1BA-439A-AF84-14BBBFC14E5D}" dt="2022-05-11T09:54:40.932" v="1952" actId="478"/>
          <ac:picMkLst>
            <pc:docMk/>
            <pc:sldMk cId="2608566266" sldId="287"/>
            <ac:picMk id="6" creationId="{4E21E0DA-15EA-4F1F-BC39-1BE5B469F3F9}"/>
          </ac:picMkLst>
        </pc:picChg>
        <pc:picChg chg="add mod">
          <ac:chgData name="Hughes, Ffion" userId="b2b1aaa3-abdb-4362-bdd1-c2a453b42c86" providerId="ADAL" clId="{0D53C144-C1BA-439A-AF84-14BBBFC14E5D}" dt="2022-05-11T10:11:30.075" v="2051" actId="1076"/>
          <ac:picMkLst>
            <pc:docMk/>
            <pc:sldMk cId="2608566266" sldId="287"/>
            <ac:picMk id="8" creationId="{F760F85B-0E59-419D-8B14-01A0773D340B}"/>
          </ac:picMkLst>
        </pc:picChg>
        <pc:picChg chg="mod">
          <ac:chgData name="Hughes, Ffion" userId="b2b1aaa3-abdb-4362-bdd1-c2a453b42c86" providerId="ADAL" clId="{0D53C144-C1BA-439A-AF84-14BBBFC14E5D}" dt="2022-05-11T07:26:41.592" v="252"/>
          <ac:picMkLst>
            <pc:docMk/>
            <pc:sldMk cId="2608566266" sldId="287"/>
            <ac:picMk id="13" creationId="{2EA3891B-1FC1-44A9-B36D-0D41485F7A42}"/>
          </ac:picMkLst>
        </pc:picChg>
        <pc:picChg chg="mod">
          <ac:chgData name="Hughes, Ffion" userId="b2b1aaa3-abdb-4362-bdd1-c2a453b42c86" providerId="ADAL" clId="{0D53C144-C1BA-439A-AF84-14BBBFC14E5D}" dt="2022-05-11T07:26:41.592" v="252"/>
          <ac:picMkLst>
            <pc:docMk/>
            <pc:sldMk cId="2608566266" sldId="287"/>
            <ac:picMk id="14" creationId="{926F4F0E-57CB-4A38-B5C1-61E30A5163F8}"/>
          </ac:picMkLst>
        </pc:picChg>
        <pc:cxnChg chg="add mod">
          <ac:chgData name="Hughes, Ffion" userId="b2b1aaa3-abdb-4362-bdd1-c2a453b42c86" providerId="ADAL" clId="{0D53C144-C1BA-439A-AF84-14BBBFC14E5D}" dt="2022-05-11T10:18:47.050" v="2151" actId="1076"/>
          <ac:cxnSpMkLst>
            <pc:docMk/>
            <pc:sldMk cId="2608566266" sldId="287"/>
            <ac:cxnSpMk id="10" creationId="{14CF5EE5-5CE0-4DC1-B434-818053A5D2D0}"/>
          </ac:cxnSpMkLst>
        </pc:cxnChg>
      </pc:sldChg>
      <pc:sldChg chg="addSp delSp modSp del mod">
        <pc:chgData name="Hughes, Ffion" userId="b2b1aaa3-abdb-4362-bdd1-c2a453b42c86" providerId="ADAL" clId="{0D53C144-C1BA-439A-AF84-14BBBFC14E5D}" dt="2022-05-10T17:23:37.377" v="83" actId="47"/>
        <pc:sldMkLst>
          <pc:docMk/>
          <pc:sldMk cId="1213993306" sldId="300"/>
        </pc:sldMkLst>
        <pc:spChg chg="add mod">
          <ac:chgData name="Hughes, Ffion" userId="b2b1aaa3-abdb-4362-bdd1-c2a453b42c86" providerId="ADAL" clId="{0D53C144-C1BA-439A-AF84-14BBBFC14E5D}" dt="2022-05-10T15:51:22.514" v="56"/>
          <ac:spMkLst>
            <pc:docMk/>
            <pc:sldMk cId="1213993306" sldId="300"/>
            <ac:spMk id="9" creationId="{BC363BDA-2675-4795-BAAD-ABAE4FE5F57A}"/>
          </ac:spMkLst>
        </pc:spChg>
        <pc:spChg chg="del">
          <ac:chgData name="Hughes, Ffion" userId="b2b1aaa3-abdb-4362-bdd1-c2a453b42c86" providerId="ADAL" clId="{0D53C144-C1BA-439A-AF84-14BBBFC14E5D}" dt="2022-05-10T15:51:22.330" v="55" actId="478"/>
          <ac:spMkLst>
            <pc:docMk/>
            <pc:sldMk cId="1213993306" sldId="300"/>
            <ac:spMk id="13" creationId="{E42AB8F3-1D11-4483-BD94-10C8651787F3}"/>
          </ac:spMkLst>
        </pc:spChg>
      </pc:sldChg>
      <pc:sldChg chg="addSp delSp modSp mod modAnim">
        <pc:chgData name="Hughes, Ffion" userId="b2b1aaa3-abdb-4362-bdd1-c2a453b42c86" providerId="ADAL" clId="{0D53C144-C1BA-439A-AF84-14BBBFC14E5D}" dt="2022-05-11T08:26:24.572" v="549" actId="14100"/>
        <pc:sldMkLst>
          <pc:docMk/>
          <pc:sldMk cId="1468588104" sldId="301"/>
        </pc:sldMkLst>
        <pc:spChg chg="mod">
          <ac:chgData name="Hughes, Ffion" userId="b2b1aaa3-abdb-4362-bdd1-c2a453b42c86" providerId="ADAL" clId="{0D53C144-C1BA-439A-AF84-14BBBFC14E5D}" dt="2022-05-11T07:23:07.002" v="166" actId="14100"/>
          <ac:spMkLst>
            <pc:docMk/>
            <pc:sldMk cId="1468588104" sldId="301"/>
            <ac:spMk id="2" creationId="{3887586B-E98B-46C3-AE77-DA1C344E4EF8}"/>
          </ac:spMkLst>
        </pc:spChg>
        <pc:spChg chg="mod">
          <ac:chgData name="Hughes, Ffion" userId="b2b1aaa3-abdb-4362-bdd1-c2a453b42c86" providerId="ADAL" clId="{0D53C144-C1BA-439A-AF84-14BBBFC14E5D}" dt="2022-05-11T08:26:24.572" v="549" actId="14100"/>
          <ac:spMkLst>
            <pc:docMk/>
            <pc:sldMk cId="1468588104" sldId="301"/>
            <ac:spMk id="3" creationId="{FF197EDA-2498-48FF-9F98-ABDA1EDC87C2}"/>
          </ac:spMkLst>
        </pc:spChg>
        <pc:spChg chg="add mod">
          <ac:chgData name="Hughes, Ffion" userId="b2b1aaa3-abdb-4362-bdd1-c2a453b42c86" providerId="ADAL" clId="{0D53C144-C1BA-439A-AF84-14BBBFC14E5D}" dt="2022-05-11T07:23:38.200" v="174"/>
          <ac:spMkLst>
            <pc:docMk/>
            <pc:sldMk cId="1468588104" sldId="301"/>
            <ac:spMk id="9" creationId="{C882B4A9-6910-4FD7-A677-B4AD8C6C5FA5}"/>
          </ac:spMkLst>
        </pc:spChg>
        <pc:spChg chg="del">
          <ac:chgData name="Hughes, Ffion" userId="b2b1aaa3-abdb-4362-bdd1-c2a453b42c86" providerId="ADAL" clId="{0D53C144-C1BA-439A-AF84-14BBBFC14E5D}" dt="2022-05-11T07:23:37.830" v="173" actId="478"/>
          <ac:spMkLst>
            <pc:docMk/>
            <pc:sldMk cId="1468588104" sldId="301"/>
            <ac:spMk id="12" creationId="{0A65A541-2079-4FB8-8D0C-A316F363BA36}"/>
          </ac:spMkLst>
        </pc:spChg>
        <pc:grpChg chg="add mod">
          <ac:chgData name="Hughes, Ffion" userId="b2b1aaa3-abdb-4362-bdd1-c2a453b42c86" providerId="ADAL" clId="{0D53C144-C1BA-439A-AF84-14BBBFC14E5D}" dt="2022-05-11T07:25:51.100" v="227"/>
          <ac:grpSpMkLst>
            <pc:docMk/>
            <pc:sldMk cId="1468588104" sldId="301"/>
            <ac:grpSpMk id="10" creationId="{471A3B56-BAF2-43B0-9091-3C36F35C9F6B}"/>
          </ac:grpSpMkLst>
        </pc:grpChg>
        <pc:picChg chg="del">
          <ac:chgData name="Hughes, Ffion" userId="b2b1aaa3-abdb-4362-bdd1-c2a453b42c86" providerId="ADAL" clId="{0D53C144-C1BA-439A-AF84-14BBBFC14E5D}" dt="2022-05-11T07:25:48.606" v="225" actId="478"/>
          <ac:picMkLst>
            <pc:docMk/>
            <pc:sldMk cId="1468588104" sldId="301"/>
            <ac:picMk id="8" creationId="{5CBFA316-CAE4-40C1-B539-37A719857767}"/>
          </ac:picMkLst>
        </pc:picChg>
        <pc:picChg chg="mod">
          <ac:chgData name="Hughes, Ffion" userId="b2b1aaa3-abdb-4362-bdd1-c2a453b42c86" providerId="ADAL" clId="{0D53C144-C1BA-439A-AF84-14BBBFC14E5D}" dt="2022-05-11T07:25:51.100" v="227"/>
          <ac:picMkLst>
            <pc:docMk/>
            <pc:sldMk cId="1468588104" sldId="301"/>
            <ac:picMk id="11" creationId="{E6377285-C451-4E48-92B9-3A0E05C9B939}"/>
          </ac:picMkLst>
        </pc:picChg>
        <pc:picChg chg="mod">
          <ac:chgData name="Hughes, Ffion" userId="b2b1aaa3-abdb-4362-bdd1-c2a453b42c86" providerId="ADAL" clId="{0D53C144-C1BA-439A-AF84-14BBBFC14E5D}" dt="2022-05-11T07:28:36.482" v="289" actId="1076"/>
          <ac:picMkLst>
            <pc:docMk/>
            <pc:sldMk cId="1468588104" sldId="301"/>
            <ac:picMk id="13" creationId="{DDD089FA-16AD-438C-8730-7D657757F317}"/>
          </ac:picMkLst>
        </pc:picChg>
        <pc:picChg chg="del">
          <ac:chgData name="Hughes, Ffion" userId="b2b1aaa3-abdb-4362-bdd1-c2a453b42c86" providerId="ADAL" clId="{0D53C144-C1BA-439A-AF84-14BBBFC14E5D}" dt="2022-05-11T07:25:50.801" v="226" actId="478"/>
          <ac:picMkLst>
            <pc:docMk/>
            <pc:sldMk cId="1468588104" sldId="301"/>
            <ac:picMk id="14" creationId="{4D28B4D8-581B-4B3B-B685-53033367A8B8}"/>
          </ac:picMkLst>
        </pc:picChg>
        <pc:picChg chg="mod">
          <ac:chgData name="Hughes, Ffion" userId="b2b1aaa3-abdb-4362-bdd1-c2a453b42c86" providerId="ADAL" clId="{0D53C144-C1BA-439A-AF84-14BBBFC14E5D}" dt="2022-05-11T07:25:51.100" v="227"/>
          <ac:picMkLst>
            <pc:docMk/>
            <pc:sldMk cId="1468588104" sldId="301"/>
            <ac:picMk id="15" creationId="{FB6B7A78-C272-4874-B33A-7808477C2E86}"/>
          </ac:picMkLst>
        </pc:picChg>
      </pc:sldChg>
      <pc:sldChg chg="addSp delSp modSp mod modAnim">
        <pc:chgData name="Hughes, Ffion" userId="b2b1aaa3-abdb-4362-bdd1-c2a453b42c86" providerId="ADAL" clId="{0D53C144-C1BA-439A-AF84-14BBBFC14E5D}" dt="2022-05-11T08:10:03.764" v="436" actId="1076"/>
        <pc:sldMkLst>
          <pc:docMk/>
          <pc:sldMk cId="224387870" sldId="302"/>
        </pc:sldMkLst>
        <pc:spChg chg="mod">
          <ac:chgData name="Hughes, Ffion" userId="b2b1aaa3-abdb-4362-bdd1-c2a453b42c86" providerId="ADAL" clId="{0D53C144-C1BA-439A-AF84-14BBBFC14E5D}" dt="2022-05-11T08:09:01.148" v="421" actId="1076"/>
          <ac:spMkLst>
            <pc:docMk/>
            <pc:sldMk cId="224387870" sldId="302"/>
            <ac:spMk id="2" creationId="{93D45D1B-1E4A-4AEA-87C0-76AE108CE7F4}"/>
          </ac:spMkLst>
        </pc:spChg>
        <pc:spChg chg="add mod">
          <ac:chgData name="Hughes, Ffion" userId="b2b1aaa3-abdb-4362-bdd1-c2a453b42c86" providerId="ADAL" clId="{0D53C144-C1BA-439A-AF84-14BBBFC14E5D}" dt="2022-05-11T08:09:29.908" v="426" actId="1076"/>
          <ac:spMkLst>
            <pc:docMk/>
            <pc:sldMk cId="224387870" sldId="302"/>
            <ac:spMk id="3" creationId="{36EF1C70-59FD-413C-A024-FB7BB1B5D918}"/>
          </ac:spMkLst>
        </pc:spChg>
        <pc:spChg chg="add mod">
          <ac:chgData name="Hughes, Ffion" userId="b2b1aaa3-abdb-4362-bdd1-c2a453b42c86" providerId="ADAL" clId="{0D53C144-C1BA-439A-AF84-14BBBFC14E5D}" dt="2022-05-11T07:23:49.359" v="176"/>
          <ac:spMkLst>
            <pc:docMk/>
            <pc:sldMk cId="224387870" sldId="302"/>
            <ac:spMk id="8" creationId="{C01D5EA7-4E09-452C-936A-A79F6BD4C9A9}"/>
          </ac:spMkLst>
        </pc:spChg>
        <pc:spChg chg="del">
          <ac:chgData name="Hughes, Ffion" userId="b2b1aaa3-abdb-4362-bdd1-c2a453b42c86" providerId="ADAL" clId="{0D53C144-C1BA-439A-AF84-14BBBFC14E5D}" dt="2022-05-11T07:23:48.941" v="175" actId="478"/>
          <ac:spMkLst>
            <pc:docMk/>
            <pc:sldMk cId="224387870" sldId="302"/>
            <ac:spMk id="11" creationId="{973E64D5-3695-4262-9626-30DCD289FB9B}"/>
          </ac:spMkLst>
        </pc:spChg>
        <pc:grpChg chg="add mod">
          <ac:chgData name="Hughes, Ffion" userId="b2b1aaa3-abdb-4362-bdd1-c2a453b42c86" providerId="ADAL" clId="{0D53C144-C1BA-439A-AF84-14BBBFC14E5D}" dt="2022-05-11T07:25:55.852" v="230"/>
          <ac:grpSpMkLst>
            <pc:docMk/>
            <pc:sldMk cId="224387870" sldId="302"/>
            <ac:grpSpMk id="9" creationId="{07BE0A8B-EA04-4C93-A466-B90AA15F8054}"/>
          </ac:grpSpMkLst>
        </pc:grpChg>
        <pc:picChg chg="add mod modCrop">
          <ac:chgData name="Hughes, Ffion" userId="b2b1aaa3-abdb-4362-bdd1-c2a453b42c86" providerId="ADAL" clId="{0D53C144-C1BA-439A-AF84-14BBBFC14E5D}" dt="2022-05-11T08:10:03.764" v="436" actId="1076"/>
          <ac:picMkLst>
            <pc:docMk/>
            <pc:sldMk cId="224387870" sldId="302"/>
            <ac:picMk id="6" creationId="{5B317D6D-8646-4DA3-B8C2-7AA91CCF41FC}"/>
          </ac:picMkLst>
        </pc:picChg>
        <pc:picChg chg="del">
          <ac:chgData name="Hughes, Ffion" userId="b2b1aaa3-abdb-4362-bdd1-c2a453b42c86" providerId="ADAL" clId="{0D53C144-C1BA-439A-AF84-14BBBFC14E5D}" dt="2022-05-11T07:25:53.842" v="228" actId="478"/>
          <ac:picMkLst>
            <pc:docMk/>
            <pc:sldMk cId="224387870" sldId="302"/>
            <ac:picMk id="7" creationId="{A91C706E-4CE3-413D-A578-01F5A290CE1D}"/>
          </ac:picMkLst>
        </pc:picChg>
        <pc:picChg chg="mod">
          <ac:chgData name="Hughes, Ffion" userId="b2b1aaa3-abdb-4362-bdd1-c2a453b42c86" providerId="ADAL" clId="{0D53C144-C1BA-439A-AF84-14BBBFC14E5D}" dt="2022-05-11T07:25:55.852" v="230"/>
          <ac:picMkLst>
            <pc:docMk/>
            <pc:sldMk cId="224387870" sldId="302"/>
            <ac:picMk id="10" creationId="{B3EECB62-DE93-4B7B-B74A-3F7067558552}"/>
          </ac:picMkLst>
        </pc:picChg>
        <pc:picChg chg="mod">
          <ac:chgData name="Hughes, Ffion" userId="b2b1aaa3-abdb-4362-bdd1-c2a453b42c86" providerId="ADAL" clId="{0D53C144-C1BA-439A-AF84-14BBBFC14E5D}" dt="2022-05-11T07:25:55.852" v="230"/>
          <ac:picMkLst>
            <pc:docMk/>
            <pc:sldMk cId="224387870" sldId="302"/>
            <ac:picMk id="12" creationId="{2BEF0262-969B-4F47-8C79-6010851AABB0}"/>
          </ac:picMkLst>
        </pc:picChg>
        <pc:picChg chg="del">
          <ac:chgData name="Hughes, Ffion" userId="b2b1aaa3-abdb-4362-bdd1-c2a453b42c86" providerId="ADAL" clId="{0D53C144-C1BA-439A-AF84-14BBBFC14E5D}" dt="2022-05-11T07:25:55.550" v="229" actId="478"/>
          <ac:picMkLst>
            <pc:docMk/>
            <pc:sldMk cId="224387870" sldId="302"/>
            <ac:picMk id="13" creationId="{1113E23C-E5BC-4619-A0B4-C617C9E08F6B}"/>
          </ac:picMkLst>
        </pc:picChg>
        <pc:picChg chg="del">
          <ac:chgData name="Hughes, Ffion" userId="b2b1aaa3-abdb-4362-bdd1-c2a453b42c86" providerId="ADAL" clId="{0D53C144-C1BA-439A-AF84-14BBBFC14E5D}" dt="2022-05-11T08:02:27.353" v="293" actId="478"/>
          <ac:picMkLst>
            <pc:docMk/>
            <pc:sldMk cId="224387870" sldId="302"/>
            <ac:picMk id="2050" creationId="{CB77894C-7780-4DC7-9455-2935EB77A0D6}"/>
          </ac:picMkLst>
        </pc:picChg>
      </pc:sldChg>
      <pc:sldChg chg="addSp delSp modSp mod modAnim">
        <pc:chgData name="Hughes, Ffion" userId="b2b1aaa3-abdb-4362-bdd1-c2a453b42c86" providerId="ADAL" clId="{0D53C144-C1BA-439A-AF84-14BBBFC14E5D}" dt="2022-05-11T08:26:04.990" v="548" actId="20577"/>
        <pc:sldMkLst>
          <pc:docMk/>
          <pc:sldMk cId="691421829" sldId="303"/>
        </pc:sldMkLst>
        <pc:spChg chg="mod">
          <ac:chgData name="Hughes, Ffion" userId="b2b1aaa3-abdb-4362-bdd1-c2a453b42c86" providerId="ADAL" clId="{0D53C144-C1BA-439A-AF84-14BBBFC14E5D}" dt="2022-05-11T08:22:49.939" v="520" actId="1076"/>
          <ac:spMkLst>
            <pc:docMk/>
            <pc:sldMk cId="691421829" sldId="303"/>
            <ac:spMk id="2" creationId="{BB3FFDB3-A3CD-47DE-8E62-79E08F442221}"/>
          </ac:spMkLst>
        </pc:spChg>
        <pc:spChg chg="mod">
          <ac:chgData name="Hughes, Ffion" userId="b2b1aaa3-abdb-4362-bdd1-c2a453b42c86" providerId="ADAL" clId="{0D53C144-C1BA-439A-AF84-14BBBFC14E5D}" dt="2022-05-11T08:26:04.990" v="548" actId="20577"/>
          <ac:spMkLst>
            <pc:docMk/>
            <pc:sldMk cId="691421829" sldId="303"/>
            <ac:spMk id="3" creationId="{85059FFE-B3E2-4256-B921-40B287576688}"/>
          </ac:spMkLst>
        </pc:spChg>
        <pc:spChg chg="add mod">
          <ac:chgData name="Hughes, Ffion" userId="b2b1aaa3-abdb-4362-bdd1-c2a453b42c86" providerId="ADAL" clId="{0D53C144-C1BA-439A-AF84-14BBBFC14E5D}" dt="2022-05-11T07:23:53.450" v="178"/>
          <ac:spMkLst>
            <pc:docMk/>
            <pc:sldMk cId="691421829" sldId="303"/>
            <ac:spMk id="11" creationId="{2EF49F69-BE8B-4721-A953-1754B4541396}"/>
          </ac:spMkLst>
        </pc:spChg>
        <pc:spChg chg="mod">
          <ac:chgData name="Hughes, Ffion" userId="b2b1aaa3-abdb-4362-bdd1-c2a453b42c86" providerId="ADAL" clId="{0D53C144-C1BA-439A-AF84-14BBBFC14E5D}" dt="2022-05-11T08:13:49.621" v="491" actId="6549"/>
          <ac:spMkLst>
            <pc:docMk/>
            <pc:sldMk cId="691421829" sldId="303"/>
            <ac:spMk id="12" creationId="{F941F854-9A48-4A76-ABAA-26614B5FC26F}"/>
          </ac:spMkLst>
        </pc:spChg>
        <pc:spChg chg="del">
          <ac:chgData name="Hughes, Ffion" userId="b2b1aaa3-abdb-4362-bdd1-c2a453b42c86" providerId="ADAL" clId="{0D53C144-C1BA-439A-AF84-14BBBFC14E5D}" dt="2022-05-11T08:12:41.265" v="440" actId="478"/>
          <ac:spMkLst>
            <pc:docMk/>
            <pc:sldMk cId="691421829" sldId="303"/>
            <ac:spMk id="16" creationId="{28799FA0-BF12-46A9-8261-C13CA0D8FE3C}"/>
          </ac:spMkLst>
        </pc:spChg>
        <pc:spChg chg="del">
          <ac:chgData name="Hughes, Ffion" userId="b2b1aaa3-abdb-4362-bdd1-c2a453b42c86" providerId="ADAL" clId="{0D53C144-C1BA-439A-AF84-14BBBFC14E5D}" dt="2022-05-11T07:23:53.103" v="177" actId="478"/>
          <ac:spMkLst>
            <pc:docMk/>
            <pc:sldMk cId="691421829" sldId="303"/>
            <ac:spMk id="17" creationId="{E2389205-6382-492A-9AF1-F195E0642F7F}"/>
          </ac:spMkLst>
        </pc:spChg>
        <pc:grpChg chg="add mod">
          <ac:chgData name="Hughes, Ffion" userId="b2b1aaa3-abdb-4362-bdd1-c2a453b42c86" providerId="ADAL" clId="{0D53C144-C1BA-439A-AF84-14BBBFC14E5D}" dt="2022-05-11T07:26:00.307" v="232"/>
          <ac:grpSpMkLst>
            <pc:docMk/>
            <pc:sldMk cId="691421829" sldId="303"/>
            <ac:grpSpMk id="13" creationId="{E5318A82-0C99-4694-957B-C96DEAC66349}"/>
          </ac:grpSpMkLst>
        </pc:grpChg>
        <pc:picChg chg="add mod">
          <ac:chgData name="Hughes, Ffion" userId="b2b1aaa3-abdb-4362-bdd1-c2a453b42c86" providerId="ADAL" clId="{0D53C144-C1BA-439A-AF84-14BBBFC14E5D}" dt="2022-05-11T08:25:38.316" v="531" actId="14100"/>
          <ac:picMkLst>
            <pc:docMk/>
            <pc:sldMk cId="691421829" sldId="303"/>
            <ac:picMk id="6" creationId="{792448A0-1409-4C25-B535-BCD7E858D48A}"/>
          </ac:picMkLst>
        </pc:picChg>
        <pc:picChg chg="del">
          <ac:chgData name="Hughes, Ffion" userId="b2b1aaa3-abdb-4362-bdd1-c2a453b42c86" providerId="ADAL" clId="{0D53C144-C1BA-439A-AF84-14BBBFC14E5D}" dt="2022-05-11T07:25:59.752" v="231" actId="478"/>
          <ac:picMkLst>
            <pc:docMk/>
            <pc:sldMk cId="691421829" sldId="303"/>
            <ac:picMk id="7" creationId="{57ABC052-1AEE-4025-9E81-F664732DF638}"/>
          </ac:picMkLst>
        </pc:picChg>
        <pc:picChg chg="add mod">
          <ac:chgData name="Hughes, Ffion" userId="b2b1aaa3-abdb-4362-bdd1-c2a453b42c86" providerId="ADAL" clId="{0D53C144-C1BA-439A-AF84-14BBBFC14E5D}" dt="2022-05-11T08:26:01.790" v="533" actId="14100"/>
          <ac:picMkLst>
            <pc:docMk/>
            <pc:sldMk cId="691421829" sldId="303"/>
            <ac:picMk id="9" creationId="{4332EFCC-29B2-4156-8D34-3DC9EB43CE26}"/>
          </ac:picMkLst>
        </pc:picChg>
        <pc:picChg chg="mod">
          <ac:chgData name="Hughes, Ffion" userId="b2b1aaa3-abdb-4362-bdd1-c2a453b42c86" providerId="ADAL" clId="{0D53C144-C1BA-439A-AF84-14BBBFC14E5D}" dt="2022-05-11T07:26:00.307" v="232"/>
          <ac:picMkLst>
            <pc:docMk/>
            <pc:sldMk cId="691421829" sldId="303"/>
            <ac:picMk id="14" creationId="{24AC9D56-20DB-41A9-8343-9193F1C9B44D}"/>
          </ac:picMkLst>
        </pc:picChg>
        <pc:picChg chg="del">
          <ac:chgData name="Hughes, Ffion" userId="b2b1aaa3-abdb-4362-bdd1-c2a453b42c86" providerId="ADAL" clId="{0D53C144-C1BA-439A-AF84-14BBBFC14E5D}" dt="2022-05-11T08:12:40.463" v="439" actId="478"/>
          <ac:picMkLst>
            <pc:docMk/>
            <pc:sldMk cId="691421829" sldId="303"/>
            <ac:picMk id="15" creationId="{48A8770F-6591-4A3C-ABDA-80908BAF5142}"/>
          </ac:picMkLst>
        </pc:picChg>
        <pc:picChg chg="del">
          <ac:chgData name="Hughes, Ffion" userId="b2b1aaa3-abdb-4362-bdd1-c2a453b42c86" providerId="ADAL" clId="{0D53C144-C1BA-439A-AF84-14BBBFC14E5D}" dt="2022-05-11T07:25:59.752" v="231" actId="478"/>
          <ac:picMkLst>
            <pc:docMk/>
            <pc:sldMk cId="691421829" sldId="303"/>
            <ac:picMk id="18" creationId="{97D93636-86BF-4492-8CE5-AE3C76DAD78B}"/>
          </ac:picMkLst>
        </pc:picChg>
        <pc:picChg chg="mod">
          <ac:chgData name="Hughes, Ffion" userId="b2b1aaa3-abdb-4362-bdd1-c2a453b42c86" providerId="ADAL" clId="{0D53C144-C1BA-439A-AF84-14BBBFC14E5D}" dt="2022-05-11T07:26:00.307" v="232"/>
          <ac:picMkLst>
            <pc:docMk/>
            <pc:sldMk cId="691421829" sldId="303"/>
            <ac:picMk id="19" creationId="{4624C4EF-EAAE-4E4F-AD85-A501EB3EA6AA}"/>
          </ac:picMkLst>
        </pc:picChg>
      </pc:sldChg>
      <pc:sldChg chg="addSp delSp modSp mod modAnim">
        <pc:chgData name="Hughes, Ffion" userId="b2b1aaa3-abdb-4362-bdd1-c2a453b42c86" providerId="ADAL" clId="{0D53C144-C1BA-439A-AF84-14BBBFC14E5D}" dt="2022-05-12T07:11:14.618" v="4159"/>
        <pc:sldMkLst>
          <pc:docMk/>
          <pc:sldMk cId="2205544008" sldId="304"/>
        </pc:sldMkLst>
        <pc:spChg chg="mod">
          <ac:chgData name="Hughes, Ffion" userId="b2b1aaa3-abdb-4362-bdd1-c2a453b42c86" providerId="ADAL" clId="{0D53C144-C1BA-439A-AF84-14BBBFC14E5D}" dt="2022-05-11T08:34:53.199" v="730" actId="20577"/>
          <ac:spMkLst>
            <pc:docMk/>
            <pc:sldMk cId="2205544008" sldId="304"/>
            <ac:spMk id="2" creationId="{F4D52BA2-111A-4FB9-829D-40C015024A93}"/>
          </ac:spMkLst>
        </pc:spChg>
        <pc:spChg chg="mod">
          <ac:chgData name="Hughes, Ffion" userId="b2b1aaa3-abdb-4362-bdd1-c2a453b42c86" providerId="ADAL" clId="{0D53C144-C1BA-439A-AF84-14BBBFC14E5D}" dt="2022-05-11T08:34:34.771" v="688" actId="20577"/>
          <ac:spMkLst>
            <pc:docMk/>
            <pc:sldMk cId="2205544008" sldId="304"/>
            <ac:spMk id="3" creationId="{B37DD326-C6F4-4086-980E-9BD3D12E7E20}"/>
          </ac:spMkLst>
        </pc:spChg>
        <pc:spChg chg="add mod">
          <ac:chgData name="Hughes, Ffion" userId="b2b1aaa3-abdb-4362-bdd1-c2a453b42c86" providerId="ADAL" clId="{0D53C144-C1BA-439A-AF84-14BBBFC14E5D}" dt="2022-05-11T07:24:02.107" v="182"/>
          <ac:spMkLst>
            <pc:docMk/>
            <pc:sldMk cId="2205544008" sldId="304"/>
            <ac:spMk id="9" creationId="{FA7111C7-670C-4BE6-BF64-98B1135AF0C5}"/>
          </ac:spMkLst>
        </pc:spChg>
        <pc:spChg chg="del">
          <ac:chgData name="Hughes, Ffion" userId="b2b1aaa3-abdb-4362-bdd1-c2a453b42c86" providerId="ADAL" clId="{0D53C144-C1BA-439A-AF84-14BBBFC14E5D}" dt="2022-05-11T07:24:01.807" v="181" actId="478"/>
          <ac:spMkLst>
            <pc:docMk/>
            <pc:sldMk cId="2205544008" sldId="304"/>
            <ac:spMk id="13" creationId="{2BD37E04-587E-41D8-8946-7B960A5DC618}"/>
          </ac:spMkLst>
        </pc:spChg>
        <pc:grpChg chg="add mod">
          <ac:chgData name="Hughes, Ffion" userId="b2b1aaa3-abdb-4362-bdd1-c2a453b42c86" providerId="ADAL" clId="{0D53C144-C1BA-439A-AF84-14BBBFC14E5D}" dt="2022-05-12T07:11:14.618" v="4159"/>
          <ac:grpSpMkLst>
            <pc:docMk/>
            <pc:sldMk cId="2205544008" sldId="304"/>
            <ac:grpSpMk id="8" creationId="{E3394EB6-2589-47E6-8558-913BD53F1FA0}"/>
          </ac:grpSpMkLst>
        </pc:grpChg>
        <pc:picChg chg="del">
          <ac:chgData name="Hughes, Ffion" userId="b2b1aaa3-abdb-4362-bdd1-c2a453b42c86" providerId="ADAL" clId="{0D53C144-C1BA-439A-AF84-14BBBFC14E5D}" dt="2022-05-11T08:32:52.880" v="650" actId="478"/>
          <ac:picMkLst>
            <pc:docMk/>
            <pc:sldMk cId="2205544008" sldId="304"/>
            <ac:picMk id="6" creationId="{59C0492D-78D7-4B8A-89AC-C8466479A54E}"/>
          </ac:picMkLst>
        </pc:picChg>
        <pc:picChg chg="add mod">
          <ac:chgData name="Hughes, Ffion" userId="b2b1aaa3-abdb-4362-bdd1-c2a453b42c86" providerId="ADAL" clId="{0D53C144-C1BA-439A-AF84-14BBBFC14E5D}" dt="2022-05-11T08:40:13.877" v="738" actId="1582"/>
          <ac:picMkLst>
            <pc:docMk/>
            <pc:sldMk cId="2205544008" sldId="304"/>
            <ac:picMk id="7" creationId="{A31C5392-CA76-4328-9F99-026779FF8A4A}"/>
          </ac:picMkLst>
        </pc:picChg>
        <pc:picChg chg="mod">
          <ac:chgData name="Hughes, Ffion" userId="b2b1aaa3-abdb-4362-bdd1-c2a453b42c86" providerId="ADAL" clId="{0D53C144-C1BA-439A-AF84-14BBBFC14E5D}" dt="2022-05-12T07:11:14.618" v="4159"/>
          <ac:picMkLst>
            <pc:docMk/>
            <pc:sldMk cId="2205544008" sldId="304"/>
            <ac:picMk id="10" creationId="{BCDF737A-DA3C-4371-B82A-7924DD14EE4C}"/>
          </ac:picMkLst>
        </pc:picChg>
        <pc:picChg chg="mod">
          <ac:chgData name="Hughes, Ffion" userId="b2b1aaa3-abdb-4362-bdd1-c2a453b42c86" providerId="ADAL" clId="{0D53C144-C1BA-439A-AF84-14BBBFC14E5D}" dt="2022-05-12T07:11:14.618" v="4159"/>
          <ac:picMkLst>
            <pc:docMk/>
            <pc:sldMk cId="2205544008" sldId="304"/>
            <ac:picMk id="11" creationId="{3B4DEA44-2EF8-45CB-A25A-D88ADA2B30AA}"/>
          </ac:picMkLst>
        </pc:picChg>
        <pc:picChg chg="del">
          <ac:chgData name="Hughes, Ffion" userId="b2b1aaa3-abdb-4362-bdd1-c2a453b42c86" providerId="ADAL" clId="{0D53C144-C1BA-439A-AF84-14BBBFC14E5D}" dt="2022-05-11T07:26:08.516" v="235" actId="478"/>
          <ac:picMkLst>
            <pc:docMk/>
            <pc:sldMk cId="2205544008" sldId="304"/>
            <ac:picMk id="14" creationId="{211E0BA8-5DEA-4159-9095-A0D967DA1156}"/>
          </ac:picMkLst>
        </pc:picChg>
        <pc:picChg chg="del">
          <ac:chgData name="Hughes, Ffion" userId="b2b1aaa3-abdb-4362-bdd1-c2a453b42c86" providerId="ADAL" clId="{0D53C144-C1BA-439A-AF84-14BBBFC14E5D}" dt="2022-05-11T07:26:08.516" v="235" actId="478"/>
          <ac:picMkLst>
            <pc:docMk/>
            <pc:sldMk cId="2205544008" sldId="304"/>
            <ac:picMk id="16" creationId="{2D1B8597-4413-4521-9A00-D8C0845486DC}"/>
          </ac:picMkLst>
        </pc:picChg>
      </pc:sldChg>
      <pc:sldChg chg="addSp delSp modSp mod modAnim">
        <pc:chgData name="Hughes, Ffion" userId="b2b1aaa3-abdb-4362-bdd1-c2a453b42c86" providerId="ADAL" clId="{0D53C144-C1BA-439A-AF84-14BBBFC14E5D}" dt="2022-05-11T08:45:33.140" v="798" actId="1076"/>
        <pc:sldMkLst>
          <pc:docMk/>
          <pc:sldMk cId="2363823524" sldId="305"/>
        </pc:sldMkLst>
        <pc:spChg chg="mod">
          <ac:chgData name="Hughes, Ffion" userId="b2b1aaa3-abdb-4362-bdd1-c2a453b42c86" providerId="ADAL" clId="{0D53C144-C1BA-439A-AF84-14BBBFC14E5D}" dt="2022-05-11T08:40:59.746" v="743" actId="20577"/>
          <ac:spMkLst>
            <pc:docMk/>
            <pc:sldMk cId="2363823524" sldId="305"/>
            <ac:spMk id="2" creationId="{AF8A1BF2-7831-42E4-9AAB-55ED0CD35BBA}"/>
          </ac:spMkLst>
        </pc:spChg>
        <pc:spChg chg="mod">
          <ac:chgData name="Hughes, Ffion" userId="b2b1aaa3-abdb-4362-bdd1-c2a453b42c86" providerId="ADAL" clId="{0D53C144-C1BA-439A-AF84-14BBBFC14E5D}" dt="2022-05-11T08:44:00.035" v="795" actId="20577"/>
          <ac:spMkLst>
            <pc:docMk/>
            <pc:sldMk cId="2363823524" sldId="305"/>
            <ac:spMk id="3" creationId="{87025017-5F1A-4F1D-A601-9916B49517D3}"/>
          </ac:spMkLst>
        </pc:spChg>
        <pc:spChg chg="del">
          <ac:chgData name="Hughes, Ffion" userId="b2b1aaa3-abdb-4362-bdd1-c2a453b42c86" providerId="ADAL" clId="{0D53C144-C1BA-439A-AF84-14BBBFC14E5D}" dt="2022-05-11T08:41:06.910" v="744" actId="478"/>
          <ac:spMkLst>
            <pc:docMk/>
            <pc:sldMk cId="2363823524" sldId="305"/>
            <ac:spMk id="10" creationId="{F4E1CF51-56AC-4EE9-95BF-C3E238936227}"/>
          </ac:spMkLst>
        </pc:spChg>
        <pc:spChg chg="add mod">
          <ac:chgData name="Hughes, Ffion" userId="b2b1aaa3-abdb-4362-bdd1-c2a453b42c86" providerId="ADAL" clId="{0D53C144-C1BA-439A-AF84-14BBBFC14E5D}" dt="2022-05-11T07:24:06.308" v="184"/>
          <ac:spMkLst>
            <pc:docMk/>
            <pc:sldMk cId="2363823524" sldId="305"/>
            <ac:spMk id="13" creationId="{D8E3DE84-DD8F-459A-BE74-C5EDB0F43491}"/>
          </ac:spMkLst>
        </pc:spChg>
        <pc:spChg chg="del">
          <ac:chgData name="Hughes, Ffion" userId="b2b1aaa3-abdb-4362-bdd1-c2a453b42c86" providerId="ADAL" clId="{0D53C144-C1BA-439A-AF84-14BBBFC14E5D}" dt="2022-05-11T07:24:06.069" v="183" actId="478"/>
          <ac:spMkLst>
            <pc:docMk/>
            <pc:sldMk cId="2363823524" sldId="305"/>
            <ac:spMk id="18" creationId="{CA4AB2A6-F269-447D-AFB7-A06A4746779C}"/>
          </ac:spMkLst>
        </pc:spChg>
        <pc:grpChg chg="del">
          <ac:chgData name="Hughes, Ffion" userId="b2b1aaa3-abdb-4362-bdd1-c2a453b42c86" providerId="ADAL" clId="{0D53C144-C1BA-439A-AF84-14BBBFC14E5D}" dt="2022-05-11T07:26:11.851" v="236" actId="478"/>
          <ac:grpSpMkLst>
            <pc:docMk/>
            <pc:sldMk cId="2363823524" sldId="305"/>
            <ac:grpSpMk id="12" creationId="{39154D1D-BA12-4CB9-A4F1-96162D1DBF7E}"/>
          </ac:grpSpMkLst>
        </pc:grpChg>
        <pc:grpChg chg="add mod">
          <ac:chgData name="Hughes, Ffion" userId="b2b1aaa3-abdb-4362-bdd1-c2a453b42c86" providerId="ADAL" clId="{0D53C144-C1BA-439A-AF84-14BBBFC14E5D}" dt="2022-05-11T07:26:12.214" v="237"/>
          <ac:grpSpMkLst>
            <pc:docMk/>
            <pc:sldMk cId="2363823524" sldId="305"/>
            <ac:grpSpMk id="19" creationId="{4AA3AEA3-3122-4884-8C15-060E2D946AE9}"/>
          </ac:grpSpMkLst>
        </pc:grpChg>
        <pc:picChg chg="del">
          <ac:chgData name="Hughes, Ffion" userId="b2b1aaa3-abdb-4362-bdd1-c2a453b42c86" providerId="ADAL" clId="{0D53C144-C1BA-439A-AF84-14BBBFC14E5D}" dt="2022-05-11T08:41:38.015" v="778" actId="478"/>
          <ac:picMkLst>
            <pc:docMk/>
            <pc:sldMk cId="2363823524" sldId="305"/>
            <ac:picMk id="7" creationId="{50C39364-397D-4F98-A98A-67265A935663}"/>
          </ac:picMkLst>
        </pc:picChg>
        <pc:picChg chg="mod">
          <ac:chgData name="Hughes, Ffion" userId="b2b1aaa3-abdb-4362-bdd1-c2a453b42c86" providerId="ADAL" clId="{0D53C144-C1BA-439A-AF84-14BBBFC14E5D}" dt="2022-05-11T07:26:12.214" v="237"/>
          <ac:picMkLst>
            <pc:docMk/>
            <pc:sldMk cId="2363823524" sldId="305"/>
            <ac:picMk id="20" creationId="{E999BDBC-DC93-446B-A2B0-B16486D6960E}"/>
          </ac:picMkLst>
        </pc:picChg>
        <pc:picChg chg="mod">
          <ac:chgData name="Hughes, Ffion" userId="b2b1aaa3-abdb-4362-bdd1-c2a453b42c86" providerId="ADAL" clId="{0D53C144-C1BA-439A-AF84-14BBBFC14E5D}" dt="2022-05-11T07:26:12.214" v="237"/>
          <ac:picMkLst>
            <pc:docMk/>
            <pc:sldMk cId="2363823524" sldId="305"/>
            <ac:picMk id="21" creationId="{D552F38E-9ABC-44B0-AEEA-2B1125C85FC8}"/>
          </ac:picMkLst>
        </pc:picChg>
        <pc:picChg chg="add mod">
          <ac:chgData name="Hughes, Ffion" userId="b2b1aaa3-abdb-4362-bdd1-c2a453b42c86" providerId="ADAL" clId="{0D53C144-C1BA-439A-AF84-14BBBFC14E5D}" dt="2022-05-11T08:45:33.140" v="798" actId="1076"/>
          <ac:picMkLst>
            <pc:docMk/>
            <pc:sldMk cId="2363823524" sldId="305"/>
            <ac:picMk id="1026" creationId="{5D1D3B16-D08B-4A32-A784-CA44E0083AC6}"/>
          </ac:picMkLst>
        </pc:picChg>
      </pc:sldChg>
      <pc:sldChg chg="addSp delSp modSp mod modAnim">
        <pc:chgData name="Hughes, Ffion" userId="b2b1aaa3-abdb-4362-bdd1-c2a453b42c86" providerId="ADAL" clId="{0D53C144-C1BA-439A-AF84-14BBBFC14E5D}" dt="2022-05-11T08:53:09.932" v="952" actId="1076"/>
        <pc:sldMkLst>
          <pc:docMk/>
          <pc:sldMk cId="3394020873" sldId="306"/>
        </pc:sldMkLst>
        <pc:spChg chg="mod">
          <ac:chgData name="Hughes, Ffion" userId="b2b1aaa3-abdb-4362-bdd1-c2a453b42c86" providerId="ADAL" clId="{0D53C144-C1BA-439A-AF84-14BBBFC14E5D}" dt="2022-05-11T08:47:35.500" v="856" actId="1076"/>
          <ac:spMkLst>
            <pc:docMk/>
            <pc:sldMk cId="3394020873" sldId="306"/>
            <ac:spMk id="2" creationId="{AF8A1BF2-7831-42E4-9AAB-55ED0CD35BBA}"/>
          </ac:spMkLst>
        </pc:spChg>
        <pc:spChg chg="mod">
          <ac:chgData name="Hughes, Ffion" userId="b2b1aaa3-abdb-4362-bdd1-c2a453b42c86" providerId="ADAL" clId="{0D53C144-C1BA-439A-AF84-14BBBFC14E5D}" dt="2022-05-11T08:51:58.163" v="946" actId="207"/>
          <ac:spMkLst>
            <pc:docMk/>
            <pc:sldMk cId="3394020873" sldId="306"/>
            <ac:spMk id="3" creationId="{87025017-5F1A-4F1D-A601-9916B49517D3}"/>
          </ac:spMkLst>
        </pc:spChg>
        <pc:spChg chg="del mod">
          <ac:chgData name="Hughes, Ffion" userId="b2b1aaa3-abdb-4362-bdd1-c2a453b42c86" providerId="ADAL" clId="{0D53C144-C1BA-439A-AF84-14BBBFC14E5D}" dt="2022-05-11T08:47:38.135" v="857" actId="478"/>
          <ac:spMkLst>
            <pc:docMk/>
            <pc:sldMk cId="3394020873" sldId="306"/>
            <ac:spMk id="8" creationId="{45A13214-10A1-44E2-869B-644270DF9FBB}"/>
          </ac:spMkLst>
        </pc:spChg>
        <pc:spChg chg="add mod">
          <ac:chgData name="Hughes, Ffion" userId="b2b1aaa3-abdb-4362-bdd1-c2a453b42c86" providerId="ADAL" clId="{0D53C144-C1BA-439A-AF84-14BBBFC14E5D}" dt="2022-05-11T07:24:10.440" v="186"/>
          <ac:spMkLst>
            <pc:docMk/>
            <pc:sldMk cId="3394020873" sldId="306"/>
            <ac:spMk id="10" creationId="{298A19F6-5A10-41BF-9C7A-CDA8EC1888CC}"/>
          </ac:spMkLst>
        </pc:spChg>
        <pc:spChg chg="del">
          <ac:chgData name="Hughes, Ffion" userId="b2b1aaa3-abdb-4362-bdd1-c2a453b42c86" providerId="ADAL" clId="{0D53C144-C1BA-439A-AF84-14BBBFC14E5D}" dt="2022-05-11T07:24:10.085" v="185" actId="478"/>
          <ac:spMkLst>
            <pc:docMk/>
            <pc:sldMk cId="3394020873" sldId="306"/>
            <ac:spMk id="17" creationId="{CA88206B-F064-495E-9261-914962C3D9FE}"/>
          </ac:spMkLst>
        </pc:spChg>
        <pc:grpChg chg="add mod">
          <ac:chgData name="Hughes, Ffion" userId="b2b1aaa3-abdb-4362-bdd1-c2a453b42c86" providerId="ADAL" clId="{0D53C144-C1BA-439A-AF84-14BBBFC14E5D}" dt="2022-05-11T07:26:17.518" v="239"/>
          <ac:grpSpMkLst>
            <pc:docMk/>
            <pc:sldMk cId="3394020873" sldId="306"/>
            <ac:grpSpMk id="11" creationId="{532AF9E9-5F36-46E6-9D5A-6A33F5A2AABE}"/>
          </ac:grpSpMkLst>
        </pc:grpChg>
        <pc:picChg chg="add mod">
          <ac:chgData name="Hughes, Ffion" userId="b2b1aaa3-abdb-4362-bdd1-c2a453b42c86" providerId="ADAL" clId="{0D53C144-C1BA-439A-AF84-14BBBFC14E5D}" dt="2022-05-11T08:53:09.932" v="952" actId="1076"/>
          <ac:picMkLst>
            <pc:docMk/>
            <pc:sldMk cId="3394020873" sldId="306"/>
            <ac:picMk id="6" creationId="{FE3AC7B5-1CF4-47BD-A0A8-1A833DCBE446}"/>
          </ac:picMkLst>
        </pc:picChg>
        <pc:picChg chg="del">
          <ac:chgData name="Hughes, Ffion" userId="b2b1aaa3-abdb-4362-bdd1-c2a453b42c86" providerId="ADAL" clId="{0D53C144-C1BA-439A-AF84-14BBBFC14E5D}" dt="2022-05-11T07:26:17.217" v="238" actId="478"/>
          <ac:picMkLst>
            <pc:docMk/>
            <pc:sldMk cId="3394020873" sldId="306"/>
            <ac:picMk id="12" creationId="{32683645-D777-4001-931B-DDCDDA500BBE}"/>
          </ac:picMkLst>
        </pc:picChg>
        <pc:picChg chg="mod">
          <ac:chgData name="Hughes, Ffion" userId="b2b1aaa3-abdb-4362-bdd1-c2a453b42c86" providerId="ADAL" clId="{0D53C144-C1BA-439A-AF84-14BBBFC14E5D}" dt="2022-05-11T07:26:17.518" v="239"/>
          <ac:picMkLst>
            <pc:docMk/>
            <pc:sldMk cId="3394020873" sldId="306"/>
            <ac:picMk id="13" creationId="{3363AE93-CBF6-4FF5-A61D-D3C3CD5F387D}"/>
          </ac:picMkLst>
        </pc:picChg>
        <pc:picChg chg="mod">
          <ac:chgData name="Hughes, Ffion" userId="b2b1aaa3-abdb-4362-bdd1-c2a453b42c86" providerId="ADAL" clId="{0D53C144-C1BA-439A-AF84-14BBBFC14E5D}" dt="2022-05-11T07:26:17.518" v="239"/>
          <ac:picMkLst>
            <pc:docMk/>
            <pc:sldMk cId="3394020873" sldId="306"/>
            <ac:picMk id="14" creationId="{106345F1-9977-42F8-8EA1-FF68097F5288}"/>
          </ac:picMkLst>
        </pc:picChg>
        <pc:picChg chg="del">
          <ac:chgData name="Hughes, Ffion" userId="b2b1aaa3-abdb-4362-bdd1-c2a453b42c86" providerId="ADAL" clId="{0D53C144-C1BA-439A-AF84-14BBBFC14E5D}" dt="2022-05-11T08:49:09.713" v="920" actId="21"/>
          <ac:picMkLst>
            <pc:docMk/>
            <pc:sldMk cId="3394020873" sldId="306"/>
            <ac:picMk id="16" creationId="{5EF7708A-6DCE-4350-80F4-C5424535B763}"/>
          </ac:picMkLst>
        </pc:picChg>
        <pc:picChg chg="del">
          <ac:chgData name="Hughes, Ffion" userId="b2b1aaa3-abdb-4362-bdd1-c2a453b42c86" providerId="ADAL" clId="{0D53C144-C1BA-439A-AF84-14BBBFC14E5D}" dt="2022-05-11T07:26:17.217" v="238" actId="478"/>
          <ac:picMkLst>
            <pc:docMk/>
            <pc:sldMk cId="3394020873" sldId="306"/>
            <ac:picMk id="18" creationId="{803A513F-B789-4DA3-A6B2-6A471A38B00E}"/>
          </ac:picMkLst>
        </pc:picChg>
      </pc:sldChg>
      <pc:sldChg chg="addSp delSp modSp mod modAnim">
        <pc:chgData name="Hughes, Ffion" userId="b2b1aaa3-abdb-4362-bdd1-c2a453b42c86" providerId="ADAL" clId="{0D53C144-C1BA-439A-AF84-14BBBFC14E5D}" dt="2022-05-11T09:18:40.888" v="1696" actId="20577"/>
        <pc:sldMkLst>
          <pc:docMk/>
          <pc:sldMk cId="3471721934" sldId="307"/>
        </pc:sldMkLst>
        <pc:spChg chg="mod">
          <ac:chgData name="Hughes, Ffion" userId="b2b1aaa3-abdb-4362-bdd1-c2a453b42c86" providerId="ADAL" clId="{0D53C144-C1BA-439A-AF84-14BBBFC14E5D}" dt="2022-05-11T09:17:10.117" v="1631" actId="20577"/>
          <ac:spMkLst>
            <pc:docMk/>
            <pc:sldMk cId="3471721934" sldId="307"/>
            <ac:spMk id="2" creationId="{AF8A1BF2-7831-42E4-9AAB-55ED0CD35BBA}"/>
          </ac:spMkLst>
        </pc:spChg>
        <pc:spChg chg="mod">
          <ac:chgData name="Hughes, Ffion" userId="b2b1aaa3-abdb-4362-bdd1-c2a453b42c86" providerId="ADAL" clId="{0D53C144-C1BA-439A-AF84-14BBBFC14E5D}" dt="2022-05-11T09:18:40.888" v="1696" actId="20577"/>
          <ac:spMkLst>
            <pc:docMk/>
            <pc:sldMk cId="3471721934" sldId="307"/>
            <ac:spMk id="3" creationId="{87025017-5F1A-4F1D-A601-9916B49517D3}"/>
          </ac:spMkLst>
        </pc:spChg>
        <pc:spChg chg="del mod">
          <ac:chgData name="Hughes, Ffion" userId="b2b1aaa3-abdb-4362-bdd1-c2a453b42c86" providerId="ADAL" clId="{0D53C144-C1BA-439A-AF84-14BBBFC14E5D}" dt="2022-05-11T09:16:19.994" v="1567"/>
          <ac:spMkLst>
            <pc:docMk/>
            <pc:sldMk cId="3471721934" sldId="307"/>
            <ac:spMk id="8" creationId="{45A13214-10A1-44E2-869B-644270DF9FBB}"/>
          </ac:spMkLst>
        </pc:spChg>
        <pc:spChg chg="add mod">
          <ac:chgData name="Hughes, Ffion" userId="b2b1aaa3-abdb-4362-bdd1-c2a453b42c86" providerId="ADAL" clId="{0D53C144-C1BA-439A-AF84-14BBBFC14E5D}" dt="2022-05-11T07:24:14.688" v="188"/>
          <ac:spMkLst>
            <pc:docMk/>
            <pc:sldMk cId="3471721934" sldId="307"/>
            <ac:spMk id="11" creationId="{8B8177A6-B424-4410-A40B-D2BFA5E71EE0}"/>
          </ac:spMkLst>
        </pc:spChg>
        <pc:spChg chg="del">
          <ac:chgData name="Hughes, Ffion" userId="b2b1aaa3-abdb-4362-bdd1-c2a453b42c86" providerId="ADAL" clId="{0D53C144-C1BA-439A-AF84-14BBBFC14E5D}" dt="2022-05-11T07:24:14.456" v="187" actId="478"/>
          <ac:spMkLst>
            <pc:docMk/>
            <pc:sldMk cId="3471721934" sldId="307"/>
            <ac:spMk id="16" creationId="{A4522F89-D16F-415A-97B7-4FD96AFE60EF}"/>
          </ac:spMkLst>
        </pc:spChg>
        <pc:grpChg chg="del">
          <ac:chgData name="Hughes, Ffion" userId="b2b1aaa3-abdb-4362-bdd1-c2a453b42c86" providerId="ADAL" clId="{0D53C144-C1BA-439A-AF84-14BBBFC14E5D}" dt="2022-05-11T07:26:20.406" v="240" actId="478"/>
          <ac:grpSpMkLst>
            <pc:docMk/>
            <pc:sldMk cId="3471721934" sldId="307"/>
            <ac:grpSpMk id="4" creationId="{3DADA323-3495-4D78-A3F8-D711BFCFFA05}"/>
          </ac:grpSpMkLst>
        </pc:grpChg>
        <pc:grpChg chg="add mod">
          <ac:chgData name="Hughes, Ffion" userId="b2b1aaa3-abdb-4362-bdd1-c2a453b42c86" providerId="ADAL" clId="{0D53C144-C1BA-439A-AF84-14BBBFC14E5D}" dt="2022-05-11T07:26:20.622" v="241"/>
          <ac:grpSpMkLst>
            <pc:docMk/>
            <pc:sldMk cId="3471721934" sldId="307"/>
            <ac:grpSpMk id="13" creationId="{5CD11B53-BCF2-49E6-8EBB-C11F14B58825}"/>
          </ac:grpSpMkLst>
        </pc:grpChg>
        <pc:picChg chg="mod">
          <ac:chgData name="Hughes, Ffion" userId="b2b1aaa3-abdb-4362-bdd1-c2a453b42c86" providerId="ADAL" clId="{0D53C144-C1BA-439A-AF84-14BBBFC14E5D}" dt="2022-05-11T09:16:37.740" v="1572" actId="1076"/>
          <ac:picMkLst>
            <pc:docMk/>
            <pc:sldMk cId="3471721934" sldId="307"/>
            <ac:picMk id="6" creationId="{D7080931-1686-4001-9934-35B1BDC5E1BB}"/>
          </ac:picMkLst>
        </pc:picChg>
        <pc:picChg chg="mod">
          <ac:chgData name="Hughes, Ffion" userId="b2b1aaa3-abdb-4362-bdd1-c2a453b42c86" providerId="ADAL" clId="{0D53C144-C1BA-439A-AF84-14BBBFC14E5D}" dt="2022-05-11T07:26:20.622" v="241"/>
          <ac:picMkLst>
            <pc:docMk/>
            <pc:sldMk cId="3471721934" sldId="307"/>
            <ac:picMk id="14" creationId="{452052FC-C1D7-4AA4-B2DB-E9CE9C90C5DD}"/>
          </ac:picMkLst>
        </pc:picChg>
        <pc:picChg chg="mod">
          <ac:chgData name="Hughes, Ffion" userId="b2b1aaa3-abdb-4362-bdd1-c2a453b42c86" providerId="ADAL" clId="{0D53C144-C1BA-439A-AF84-14BBBFC14E5D}" dt="2022-05-11T07:26:20.622" v="241"/>
          <ac:picMkLst>
            <pc:docMk/>
            <pc:sldMk cId="3471721934" sldId="307"/>
            <ac:picMk id="15" creationId="{EE35828A-2F7F-453B-9166-6ED1ABF10113}"/>
          </ac:picMkLst>
        </pc:picChg>
      </pc:sldChg>
      <pc:sldChg chg="addSp delSp modSp mod ord modAnim">
        <pc:chgData name="Hughes, Ffion" userId="b2b1aaa3-abdb-4362-bdd1-c2a453b42c86" providerId="ADAL" clId="{0D53C144-C1BA-439A-AF84-14BBBFC14E5D}" dt="2022-05-11T09:05:13.153" v="1307" actId="255"/>
        <pc:sldMkLst>
          <pc:docMk/>
          <pc:sldMk cId="86248197" sldId="309"/>
        </pc:sldMkLst>
        <pc:spChg chg="mod">
          <ac:chgData name="Hughes, Ffion" userId="b2b1aaa3-abdb-4362-bdd1-c2a453b42c86" providerId="ADAL" clId="{0D53C144-C1BA-439A-AF84-14BBBFC14E5D}" dt="2022-05-11T08:59:31.256" v="1057" actId="20577"/>
          <ac:spMkLst>
            <pc:docMk/>
            <pc:sldMk cId="86248197" sldId="309"/>
            <ac:spMk id="2" creationId="{AF8A1BF2-7831-42E4-9AAB-55ED0CD35BBA}"/>
          </ac:spMkLst>
        </pc:spChg>
        <pc:spChg chg="del mod">
          <ac:chgData name="Hughes, Ffion" userId="b2b1aaa3-abdb-4362-bdd1-c2a453b42c86" providerId="ADAL" clId="{0D53C144-C1BA-439A-AF84-14BBBFC14E5D}" dt="2022-05-11T08:56:48.586" v="958" actId="478"/>
          <ac:spMkLst>
            <pc:docMk/>
            <pc:sldMk cId="86248197" sldId="309"/>
            <ac:spMk id="3" creationId="{87025017-5F1A-4F1D-A601-9916B49517D3}"/>
          </ac:spMkLst>
        </pc:spChg>
        <pc:spChg chg="del mod">
          <ac:chgData name="Hughes, Ffion" userId="b2b1aaa3-abdb-4362-bdd1-c2a453b42c86" providerId="ADAL" clId="{0D53C144-C1BA-439A-AF84-14BBBFC14E5D}" dt="2022-05-11T08:59:55.301" v="1062" actId="21"/>
          <ac:spMkLst>
            <pc:docMk/>
            <pc:sldMk cId="86248197" sldId="309"/>
            <ac:spMk id="8" creationId="{45A13214-10A1-44E2-869B-644270DF9FBB}"/>
          </ac:spMkLst>
        </pc:spChg>
        <pc:spChg chg="add mod">
          <ac:chgData name="Hughes, Ffion" userId="b2b1aaa3-abdb-4362-bdd1-c2a453b42c86" providerId="ADAL" clId="{0D53C144-C1BA-439A-AF84-14BBBFC14E5D}" dt="2022-05-11T07:24:19.186" v="190"/>
          <ac:spMkLst>
            <pc:docMk/>
            <pc:sldMk cId="86248197" sldId="309"/>
            <ac:spMk id="11" creationId="{CDCCE839-7023-4DC9-BCD2-5754FAC5BEBE}"/>
          </ac:spMkLst>
        </pc:spChg>
        <pc:spChg chg="del">
          <ac:chgData name="Hughes, Ffion" userId="b2b1aaa3-abdb-4362-bdd1-c2a453b42c86" providerId="ADAL" clId="{0D53C144-C1BA-439A-AF84-14BBBFC14E5D}" dt="2022-05-11T07:24:18.955" v="189" actId="478"/>
          <ac:spMkLst>
            <pc:docMk/>
            <pc:sldMk cId="86248197" sldId="309"/>
            <ac:spMk id="16" creationId="{21150374-DA2C-43C9-81E3-846EE3196270}"/>
          </ac:spMkLst>
        </pc:spChg>
        <pc:spChg chg="add mod">
          <ac:chgData name="Hughes, Ffion" userId="b2b1aaa3-abdb-4362-bdd1-c2a453b42c86" providerId="ADAL" clId="{0D53C144-C1BA-439A-AF84-14BBBFC14E5D}" dt="2022-05-11T09:05:13.153" v="1307" actId="255"/>
          <ac:spMkLst>
            <pc:docMk/>
            <pc:sldMk cId="86248197" sldId="309"/>
            <ac:spMk id="17" creationId="{15D044FB-29D9-4171-B62E-2B973343F432}"/>
          </ac:spMkLst>
        </pc:spChg>
        <pc:grpChg chg="add mod">
          <ac:chgData name="Hughes, Ffion" userId="b2b1aaa3-abdb-4362-bdd1-c2a453b42c86" providerId="ADAL" clId="{0D53C144-C1BA-439A-AF84-14BBBFC14E5D}" dt="2022-05-11T07:26:23.989" v="243"/>
          <ac:grpSpMkLst>
            <pc:docMk/>
            <pc:sldMk cId="86248197" sldId="309"/>
            <ac:grpSpMk id="12" creationId="{A2537F01-5B3D-47E4-97CB-5A3117CEE692}"/>
          </ac:grpSpMkLst>
        </pc:grpChg>
        <pc:grpChg chg="del">
          <ac:chgData name="Hughes, Ffion" userId="b2b1aaa3-abdb-4362-bdd1-c2a453b42c86" providerId="ADAL" clId="{0D53C144-C1BA-439A-AF84-14BBBFC14E5D}" dt="2022-05-11T07:26:23.671" v="242" actId="478"/>
          <ac:grpSpMkLst>
            <pc:docMk/>
            <pc:sldMk cId="86248197" sldId="309"/>
            <ac:grpSpMk id="18" creationId="{124AF3F7-65B1-474A-8F92-8D58DBB97BA7}"/>
          </ac:grpSpMkLst>
        </pc:grpChg>
        <pc:picChg chg="del">
          <ac:chgData name="Hughes, Ffion" userId="b2b1aaa3-abdb-4362-bdd1-c2a453b42c86" providerId="ADAL" clId="{0D53C144-C1BA-439A-AF84-14BBBFC14E5D}" dt="2022-05-11T08:54:06.207" v="956" actId="478"/>
          <ac:picMkLst>
            <pc:docMk/>
            <pc:sldMk cId="86248197" sldId="309"/>
            <ac:picMk id="7" creationId="{24EE3822-1284-4DBB-ACF3-C7694747EA36}"/>
          </ac:picMkLst>
        </pc:picChg>
        <pc:picChg chg="add del mod">
          <ac:chgData name="Hughes, Ffion" userId="b2b1aaa3-abdb-4362-bdd1-c2a453b42c86" providerId="ADAL" clId="{0D53C144-C1BA-439A-AF84-14BBBFC14E5D}" dt="2022-05-11T09:02:01.721" v="1167" actId="21"/>
          <ac:picMkLst>
            <pc:docMk/>
            <pc:sldMk cId="86248197" sldId="309"/>
            <ac:picMk id="9" creationId="{5AD0D35D-ACFA-4304-A2DD-4203BDCDBC7E}"/>
          </ac:picMkLst>
        </pc:picChg>
        <pc:picChg chg="mod">
          <ac:chgData name="Hughes, Ffion" userId="b2b1aaa3-abdb-4362-bdd1-c2a453b42c86" providerId="ADAL" clId="{0D53C144-C1BA-439A-AF84-14BBBFC14E5D}" dt="2022-05-11T07:26:23.989" v="243"/>
          <ac:picMkLst>
            <pc:docMk/>
            <pc:sldMk cId="86248197" sldId="309"/>
            <ac:picMk id="13" creationId="{9379B5BD-DF9A-4C57-B234-413D75D0DBBF}"/>
          </ac:picMkLst>
        </pc:picChg>
        <pc:picChg chg="mod">
          <ac:chgData name="Hughes, Ffion" userId="b2b1aaa3-abdb-4362-bdd1-c2a453b42c86" providerId="ADAL" clId="{0D53C144-C1BA-439A-AF84-14BBBFC14E5D}" dt="2022-05-11T07:26:23.989" v="243"/>
          <ac:picMkLst>
            <pc:docMk/>
            <pc:sldMk cId="86248197" sldId="309"/>
            <ac:picMk id="14" creationId="{70FB3BDE-7C2F-4F7E-A598-6C5147852A72}"/>
          </ac:picMkLst>
        </pc:picChg>
        <pc:picChg chg="add del mod">
          <ac:chgData name="Hughes, Ffion" userId="b2b1aaa3-abdb-4362-bdd1-c2a453b42c86" providerId="ADAL" clId="{0D53C144-C1BA-439A-AF84-14BBBFC14E5D}" dt="2022-05-11T09:05:00.347" v="1306" actId="1076"/>
          <ac:picMkLst>
            <pc:docMk/>
            <pc:sldMk cId="86248197" sldId="309"/>
            <ac:picMk id="21" creationId="{35E9EB91-8AC6-4778-803C-F884DC9F8612}"/>
          </ac:picMkLst>
        </pc:picChg>
      </pc:sldChg>
      <pc:sldChg chg="addSp delSp modSp mod modAnim">
        <pc:chgData name="Hughes, Ffion" userId="b2b1aaa3-abdb-4362-bdd1-c2a453b42c86" providerId="ADAL" clId="{0D53C144-C1BA-439A-AF84-14BBBFC14E5D}" dt="2022-05-11T11:56:37.153" v="2413" actId="14100"/>
        <pc:sldMkLst>
          <pc:docMk/>
          <pc:sldMk cId="4019482645" sldId="310"/>
        </pc:sldMkLst>
        <pc:spChg chg="mod">
          <ac:chgData name="Hughes, Ffion" userId="b2b1aaa3-abdb-4362-bdd1-c2a453b42c86" providerId="ADAL" clId="{0D53C144-C1BA-439A-AF84-14BBBFC14E5D}" dt="2022-05-11T10:12:43.457" v="2071" actId="20577"/>
          <ac:spMkLst>
            <pc:docMk/>
            <pc:sldMk cId="4019482645" sldId="310"/>
            <ac:spMk id="2" creationId="{8C6F538D-D025-4B6F-A34C-A9E72ADA1714}"/>
          </ac:spMkLst>
        </pc:spChg>
        <pc:spChg chg="add mod">
          <ac:chgData name="Hughes, Ffion" userId="b2b1aaa3-abdb-4362-bdd1-c2a453b42c86" providerId="ADAL" clId="{0D53C144-C1BA-439A-AF84-14BBBFC14E5D}" dt="2022-05-11T10:16:05.660" v="2095" actId="1076"/>
          <ac:spMkLst>
            <pc:docMk/>
            <pc:sldMk cId="4019482645" sldId="310"/>
            <ac:spMk id="3" creationId="{1C41C48C-B082-427F-A6F7-F99B1E9AA0CC}"/>
          </ac:spMkLst>
        </pc:spChg>
        <pc:spChg chg="add mod">
          <ac:chgData name="Hughes, Ffion" userId="b2b1aaa3-abdb-4362-bdd1-c2a453b42c86" providerId="ADAL" clId="{0D53C144-C1BA-439A-AF84-14BBBFC14E5D}" dt="2022-05-11T07:24:46.647" v="202"/>
          <ac:spMkLst>
            <pc:docMk/>
            <pc:sldMk cId="4019482645" sldId="310"/>
            <ac:spMk id="9" creationId="{EE4E8587-00EA-4D0C-910A-882BA1491277}"/>
          </ac:spMkLst>
        </pc:spChg>
        <pc:spChg chg="del">
          <ac:chgData name="Hughes, Ffion" userId="b2b1aaa3-abdb-4362-bdd1-c2a453b42c86" providerId="ADAL" clId="{0D53C144-C1BA-439A-AF84-14BBBFC14E5D}" dt="2022-05-11T07:24:46.392" v="201" actId="478"/>
          <ac:spMkLst>
            <pc:docMk/>
            <pc:sldMk cId="4019482645" sldId="310"/>
            <ac:spMk id="17" creationId="{7E9112C0-D52D-4EFD-A640-108B98F5170F}"/>
          </ac:spMkLst>
        </pc:spChg>
        <pc:grpChg chg="add mod">
          <ac:chgData name="Hughes, Ffion" userId="b2b1aaa3-abdb-4362-bdd1-c2a453b42c86" providerId="ADAL" clId="{0D53C144-C1BA-439A-AF84-14BBBFC14E5D}" dt="2022-05-11T07:26:44.240" v="254"/>
          <ac:grpSpMkLst>
            <pc:docMk/>
            <pc:sldMk cId="4019482645" sldId="310"/>
            <ac:grpSpMk id="10" creationId="{C9F156D0-49AB-4686-B77A-A88EC6206662}"/>
          </ac:grpSpMkLst>
        </pc:grpChg>
        <pc:grpChg chg="del">
          <ac:chgData name="Hughes, Ffion" userId="b2b1aaa3-abdb-4362-bdd1-c2a453b42c86" providerId="ADAL" clId="{0D53C144-C1BA-439A-AF84-14BBBFC14E5D}" dt="2022-05-11T07:26:43.994" v="253" actId="478"/>
          <ac:grpSpMkLst>
            <pc:docMk/>
            <pc:sldMk cId="4019482645" sldId="310"/>
            <ac:grpSpMk id="18" creationId="{8B23E301-D068-46E1-997A-2E51DB6897FD}"/>
          </ac:grpSpMkLst>
        </pc:grpChg>
        <pc:picChg chg="del">
          <ac:chgData name="Hughes, Ffion" userId="b2b1aaa3-abdb-4362-bdd1-c2a453b42c86" providerId="ADAL" clId="{0D53C144-C1BA-439A-AF84-14BBBFC14E5D}" dt="2022-05-11T09:56:55.823" v="1977" actId="478"/>
          <ac:picMkLst>
            <pc:docMk/>
            <pc:sldMk cId="4019482645" sldId="310"/>
            <ac:picMk id="5" creationId="{39804B60-6FBA-4AC0-B7A2-3DCA72672071}"/>
          </ac:picMkLst>
        </pc:picChg>
        <pc:picChg chg="add mod">
          <ac:chgData name="Hughes, Ffion" userId="b2b1aaa3-abdb-4362-bdd1-c2a453b42c86" providerId="ADAL" clId="{0D53C144-C1BA-439A-AF84-14BBBFC14E5D}" dt="2022-05-11T10:16:12.212" v="2096" actId="1076"/>
          <ac:picMkLst>
            <pc:docMk/>
            <pc:sldMk cId="4019482645" sldId="310"/>
            <ac:picMk id="7" creationId="{726364AF-BA03-45D8-985C-30C782B80F12}"/>
          </ac:picMkLst>
        </pc:picChg>
        <pc:picChg chg="mod">
          <ac:chgData name="Hughes, Ffion" userId="b2b1aaa3-abdb-4362-bdd1-c2a453b42c86" providerId="ADAL" clId="{0D53C144-C1BA-439A-AF84-14BBBFC14E5D}" dt="2022-05-11T07:26:44.240" v="254"/>
          <ac:picMkLst>
            <pc:docMk/>
            <pc:sldMk cId="4019482645" sldId="310"/>
            <ac:picMk id="11" creationId="{73FE37D7-2044-4FB9-B86C-0652C07EA49E}"/>
          </ac:picMkLst>
        </pc:picChg>
        <pc:picChg chg="mod">
          <ac:chgData name="Hughes, Ffion" userId="b2b1aaa3-abdb-4362-bdd1-c2a453b42c86" providerId="ADAL" clId="{0D53C144-C1BA-439A-AF84-14BBBFC14E5D}" dt="2022-05-11T07:26:44.240" v="254"/>
          <ac:picMkLst>
            <pc:docMk/>
            <pc:sldMk cId="4019482645" sldId="310"/>
            <ac:picMk id="12" creationId="{4D82437B-50E5-408C-AF9F-84DFC87498B7}"/>
          </ac:picMkLst>
        </pc:picChg>
        <pc:picChg chg="add del mod">
          <ac:chgData name="Hughes, Ffion" userId="b2b1aaa3-abdb-4362-bdd1-c2a453b42c86" providerId="ADAL" clId="{0D53C144-C1BA-439A-AF84-14BBBFC14E5D}" dt="2022-05-11T10:16:56.939" v="2099" actId="478"/>
          <ac:picMkLst>
            <pc:docMk/>
            <pc:sldMk cId="4019482645" sldId="310"/>
            <ac:picMk id="13" creationId="{54085CDC-A86A-42B8-B8F1-F5B2FCF7378D}"/>
          </ac:picMkLst>
        </pc:picChg>
        <pc:cxnChg chg="add mod">
          <ac:chgData name="Hughes, Ffion" userId="b2b1aaa3-abdb-4362-bdd1-c2a453b42c86" providerId="ADAL" clId="{0D53C144-C1BA-439A-AF84-14BBBFC14E5D}" dt="2022-05-11T11:56:37.153" v="2413" actId="14100"/>
          <ac:cxnSpMkLst>
            <pc:docMk/>
            <pc:sldMk cId="4019482645" sldId="310"/>
            <ac:cxnSpMk id="20" creationId="{C15733B5-B155-430D-9D2F-286FFE03B941}"/>
          </ac:cxnSpMkLst>
        </pc:cxnChg>
      </pc:sldChg>
      <pc:sldChg chg="addSp delSp modSp mod modAnim">
        <pc:chgData name="Hughes, Ffion" userId="b2b1aaa3-abdb-4362-bdd1-c2a453b42c86" providerId="ADAL" clId="{0D53C144-C1BA-439A-AF84-14BBBFC14E5D}" dt="2022-05-11T11:02:41.910" v="2357" actId="1076"/>
        <pc:sldMkLst>
          <pc:docMk/>
          <pc:sldMk cId="3045988764" sldId="311"/>
        </pc:sldMkLst>
        <pc:spChg chg="mod">
          <ac:chgData name="Hughes, Ffion" userId="b2b1aaa3-abdb-4362-bdd1-c2a453b42c86" providerId="ADAL" clId="{0D53C144-C1BA-439A-AF84-14BBBFC14E5D}" dt="2022-05-11T11:02:01.630" v="2346" actId="1076"/>
          <ac:spMkLst>
            <pc:docMk/>
            <pc:sldMk cId="3045988764" sldId="311"/>
            <ac:spMk id="2" creationId="{8C6F538D-D025-4B6F-A34C-A9E72ADA1714}"/>
          </ac:spMkLst>
        </pc:spChg>
        <pc:spChg chg="mod">
          <ac:chgData name="Hughes, Ffion" userId="b2b1aaa3-abdb-4362-bdd1-c2a453b42c86" providerId="ADAL" clId="{0D53C144-C1BA-439A-AF84-14BBBFC14E5D}" dt="2022-05-11T11:01:53.726" v="2344" actId="207"/>
          <ac:spMkLst>
            <pc:docMk/>
            <pc:sldMk cId="3045988764" sldId="311"/>
            <ac:spMk id="3" creationId="{3DA8D287-8211-4D38-9D7E-DEA48ABF3882}"/>
          </ac:spMkLst>
        </pc:spChg>
        <pc:spChg chg="add mod">
          <ac:chgData name="Hughes, Ffion" userId="b2b1aaa3-abdb-4362-bdd1-c2a453b42c86" providerId="ADAL" clId="{0D53C144-C1BA-439A-AF84-14BBBFC14E5D}" dt="2022-05-11T07:24:51.348" v="204"/>
          <ac:spMkLst>
            <pc:docMk/>
            <pc:sldMk cId="3045988764" sldId="311"/>
            <ac:spMk id="10" creationId="{412378AA-F5B4-4858-BBD0-9E04464032F4}"/>
          </ac:spMkLst>
        </pc:spChg>
        <pc:spChg chg="del">
          <ac:chgData name="Hughes, Ffion" userId="b2b1aaa3-abdb-4362-bdd1-c2a453b42c86" providerId="ADAL" clId="{0D53C144-C1BA-439A-AF84-14BBBFC14E5D}" dt="2022-05-11T07:24:51.131" v="203" actId="478"/>
          <ac:spMkLst>
            <pc:docMk/>
            <pc:sldMk cId="3045988764" sldId="311"/>
            <ac:spMk id="17" creationId="{DF386849-54D6-4B10-89B0-7BCF79C87906}"/>
          </ac:spMkLst>
        </pc:spChg>
        <pc:grpChg chg="add mod">
          <ac:chgData name="Hughes, Ffion" userId="b2b1aaa3-abdb-4362-bdd1-c2a453b42c86" providerId="ADAL" clId="{0D53C144-C1BA-439A-AF84-14BBBFC14E5D}" dt="2022-05-11T07:26:47.357" v="256"/>
          <ac:grpSpMkLst>
            <pc:docMk/>
            <pc:sldMk cId="3045988764" sldId="311"/>
            <ac:grpSpMk id="11" creationId="{604D33B2-C33F-4E36-86EE-45C6F023EF59}"/>
          </ac:grpSpMkLst>
        </pc:grpChg>
        <pc:grpChg chg="del">
          <ac:chgData name="Hughes, Ffion" userId="b2b1aaa3-abdb-4362-bdd1-c2a453b42c86" providerId="ADAL" clId="{0D53C144-C1BA-439A-AF84-14BBBFC14E5D}" dt="2022-05-11T07:26:47.104" v="255" actId="478"/>
          <ac:grpSpMkLst>
            <pc:docMk/>
            <pc:sldMk cId="3045988764" sldId="311"/>
            <ac:grpSpMk id="18" creationId="{78D7FF6F-71B7-478C-B9D7-50FA0587E0F4}"/>
          </ac:grpSpMkLst>
        </pc:grpChg>
        <pc:picChg chg="add del mod">
          <ac:chgData name="Hughes, Ffion" userId="b2b1aaa3-abdb-4362-bdd1-c2a453b42c86" providerId="ADAL" clId="{0D53C144-C1BA-439A-AF84-14BBBFC14E5D}" dt="2022-05-11T11:02:25.662" v="2349" actId="478"/>
          <ac:picMkLst>
            <pc:docMk/>
            <pc:sldMk cId="3045988764" sldId="311"/>
            <ac:picMk id="6" creationId="{6C087D26-11E3-4362-B1DF-C1484DDD81C9}"/>
          </ac:picMkLst>
        </pc:picChg>
        <pc:picChg chg="add mod">
          <ac:chgData name="Hughes, Ffion" userId="b2b1aaa3-abdb-4362-bdd1-c2a453b42c86" providerId="ADAL" clId="{0D53C144-C1BA-439A-AF84-14BBBFC14E5D}" dt="2022-05-11T11:02:41.910" v="2357" actId="1076"/>
          <ac:picMkLst>
            <pc:docMk/>
            <pc:sldMk cId="3045988764" sldId="311"/>
            <ac:picMk id="8" creationId="{D7C0B30C-9FD7-4AD0-8A9E-F2768EE1B86D}"/>
          </ac:picMkLst>
        </pc:picChg>
        <pc:picChg chg="mod">
          <ac:chgData name="Hughes, Ffion" userId="b2b1aaa3-abdb-4362-bdd1-c2a453b42c86" providerId="ADAL" clId="{0D53C144-C1BA-439A-AF84-14BBBFC14E5D}" dt="2022-05-11T07:26:47.357" v="256"/>
          <ac:picMkLst>
            <pc:docMk/>
            <pc:sldMk cId="3045988764" sldId="311"/>
            <ac:picMk id="12" creationId="{707C1F4C-4339-43CF-8CBB-9BD2ED4C84DA}"/>
          </ac:picMkLst>
        </pc:picChg>
        <pc:picChg chg="mod">
          <ac:chgData name="Hughes, Ffion" userId="b2b1aaa3-abdb-4362-bdd1-c2a453b42c86" providerId="ADAL" clId="{0D53C144-C1BA-439A-AF84-14BBBFC14E5D}" dt="2022-05-11T07:26:47.357" v="256"/>
          <ac:picMkLst>
            <pc:docMk/>
            <pc:sldMk cId="3045988764" sldId="311"/>
            <ac:picMk id="13" creationId="{F79B4133-4A7C-41FD-B456-6EEDEEB5AF0A}"/>
          </ac:picMkLst>
        </pc:picChg>
        <pc:picChg chg="add mod">
          <ac:chgData name="Hughes, Ffion" userId="b2b1aaa3-abdb-4362-bdd1-c2a453b42c86" providerId="ADAL" clId="{0D53C144-C1BA-439A-AF84-14BBBFC14E5D}" dt="2022-05-11T11:02:07.874" v="2348" actId="1582"/>
          <ac:picMkLst>
            <pc:docMk/>
            <pc:sldMk cId="3045988764" sldId="311"/>
            <ac:picMk id="2050" creationId="{43E12D2B-53AC-444B-8AAB-672C22D3CB10}"/>
          </ac:picMkLst>
        </pc:picChg>
        <pc:picChg chg="del">
          <ac:chgData name="Hughes, Ffion" userId="b2b1aaa3-abdb-4362-bdd1-c2a453b42c86" providerId="ADAL" clId="{0D53C144-C1BA-439A-AF84-14BBBFC14E5D}" dt="2022-05-11T10:43:51.178" v="2263" actId="478"/>
          <ac:picMkLst>
            <pc:docMk/>
            <pc:sldMk cId="3045988764" sldId="311"/>
            <ac:picMk id="8194" creationId="{FB8873FD-85A4-48F0-A0F0-8312F077C316}"/>
          </ac:picMkLst>
        </pc:picChg>
      </pc:sldChg>
      <pc:sldChg chg="addSp delSp modSp mod addAnim delAnim modAnim">
        <pc:chgData name="Hughes, Ffion" userId="b2b1aaa3-abdb-4362-bdd1-c2a453b42c86" providerId="ADAL" clId="{0D53C144-C1BA-439A-AF84-14BBBFC14E5D}" dt="2022-05-11T12:08:00.814" v="2535"/>
        <pc:sldMkLst>
          <pc:docMk/>
          <pc:sldMk cId="3650685307" sldId="312"/>
        </pc:sldMkLst>
        <pc:spChg chg="mod">
          <ac:chgData name="Hughes, Ffion" userId="b2b1aaa3-abdb-4362-bdd1-c2a453b42c86" providerId="ADAL" clId="{0D53C144-C1BA-439A-AF84-14BBBFC14E5D}" dt="2022-05-11T12:04:30.646" v="2489" actId="2711"/>
          <ac:spMkLst>
            <pc:docMk/>
            <pc:sldMk cId="3650685307" sldId="312"/>
            <ac:spMk id="2" creationId="{8C6F538D-D025-4B6F-A34C-A9E72ADA1714}"/>
          </ac:spMkLst>
        </pc:spChg>
        <pc:spChg chg="add del mod">
          <ac:chgData name="Hughes, Ffion" userId="b2b1aaa3-abdb-4362-bdd1-c2a453b42c86" providerId="ADAL" clId="{0D53C144-C1BA-439A-AF84-14BBBFC14E5D}" dt="2022-05-11T12:07:43.591" v="2531" actId="1076"/>
          <ac:spMkLst>
            <pc:docMk/>
            <pc:sldMk cId="3650685307" sldId="312"/>
            <ac:spMk id="3" creationId="{3DA8D287-8211-4D38-9D7E-DEA48ABF3882}"/>
          </ac:spMkLst>
        </pc:spChg>
        <pc:spChg chg="mod">
          <ac:chgData name="Hughes, Ffion" userId="b2b1aaa3-abdb-4362-bdd1-c2a453b42c86" providerId="ADAL" clId="{0D53C144-C1BA-439A-AF84-14BBBFC14E5D}" dt="2022-05-11T12:07:40.776" v="2530" actId="14100"/>
          <ac:spMkLst>
            <pc:docMk/>
            <pc:sldMk cId="3650685307" sldId="312"/>
            <ac:spMk id="5" creationId="{C955C371-E894-4641-8F14-7B8EE5F5F92F}"/>
          </ac:spMkLst>
        </pc:spChg>
        <pc:spChg chg="add mod">
          <ac:chgData name="Hughes, Ffion" userId="b2b1aaa3-abdb-4362-bdd1-c2a453b42c86" providerId="ADAL" clId="{0D53C144-C1BA-439A-AF84-14BBBFC14E5D}" dt="2022-05-11T07:24:55.324" v="206"/>
          <ac:spMkLst>
            <pc:docMk/>
            <pc:sldMk cId="3650685307" sldId="312"/>
            <ac:spMk id="11" creationId="{0B261790-7893-4D55-A743-1B52A641240A}"/>
          </ac:spMkLst>
        </pc:spChg>
        <pc:spChg chg="del">
          <ac:chgData name="Hughes, Ffion" userId="b2b1aaa3-abdb-4362-bdd1-c2a453b42c86" providerId="ADAL" clId="{0D53C144-C1BA-439A-AF84-14BBBFC14E5D}" dt="2022-05-11T07:24:55.146" v="205" actId="478"/>
          <ac:spMkLst>
            <pc:docMk/>
            <pc:sldMk cId="3650685307" sldId="312"/>
            <ac:spMk id="17" creationId="{62C0B05A-6CB9-48B3-9117-1D986F4A0F48}"/>
          </ac:spMkLst>
        </pc:spChg>
        <pc:grpChg chg="add mod">
          <ac:chgData name="Hughes, Ffion" userId="b2b1aaa3-abdb-4362-bdd1-c2a453b42c86" providerId="ADAL" clId="{0D53C144-C1BA-439A-AF84-14BBBFC14E5D}" dt="2022-05-11T07:26:51.148" v="258"/>
          <ac:grpSpMkLst>
            <pc:docMk/>
            <pc:sldMk cId="3650685307" sldId="312"/>
            <ac:grpSpMk id="12" creationId="{E4DA20F7-BECF-4E57-9D15-EDB43C84B9F2}"/>
          </ac:grpSpMkLst>
        </pc:grpChg>
        <pc:grpChg chg="del">
          <ac:chgData name="Hughes, Ffion" userId="b2b1aaa3-abdb-4362-bdd1-c2a453b42c86" providerId="ADAL" clId="{0D53C144-C1BA-439A-AF84-14BBBFC14E5D}" dt="2022-05-11T07:26:50.918" v="257" actId="478"/>
          <ac:grpSpMkLst>
            <pc:docMk/>
            <pc:sldMk cId="3650685307" sldId="312"/>
            <ac:grpSpMk id="18" creationId="{50D8AF55-E41C-4E1E-B096-843E1B316E99}"/>
          </ac:grpSpMkLst>
        </pc:grpChg>
        <pc:picChg chg="add mod">
          <ac:chgData name="Hughes, Ffion" userId="b2b1aaa3-abdb-4362-bdd1-c2a453b42c86" providerId="ADAL" clId="{0D53C144-C1BA-439A-AF84-14BBBFC14E5D}" dt="2022-05-11T12:07:52.843" v="2533" actId="1582"/>
          <ac:picMkLst>
            <pc:docMk/>
            <pc:sldMk cId="3650685307" sldId="312"/>
            <ac:picMk id="7" creationId="{E45FBFB4-EAE0-4457-A995-C5E526473C95}"/>
          </ac:picMkLst>
        </pc:picChg>
        <pc:picChg chg="del">
          <ac:chgData name="Hughes, Ffion" userId="b2b1aaa3-abdb-4362-bdd1-c2a453b42c86" providerId="ADAL" clId="{0D53C144-C1BA-439A-AF84-14BBBFC14E5D}" dt="2022-05-11T12:06:33.021" v="2521" actId="478"/>
          <ac:picMkLst>
            <pc:docMk/>
            <pc:sldMk cId="3650685307" sldId="312"/>
            <ac:picMk id="8" creationId="{5EE056C5-7D41-47A1-8487-CDD583391798}"/>
          </ac:picMkLst>
        </pc:picChg>
        <pc:picChg chg="mod">
          <ac:chgData name="Hughes, Ffion" userId="b2b1aaa3-abdb-4362-bdd1-c2a453b42c86" providerId="ADAL" clId="{0D53C144-C1BA-439A-AF84-14BBBFC14E5D}" dt="2022-05-11T07:26:51.148" v="258"/>
          <ac:picMkLst>
            <pc:docMk/>
            <pc:sldMk cId="3650685307" sldId="312"/>
            <ac:picMk id="13" creationId="{93014354-A026-45ED-BC88-3F118495491B}"/>
          </ac:picMkLst>
        </pc:picChg>
        <pc:picChg chg="mod">
          <ac:chgData name="Hughes, Ffion" userId="b2b1aaa3-abdb-4362-bdd1-c2a453b42c86" providerId="ADAL" clId="{0D53C144-C1BA-439A-AF84-14BBBFC14E5D}" dt="2022-05-11T07:26:51.148" v="258"/>
          <ac:picMkLst>
            <pc:docMk/>
            <pc:sldMk cId="3650685307" sldId="312"/>
            <ac:picMk id="14" creationId="{B231DE9B-E612-4DD0-A09C-CEEF5C2C39AC}"/>
          </ac:picMkLst>
        </pc:picChg>
      </pc:sldChg>
      <pc:sldChg chg="addSp delSp modSp mod modAnim">
        <pc:chgData name="Hughes, Ffion" userId="b2b1aaa3-abdb-4362-bdd1-c2a453b42c86" providerId="ADAL" clId="{0D53C144-C1BA-439A-AF84-14BBBFC14E5D}" dt="2022-05-11T13:32:25.407" v="3581" actId="1076"/>
        <pc:sldMkLst>
          <pc:docMk/>
          <pc:sldMk cId="3065966842" sldId="313"/>
        </pc:sldMkLst>
        <pc:spChg chg="mod">
          <ac:chgData name="Hughes, Ffion" userId="b2b1aaa3-abdb-4362-bdd1-c2a453b42c86" providerId="ADAL" clId="{0D53C144-C1BA-439A-AF84-14BBBFC14E5D}" dt="2022-05-11T13:26:16.894" v="3455" actId="1076"/>
          <ac:spMkLst>
            <pc:docMk/>
            <pc:sldMk cId="3065966842" sldId="313"/>
            <ac:spMk id="2" creationId="{8C6F538D-D025-4B6F-A34C-A9E72ADA1714}"/>
          </ac:spMkLst>
        </pc:spChg>
        <pc:spChg chg="mod">
          <ac:chgData name="Hughes, Ffion" userId="b2b1aaa3-abdb-4362-bdd1-c2a453b42c86" providerId="ADAL" clId="{0D53C144-C1BA-439A-AF84-14BBBFC14E5D}" dt="2022-05-11T13:32:17.795" v="3577" actId="14100"/>
          <ac:spMkLst>
            <pc:docMk/>
            <pc:sldMk cId="3065966842" sldId="313"/>
            <ac:spMk id="3" creationId="{3DA8D287-8211-4D38-9D7E-DEA48ABF3882}"/>
          </ac:spMkLst>
        </pc:spChg>
        <pc:spChg chg="add mod">
          <ac:chgData name="Hughes, Ffion" userId="b2b1aaa3-abdb-4362-bdd1-c2a453b42c86" providerId="ADAL" clId="{0D53C144-C1BA-439A-AF84-14BBBFC14E5D}" dt="2022-05-11T07:25:26.199" v="220"/>
          <ac:spMkLst>
            <pc:docMk/>
            <pc:sldMk cId="3065966842" sldId="313"/>
            <ac:spMk id="10" creationId="{E0465DA7-20A4-4603-9855-A7D8C1C652EE}"/>
          </ac:spMkLst>
        </pc:spChg>
        <pc:spChg chg="del">
          <ac:chgData name="Hughes, Ffion" userId="b2b1aaa3-abdb-4362-bdd1-c2a453b42c86" providerId="ADAL" clId="{0D53C144-C1BA-439A-AF84-14BBBFC14E5D}" dt="2022-05-11T07:25:25.930" v="219" actId="478"/>
          <ac:spMkLst>
            <pc:docMk/>
            <pc:sldMk cId="3065966842" sldId="313"/>
            <ac:spMk id="17" creationId="{517B235C-6559-4E6B-996C-2099DB71C041}"/>
          </ac:spMkLst>
        </pc:spChg>
        <pc:grpChg chg="add mod">
          <ac:chgData name="Hughes, Ffion" userId="b2b1aaa3-abdb-4362-bdd1-c2a453b42c86" providerId="ADAL" clId="{0D53C144-C1BA-439A-AF84-14BBBFC14E5D}" dt="2022-05-11T07:27:12.077" v="273"/>
          <ac:grpSpMkLst>
            <pc:docMk/>
            <pc:sldMk cId="3065966842" sldId="313"/>
            <ac:grpSpMk id="11" creationId="{51ADDFE1-3AA1-46DD-A845-5EF642DB19A2}"/>
          </ac:grpSpMkLst>
        </pc:grpChg>
        <pc:grpChg chg="del">
          <ac:chgData name="Hughes, Ffion" userId="b2b1aaa3-abdb-4362-bdd1-c2a453b42c86" providerId="ADAL" clId="{0D53C144-C1BA-439A-AF84-14BBBFC14E5D}" dt="2022-05-11T07:27:11.823" v="272" actId="478"/>
          <ac:grpSpMkLst>
            <pc:docMk/>
            <pc:sldMk cId="3065966842" sldId="313"/>
            <ac:grpSpMk id="18" creationId="{8B8BF658-18C1-43B5-A750-4A87626DBE73}"/>
          </ac:grpSpMkLst>
        </pc:grpChg>
        <pc:picChg chg="add mod">
          <ac:chgData name="Hughes, Ffion" userId="b2b1aaa3-abdb-4362-bdd1-c2a453b42c86" providerId="ADAL" clId="{0D53C144-C1BA-439A-AF84-14BBBFC14E5D}" dt="2022-05-11T13:32:25.407" v="3581" actId="1076"/>
          <ac:picMkLst>
            <pc:docMk/>
            <pc:sldMk cId="3065966842" sldId="313"/>
            <ac:picMk id="6" creationId="{EAAA6A8D-C728-4C43-9898-E4EF879EBC84}"/>
          </ac:picMkLst>
        </pc:picChg>
        <pc:picChg chg="del">
          <ac:chgData name="Hughes, Ffion" userId="b2b1aaa3-abdb-4362-bdd1-c2a453b42c86" providerId="ADAL" clId="{0D53C144-C1BA-439A-AF84-14BBBFC14E5D}" dt="2022-05-11T07:27:24.864" v="278" actId="478"/>
          <ac:picMkLst>
            <pc:docMk/>
            <pc:sldMk cId="3065966842" sldId="313"/>
            <ac:picMk id="7" creationId="{9B12D1A7-B6C9-4768-A389-BF4D2B9EDAF9}"/>
          </ac:picMkLst>
        </pc:picChg>
        <pc:picChg chg="mod">
          <ac:chgData name="Hughes, Ffion" userId="b2b1aaa3-abdb-4362-bdd1-c2a453b42c86" providerId="ADAL" clId="{0D53C144-C1BA-439A-AF84-14BBBFC14E5D}" dt="2022-05-11T07:27:12.077" v="273"/>
          <ac:picMkLst>
            <pc:docMk/>
            <pc:sldMk cId="3065966842" sldId="313"/>
            <ac:picMk id="12" creationId="{FF1B5026-467D-45B1-80E0-5846F3D762EB}"/>
          </ac:picMkLst>
        </pc:picChg>
        <pc:picChg chg="mod">
          <ac:chgData name="Hughes, Ffion" userId="b2b1aaa3-abdb-4362-bdd1-c2a453b42c86" providerId="ADAL" clId="{0D53C144-C1BA-439A-AF84-14BBBFC14E5D}" dt="2022-05-11T07:27:12.077" v="273"/>
          <ac:picMkLst>
            <pc:docMk/>
            <pc:sldMk cId="3065966842" sldId="313"/>
            <ac:picMk id="13" creationId="{89F88E7F-D987-41AB-9947-CB81DA1CBA30}"/>
          </ac:picMkLst>
        </pc:picChg>
        <pc:picChg chg="add del mod">
          <ac:chgData name="Hughes, Ffion" userId="b2b1aaa3-abdb-4362-bdd1-c2a453b42c86" providerId="ADAL" clId="{0D53C144-C1BA-439A-AF84-14BBBFC14E5D}" dt="2022-05-11T13:26:08.755" v="3452" actId="21"/>
          <ac:picMkLst>
            <pc:docMk/>
            <pc:sldMk cId="3065966842" sldId="313"/>
            <ac:picMk id="14" creationId="{7543A35A-2CC6-4BFA-BCB5-8C8A7247D92E}"/>
          </ac:picMkLst>
        </pc:picChg>
      </pc:sldChg>
      <pc:sldChg chg="addSp delSp modSp mod modAnim">
        <pc:chgData name="Hughes, Ffion" userId="b2b1aaa3-abdb-4362-bdd1-c2a453b42c86" providerId="ADAL" clId="{0D53C144-C1BA-439A-AF84-14BBBFC14E5D}" dt="2022-05-11T12:14:39.282" v="2619" actId="14100"/>
        <pc:sldMkLst>
          <pc:docMk/>
          <pc:sldMk cId="1336121648" sldId="317"/>
        </pc:sldMkLst>
        <pc:spChg chg="mod">
          <ac:chgData name="Hughes, Ffion" userId="b2b1aaa3-abdb-4362-bdd1-c2a453b42c86" providerId="ADAL" clId="{0D53C144-C1BA-439A-AF84-14BBBFC14E5D}" dt="2022-05-11T12:08:34.975" v="2552" actId="20577"/>
          <ac:spMkLst>
            <pc:docMk/>
            <pc:sldMk cId="1336121648" sldId="317"/>
            <ac:spMk id="2" creationId="{8C6F538D-D025-4B6F-A34C-A9E72ADA1714}"/>
          </ac:spMkLst>
        </pc:spChg>
        <pc:spChg chg="mod">
          <ac:chgData name="Hughes, Ffion" userId="b2b1aaa3-abdb-4362-bdd1-c2a453b42c86" providerId="ADAL" clId="{0D53C144-C1BA-439A-AF84-14BBBFC14E5D}" dt="2022-05-11T12:14:39.282" v="2619" actId="14100"/>
          <ac:spMkLst>
            <pc:docMk/>
            <pc:sldMk cId="1336121648" sldId="317"/>
            <ac:spMk id="3" creationId="{3DA8D287-8211-4D38-9D7E-DEA48ABF3882}"/>
          </ac:spMkLst>
        </pc:spChg>
        <pc:spChg chg="add mod">
          <ac:chgData name="Hughes, Ffion" userId="b2b1aaa3-abdb-4362-bdd1-c2a453b42c86" providerId="ADAL" clId="{0D53C144-C1BA-439A-AF84-14BBBFC14E5D}" dt="2022-05-11T07:25:00.016" v="208"/>
          <ac:spMkLst>
            <pc:docMk/>
            <pc:sldMk cId="1336121648" sldId="317"/>
            <ac:spMk id="10" creationId="{F0A0CA7A-71B0-4618-8100-6BF480881BF6}"/>
          </ac:spMkLst>
        </pc:spChg>
        <pc:spChg chg="del">
          <ac:chgData name="Hughes, Ffion" userId="b2b1aaa3-abdb-4362-bdd1-c2a453b42c86" providerId="ADAL" clId="{0D53C144-C1BA-439A-AF84-14BBBFC14E5D}" dt="2022-05-11T07:24:59.825" v="207" actId="478"/>
          <ac:spMkLst>
            <pc:docMk/>
            <pc:sldMk cId="1336121648" sldId="317"/>
            <ac:spMk id="17" creationId="{960A5D2C-6768-4F99-9BFA-D90128B819B3}"/>
          </ac:spMkLst>
        </pc:spChg>
        <pc:grpChg chg="add mod">
          <ac:chgData name="Hughes, Ffion" userId="b2b1aaa3-abdb-4362-bdd1-c2a453b42c86" providerId="ADAL" clId="{0D53C144-C1BA-439A-AF84-14BBBFC14E5D}" dt="2022-05-11T12:14:38.476" v="2617" actId="14100"/>
          <ac:grpSpMkLst>
            <pc:docMk/>
            <pc:sldMk cId="1336121648" sldId="317"/>
            <ac:grpSpMk id="11" creationId="{DD627301-9C4C-4771-8682-0E6D7BE94AEB}"/>
          </ac:grpSpMkLst>
        </pc:grpChg>
        <pc:grpChg chg="del mod">
          <ac:chgData name="Hughes, Ffion" userId="b2b1aaa3-abdb-4362-bdd1-c2a453b42c86" providerId="ADAL" clId="{0D53C144-C1BA-439A-AF84-14BBBFC14E5D}" dt="2022-05-11T07:26:54.061" v="260" actId="478"/>
          <ac:grpSpMkLst>
            <pc:docMk/>
            <pc:sldMk cId="1336121648" sldId="317"/>
            <ac:grpSpMk id="18" creationId="{D2AC1BEF-C100-4FDE-9CC3-2AE611C8E1B1}"/>
          </ac:grpSpMkLst>
        </pc:grpChg>
        <pc:picChg chg="add mod">
          <ac:chgData name="Hughes, Ffion" userId="b2b1aaa3-abdb-4362-bdd1-c2a453b42c86" providerId="ADAL" clId="{0D53C144-C1BA-439A-AF84-14BBBFC14E5D}" dt="2022-05-11T12:14:18.007" v="2613" actId="1076"/>
          <ac:picMkLst>
            <pc:docMk/>
            <pc:sldMk cId="1336121648" sldId="317"/>
            <ac:picMk id="6" creationId="{DE098F46-3E09-4299-99AA-E09243A749FD}"/>
          </ac:picMkLst>
        </pc:picChg>
        <pc:picChg chg="del">
          <ac:chgData name="Hughes, Ffion" userId="b2b1aaa3-abdb-4362-bdd1-c2a453b42c86" providerId="ADAL" clId="{0D53C144-C1BA-439A-AF84-14BBBFC14E5D}" dt="2022-05-11T12:08:42.198" v="2555" actId="478"/>
          <ac:picMkLst>
            <pc:docMk/>
            <pc:sldMk cId="1336121648" sldId="317"/>
            <ac:picMk id="7" creationId="{F6904993-D44B-4533-B8E6-BAC2D97C5156}"/>
          </ac:picMkLst>
        </pc:picChg>
        <pc:picChg chg="mod">
          <ac:chgData name="Hughes, Ffion" userId="b2b1aaa3-abdb-4362-bdd1-c2a453b42c86" providerId="ADAL" clId="{0D53C144-C1BA-439A-AF84-14BBBFC14E5D}" dt="2022-05-11T07:26:54.484" v="261"/>
          <ac:picMkLst>
            <pc:docMk/>
            <pc:sldMk cId="1336121648" sldId="317"/>
            <ac:picMk id="12" creationId="{AF3990C5-611C-4D1C-9A22-B3EAA3DE766A}"/>
          </ac:picMkLst>
        </pc:picChg>
        <pc:picChg chg="mod">
          <ac:chgData name="Hughes, Ffion" userId="b2b1aaa3-abdb-4362-bdd1-c2a453b42c86" providerId="ADAL" clId="{0D53C144-C1BA-439A-AF84-14BBBFC14E5D}" dt="2022-05-11T07:26:54.484" v="261"/>
          <ac:picMkLst>
            <pc:docMk/>
            <pc:sldMk cId="1336121648" sldId="317"/>
            <ac:picMk id="13" creationId="{9526AD13-F544-43AF-B26E-3BFFA55F36BD}"/>
          </ac:picMkLst>
        </pc:picChg>
      </pc:sldChg>
      <pc:sldChg chg="addSp delSp modSp mod modAnim">
        <pc:chgData name="Hughes, Ffion" userId="b2b1aaa3-abdb-4362-bdd1-c2a453b42c86" providerId="ADAL" clId="{0D53C144-C1BA-439A-AF84-14BBBFC14E5D}" dt="2022-05-12T06:44:42.563" v="3854" actId="20577"/>
        <pc:sldMkLst>
          <pc:docMk/>
          <pc:sldMk cId="1079464074" sldId="318"/>
        </pc:sldMkLst>
        <pc:spChg chg="mod">
          <ac:chgData name="Hughes, Ffion" userId="b2b1aaa3-abdb-4362-bdd1-c2a453b42c86" providerId="ADAL" clId="{0D53C144-C1BA-439A-AF84-14BBBFC14E5D}" dt="2022-05-11T13:17:03.620" v="3294" actId="20577"/>
          <ac:spMkLst>
            <pc:docMk/>
            <pc:sldMk cId="1079464074" sldId="318"/>
            <ac:spMk id="2" creationId="{8C6F538D-D025-4B6F-A34C-A9E72ADA1714}"/>
          </ac:spMkLst>
        </pc:spChg>
        <pc:spChg chg="mod">
          <ac:chgData name="Hughes, Ffion" userId="b2b1aaa3-abdb-4362-bdd1-c2a453b42c86" providerId="ADAL" clId="{0D53C144-C1BA-439A-AF84-14BBBFC14E5D}" dt="2022-05-12T06:44:42.563" v="3854" actId="20577"/>
          <ac:spMkLst>
            <pc:docMk/>
            <pc:sldMk cId="1079464074" sldId="318"/>
            <ac:spMk id="5" creationId="{E05884CA-E2BE-4FCF-BDB5-EA0F57F785F0}"/>
          </ac:spMkLst>
        </pc:spChg>
        <pc:spChg chg="add mod">
          <ac:chgData name="Hughes, Ffion" userId="b2b1aaa3-abdb-4362-bdd1-c2a453b42c86" providerId="ADAL" clId="{0D53C144-C1BA-439A-AF84-14BBBFC14E5D}" dt="2022-05-11T07:25:22.105" v="218"/>
          <ac:spMkLst>
            <pc:docMk/>
            <pc:sldMk cId="1079464074" sldId="318"/>
            <ac:spMk id="11" creationId="{318DD35E-7A28-4564-B360-062BAC99C3BD}"/>
          </ac:spMkLst>
        </pc:spChg>
        <pc:spChg chg="del">
          <ac:chgData name="Hughes, Ffion" userId="b2b1aaa3-abdb-4362-bdd1-c2a453b42c86" providerId="ADAL" clId="{0D53C144-C1BA-439A-AF84-14BBBFC14E5D}" dt="2022-05-11T07:25:21.830" v="217" actId="478"/>
          <ac:spMkLst>
            <pc:docMk/>
            <pc:sldMk cId="1079464074" sldId="318"/>
            <ac:spMk id="17" creationId="{50884542-3D9E-4645-BEEF-9EFCAB382E42}"/>
          </ac:spMkLst>
        </pc:spChg>
        <pc:grpChg chg="add mod">
          <ac:chgData name="Hughes, Ffion" userId="b2b1aaa3-abdb-4362-bdd1-c2a453b42c86" providerId="ADAL" clId="{0D53C144-C1BA-439A-AF84-14BBBFC14E5D}" dt="2022-05-11T07:27:08.825" v="271"/>
          <ac:grpSpMkLst>
            <pc:docMk/>
            <pc:sldMk cId="1079464074" sldId="318"/>
            <ac:grpSpMk id="12" creationId="{F8A18DEB-43F9-4FB2-B5D3-9E7FF44F363E}"/>
          </ac:grpSpMkLst>
        </pc:grpChg>
        <pc:grpChg chg="del">
          <ac:chgData name="Hughes, Ffion" userId="b2b1aaa3-abdb-4362-bdd1-c2a453b42c86" providerId="ADAL" clId="{0D53C144-C1BA-439A-AF84-14BBBFC14E5D}" dt="2022-05-11T07:27:08.593" v="270" actId="478"/>
          <ac:grpSpMkLst>
            <pc:docMk/>
            <pc:sldMk cId="1079464074" sldId="318"/>
            <ac:grpSpMk id="18" creationId="{C57A9C68-1329-4ED1-92D5-A270A17FB4B9}"/>
          </ac:grpSpMkLst>
        </pc:grpChg>
        <pc:picChg chg="add mod">
          <ac:chgData name="Hughes, Ffion" userId="b2b1aaa3-abdb-4362-bdd1-c2a453b42c86" providerId="ADAL" clId="{0D53C144-C1BA-439A-AF84-14BBBFC14E5D}" dt="2022-05-11T13:22:47.049" v="3403" actId="1076"/>
          <ac:picMkLst>
            <pc:docMk/>
            <pc:sldMk cId="1079464074" sldId="318"/>
            <ac:picMk id="7" creationId="{CA1A6309-41F2-4B2F-A2B2-E6FD49670921}"/>
          </ac:picMkLst>
        </pc:picChg>
        <pc:picChg chg="del">
          <ac:chgData name="Hughes, Ffion" userId="b2b1aaa3-abdb-4362-bdd1-c2a453b42c86" providerId="ADAL" clId="{0D53C144-C1BA-439A-AF84-14BBBFC14E5D}" dt="2022-05-11T13:19:07.422" v="3386" actId="21"/>
          <ac:picMkLst>
            <pc:docMk/>
            <pc:sldMk cId="1079464074" sldId="318"/>
            <ac:picMk id="8" creationId="{7828FADA-F945-4AC7-99DB-37BD16731A37}"/>
          </ac:picMkLst>
        </pc:picChg>
        <pc:picChg chg="mod">
          <ac:chgData name="Hughes, Ffion" userId="b2b1aaa3-abdb-4362-bdd1-c2a453b42c86" providerId="ADAL" clId="{0D53C144-C1BA-439A-AF84-14BBBFC14E5D}" dt="2022-05-11T07:27:08.825" v="271"/>
          <ac:picMkLst>
            <pc:docMk/>
            <pc:sldMk cId="1079464074" sldId="318"/>
            <ac:picMk id="13" creationId="{5FE2473B-8459-48FD-9797-6CB29E316299}"/>
          </ac:picMkLst>
        </pc:picChg>
        <pc:picChg chg="mod">
          <ac:chgData name="Hughes, Ffion" userId="b2b1aaa3-abdb-4362-bdd1-c2a453b42c86" providerId="ADAL" clId="{0D53C144-C1BA-439A-AF84-14BBBFC14E5D}" dt="2022-05-11T07:27:08.825" v="271"/>
          <ac:picMkLst>
            <pc:docMk/>
            <pc:sldMk cId="1079464074" sldId="318"/>
            <ac:picMk id="14" creationId="{F0EC1E88-2035-4423-97EA-E879D8574B63}"/>
          </ac:picMkLst>
        </pc:picChg>
      </pc:sldChg>
      <pc:sldChg chg="addSp delSp modSp mod delAnim modAnim">
        <pc:chgData name="Hughes, Ffion" userId="b2b1aaa3-abdb-4362-bdd1-c2a453b42c86" providerId="ADAL" clId="{0D53C144-C1BA-439A-AF84-14BBBFC14E5D}" dt="2022-05-12T10:20:30.999" v="4201"/>
        <pc:sldMkLst>
          <pc:docMk/>
          <pc:sldMk cId="1003101399" sldId="319"/>
        </pc:sldMkLst>
        <pc:spChg chg="mod">
          <ac:chgData name="Hughes, Ffion" userId="b2b1aaa3-abdb-4362-bdd1-c2a453b42c86" providerId="ADAL" clId="{0D53C144-C1BA-439A-AF84-14BBBFC14E5D}" dt="2022-05-11T12:37:40.437" v="2914" actId="6549"/>
          <ac:spMkLst>
            <pc:docMk/>
            <pc:sldMk cId="1003101399" sldId="319"/>
            <ac:spMk id="2" creationId="{8C6F538D-D025-4B6F-A34C-A9E72ADA1714}"/>
          </ac:spMkLst>
        </pc:spChg>
        <pc:spChg chg="del mod">
          <ac:chgData name="Hughes, Ffion" userId="b2b1aaa3-abdb-4362-bdd1-c2a453b42c86" providerId="ADAL" clId="{0D53C144-C1BA-439A-AF84-14BBBFC14E5D}" dt="2022-05-11T12:17:16.772" v="2678"/>
          <ac:spMkLst>
            <pc:docMk/>
            <pc:sldMk cId="1003101399" sldId="319"/>
            <ac:spMk id="3" creationId="{3DA8D287-8211-4D38-9D7E-DEA48ABF3882}"/>
          </ac:spMkLst>
        </pc:spChg>
        <pc:spChg chg="del">
          <ac:chgData name="Hughes, Ffion" userId="b2b1aaa3-abdb-4362-bdd1-c2a453b42c86" providerId="ADAL" clId="{0D53C144-C1BA-439A-AF84-14BBBFC14E5D}" dt="2022-05-11T12:15:30.281" v="2645" actId="478"/>
          <ac:spMkLst>
            <pc:docMk/>
            <pc:sldMk cId="1003101399" sldId="319"/>
            <ac:spMk id="9" creationId="{383904D4-BCDA-438D-B029-5B22C6FBC054}"/>
          </ac:spMkLst>
        </pc:spChg>
        <pc:spChg chg="add mod">
          <ac:chgData name="Hughes, Ffion" userId="b2b1aaa3-abdb-4362-bdd1-c2a453b42c86" providerId="ADAL" clId="{0D53C144-C1BA-439A-AF84-14BBBFC14E5D}" dt="2022-05-12T10:20:30.999" v="4201"/>
          <ac:spMkLst>
            <pc:docMk/>
            <pc:sldMk cId="1003101399" sldId="319"/>
            <ac:spMk id="11" creationId="{6F3E59A1-9DDA-42C8-8C0E-DC8E9F500EAF}"/>
          </ac:spMkLst>
        </pc:spChg>
        <pc:spChg chg="add mod">
          <ac:chgData name="Hughes, Ffion" userId="b2b1aaa3-abdb-4362-bdd1-c2a453b42c86" providerId="ADAL" clId="{0D53C144-C1BA-439A-AF84-14BBBFC14E5D}" dt="2022-05-11T12:33:09.377" v="2805" actId="1076"/>
          <ac:spMkLst>
            <pc:docMk/>
            <pc:sldMk cId="1003101399" sldId="319"/>
            <ac:spMk id="13" creationId="{067A456A-C0FF-45E4-A89D-0776FB6B8EB4}"/>
          </ac:spMkLst>
        </pc:spChg>
        <pc:spChg chg="add del mod">
          <ac:chgData name="Hughes, Ffion" userId="b2b1aaa3-abdb-4362-bdd1-c2a453b42c86" providerId="ADAL" clId="{0D53C144-C1BA-439A-AF84-14BBBFC14E5D}" dt="2022-05-11T12:33:11.327" v="2806" actId="478"/>
          <ac:spMkLst>
            <pc:docMk/>
            <pc:sldMk cId="1003101399" sldId="319"/>
            <ac:spMk id="14" creationId="{F2EFF785-3306-4197-98A1-83750310C2F7}"/>
          </ac:spMkLst>
        </pc:spChg>
        <pc:spChg chg="del">
          <ac:chgData name="Hughes, Ffion" userId="b2b1aaa3-abdb-4362-bdd1-c2a453b42c86" providerId="ADAL" clId="{0D53C144-C1BA-439A-AF84-14BBBFC14E5D}" dt="2022-05-11T07:25:04.196" v="209" actId="478"/>
          <ac:spMkLst>
            <pc:docMk/>
            <pc:sldMk cId="1003101399" sldId="319"/>
            <ac:spMk id="17" creationId="{E734A3FD-6788-47AF-84C3-7276508307A9}"/>
          </ac:spMkLst>
        </pc:spChg>
        <pc:spChg chg="add del">
          <ac:chgData name="Hughes, Ffion" userId="b2b1aaa3-abdb-4362-bdd1-c2a453b42c86" providerId="ADAL" clId="{0D53C144-C1BA-439A-AF84-14BBBFC14E5D}" dt="2022-05-11T12:19:59.711" v="2708" actId="22"/>
          <ac:spMkLst>
            <pc:docMk/>
            <pc:sldMk cId="1003101399" sldId="319"/>
            <ac:spMk id="21" creationId="{21A2AE9F-1089-4CAD-8E8E-F60522F47BAE}"/>
          </ac:spMkLst>
        </pc:spChg>
        <pc:spChg chg="add del">
          <ac:chgData name="Hughes, Ffion" userId="b2b1aaa3-abdb-4362-bdd1-c2a453b42c86" providerId="ADAL" clId="{0D53C144-C1BA-439A-AF84-14BBBFC14E5D}" dt="2022-05-11T12:20:05.664" v="2710" actId="22"/>
          <ac:spMkLst>
            <pc:docMk/>
            <pc:sldMk cId="1003101399" sldId="319"/>
            <ac:spMk id="23" creationId="{E04F4C51-F6C0-49C7-9346-38D93382BEF2}"/>
          </ac:spMkLst>
        </pc:spChg>
        <pc:spChg chg="add mod">
          <ac:chgData name="Hughes, Ffion" userId="b2b1aaa3-abdb-4362-bdd1-c2a453b42c86" providerId="ADAL" clId="{0D53C144-C1BA-439A-AF84-14BBBFC14E5D}" dt="2022-05-11T12:34:18.134" v="2889" actId="1076"/>
          <ac:spMkLst>
            <pc:docMk/>
            <pc:sldMk cId="1003101399" sldId="319"/>
            <ac:spMk id="24" creationId="{9BB32FBB-2B70-40AA-9B9B-A68D7CF34094}"/>
          </ac:spMkLst>
        </pc:spChg>
        <pc:grpChg chg="del">
          <ac:chgData name="Hughes, Ffion" userId="b2b1aaa3-abdb-4362-bdd1-c2a453b42c86" providerId="ADAL" clId="{0D53C144-C1BA-439A-AF84-14BBBFC14E5D}" dt="2022-05-11T12:15:31.465" v="2647" actId="478"/>
          <ac:grpSpMkLst>
            <pc:docMk/>
            <pc:sldMk cId="1003101399" sldId="319"/>
            <ac:grpSpMk id="8" creationId="{1AAAA333-6B77-4C4D-A8DC-47FEEB8DADA3}"/>
          </ac:grpSpMkLst>
        </pc:grpChg>
        <pc:grpChg chg="add mod">
          <ac:chgData name="Hughes, Ffion" userId="b2b1aaa3-abdb-4362-bdd1-c2a453b42c86" providerId="ADAL" clId="{0D53C144-C1BA-439A-AF84-14BBBFC14E5D}" dt="2022-05-11T07:26:57.392" v="263"/>
          <ac:grpSpMkLst>
            <pc:docMk/>
            <pc:sldMk cId="1003101399" sldId="319"/>
            <ac:grpSpMk id="15" creationId="{3D620CE7-1A54-412A-A91B-92171FFD2D82}"/>
          </ac:grpSpMkLst>
        </pc:grpChg>
        <pc:grpChg chg="del">
          <ac:chgData name="Hughes, Ffion" userId="b2b1aaa3-abdb-4362-bdd1-c2a453b42c86" providerId="ADAL" clId="{0D53C144-C1BA-439A-AF84-14BBBFC14E5D}" dt="2022-05-11T07:26:57.106" v="262" actId="478"/>
          <ac:grpSpMkLst>
            <pc:docMk/>
            <pc:sldMk cId="1003101399" sldId="319"/>
            <ac:grpSpMk id="18" creationId="{37F8FE94-B981-4086-A266-035FF474B527}"/>
          </ac:grpSpMkLst>
        </pc:grpChg>
        <pc:picChg chg="del">
          <ac:chgData name="Hughes, Ffion" userId="b2b1aaa3-abdb-4362-bdd1-c2a453b42c86" providerId="ADAL" clId="{0D53C144-C1BA-439A-AF84-14BBBFC14E5D}" dt="2022-05-11T12:20:14.165" v="2711"/>
          <ac:picMkLst>
            <pc:docMk/>
            <pc:sldMk cId="1003101399" sldId="319"/>
            <ac:picMk id="10" creationId="{162D12DC-07E0-4003-B781-57CA014A3F1C}"/>
          </ac:picMkLst>
        </pc:picChg>
        <pc:picChg chg="add mod">
          <ac:chgData name="Hughes, Ffion" userId="b2b1aaa3-abdb-4362-bdd1-c2a453b42c86" providerId="ADAL" clId="{0D53C144-C1BA-439A-AF84-14BBBFC14E5D}" dt="2022-05-11T12:41:12.008" v="3005" actId="1076"/>
          <ac:picMkLst>
            <pc:docMk/>
            <pc:sldMk cId="1003101399" sldId="319"/>
            <ac:picMk id="12" creationId="{BB569F60-F531-4132-8DAD-2A05E3ADFB74}"/>
          </ac:picMkLst>
        </pc:picChg>
        <pc:picChg chg="mod">
          <ac:chgData name="Hughes, Ffion" userId="b2b1aaa3-abdb-4362-bdd1-c2a453b42c86" providerId="ADAL" clId="{0D53C144-C1BA-439A-AF84-14BBBFC14E5D}" dt="2022-05-11T07:26:57.392" v="263"/>
          <ac:picMkLst>
            <pc:docMk/>
            <pc:sldMk cId="1003101399" sldId="319"/>
            <ac:picMk id="16" creationId="{EF8CAADB-45CF-4326-8192-92D45C7E71FD}"/>
          </ac:picMkLst>
        </pc:picChg>
        <pc:picChg chg="mod">
          <ac:chgData name="Hughes, Ffion" userId="b2b1aaa3-abdb-4362-bdd1-c2a453b42c86" providerId="ADAL" clId="{0D53C144-C1BA-439A-AF84-14BBBFC14E5D}" dt="2022-05-11T07:26:57.392" v="263"/>
          <ac:picMkLst>
            <pc:docMk/>
            <pc:sldMk cId="1003101399" sldId="319"/>
            <ac:picMk id="20" creationId="{98BE1DCF-7428-4C97-B623-16E660A86663}"/>
          </ac:picMkLst>
        </pc:picChg>
        <pc:picChg chg="add mod">
          <ac:chgData name="Hughes, Ffion" userId="b2b1aaa3-abdb-4362-bdd1-c2a453b42c86" providerId="ADAL" clId="{0D53C144-C1BA-439A-AF84-14BBBFC14E5D}" dt="2022-05-11T12:31:14.030" v="2803" actId="1076"/>
          <ac:picMkLst>
            <pc:docMk/>
            <pc:sldMk cId="1003101399" sldId="319"/>
            <ac:picMk id="26" creationId="{D3417D4B-017A-4333-9202-5D495DAA4163}"/>
          </ac:picMkLst>
        </pc:picChg>
        <pc:picChg chg="del">
          <ac:chgData name="Hughes, Ffion" userId="b2b1aaa3-abdb-4362-bdd1-c2a453b42c86" providerId="ADAL" clId="{0D53C144-C1BA-439A-AF84-14BBBFC14E5D}" dt="2022-05-11T12:15:30.983" v="2646" actId="478"/>
          <ac:picMkLst>
            <pc:docMk/>
            <pc:sldMk cId="1003101399" sldId="319"/>
            <ac:picMk id="22532" creationId="{6058A0C9-D1FE-44D3-9257-27FBC7ECC47B}"/>
          </ac:picMkLst>
        </pc:picChg>
      </pc:sldChg>
      <pc:sldChg chg="addSp delSp modSp mod delAnim modAnim">
        <pc:chgData name="Hughes, Ffion" userId="b2b1aaa3-abdb-4362-bdd1-c2a453b42c86" providerId="ADAL" clId="{0D53C144-C1BA-439A-AF84-14BBBFC14E5D}" dt="2022-05-11T12:56:13.785" v="3111" actId="12"/>
        <pc:sldMkLst>
          <pc:docMk/>
          <pc:sldMk cId="2368237957" sldId="320"/>
        </pc:sldMkLst>
        <pc:spChg chg="mod">
          <ac:chgData name="Hughes, Ffion" userId="b2b1aaa3-abdb-4362-bdd1-c2a453b42c86" providerId="ADAL" clId="{0D53C144-C1BA-439A-AF84-14BBBFC14E5D}" dt="2022-05-11T12:37:54.941" v="2950" actId="6549"/>
          <ac:spMkLst>
            <pc:docMk/>
            <pc:sldMk cId="2368237957" sldId="320"/>
            <ac:spMk id="2" creationId="{8C6F538D-D025-4B6F-A34C-A9E72ADA1714}"/>
          </ac:spMkLst>
        </pc:spChg>
        <pc:spChg chg="mod">
          <ac:chgData name="Hughes, Ffion" userId="b2b1aaa3-abdb-4362-bdd1-c2a453b42c86" providerId="ADAL" clId="{0D53C144-C1BA-439A-AF84-14BBBFC14E5D}" dt="2022-05-11T12:56:13.785" v="3111" actId="12"/>
          <ac:spMkLst>
            <pc:docMk/>
            <pc:sldMk cId="2368237957" sldId="320"/>
            <ac:spMk id="3" creationId="{3DA8D287-8211-4D38-9D7E-DEA48ABF3882}"/>
          </ac:spMkLst>
        </pc:spChg>
        <pc:spChg chg="del topLvl">
          <ac:chgData name="Hughes, Ffion" userId="b2b1aaa3-abdb-4362-bdd1-c2a453b42c86" providerId="ADAL" clId="{0D53C144-C1BA-439A-AF84-14BBBFC14E5D}" dt="2022-05-11T12:37:09.350" v="2905" actId="478"/>
          <ac:spMkLst>
            <pc:docMk/>
            <pc:sldMk cId="2368237957" sldId="320"/>
            <ac:spMk id="5" creationId="{5BFF3070-9F96-43BF-B81E-AA8F6C7EBA03}"/>
          </ac:spMkLst>
        </pc:spChg>
        <pc:spChg chg="add mod">
          <ac:chgData name="Hughes, Ffion" userId="b2b1aaa3-abdb-4362-bdd1-c2a453b42c86" providerId="ADAL" clId="{0D53C144-C1BA-439A-AF84-14BBBFC14E5D}" dt="2022-05-11T12:56:01.614" v="3109" actId="6549"/>
          <ac:spMkLst>
            <pc:docMk/>
            <pc:sldMk cId="2368237957" sldId="320"/>
            <ac:spMk id="6" creationId="{302238C6-3975-4530-A445-291C9996E137}"/>
          </ac:spMkLst>
        </pc:spChg>
        <pc:spChg chg="del mod topLvl">
          <ac:chgData name="Hughes, Ffion" userId="b2b1aaa3-abdb-4362-bdd1-c2a453b42c86" providerId="ADAL" clId="{0D53C144-C1BA-439A-AF84-14BBBFC14E5D}" dt="2022-05-11T12:36:20.580" v="2903" actId="478"/>
          <ac:spMkLst>
            <pc:docMk/>
            <pc:sldMk cId="2368237957" sldId="320"/>
            <ac:spMk id="7" creationId="{95EC164C-D8DB-48E0-B8D4-84F7819A2158}"/>
          </ac:spMkLst>
        </pc:spChg>
        <pc:spChg chg="del mod">
          <ac:chgData name="Hughes, Ffion" userId="b2b1aaa3-abdb-4362-bdd1-c2a453b42c86" providerId="ADAL" clId="{0D53C144-C1BA-439A-AF84-14BBBFC14E5D}" dt="2022-05-11T12:37:11.942" v="2906" actId="478"/>
          <ac:spMkLst>
            <pc:docMk/>
            <pc:sldMk cId="2368237957" sldId="320"/>
            <ac:spMk id="11" creationId="{8C82DE79-496A-4280-A4FB-7EE42E083652}"/>
          </ac:spMkLst>
        </pc:spChg>
        <pc:spChg chg="add mod">
          <ac:chgData name="Hughes, Ffion" userId="b2b1aaa3-abdb-4362-bdd1-c2a453b42c86" providerId="ADAL" clId="{0D53C144-C1BA-439A-AF84-14BBBFC14E5D}" dt="2022-05-11T07:25:08.307" v="212"/>
          <ac:spMkLst>
            <pc:docMk/>
            <pc:sldMk cId="2368237957" sldId="320"/>
            <ac:spMk id="13" creationId="{CDA97500-922D-4222-B064-1E8889A20FEB}"/>
          </ac:spMkLst>
        </pc:spChg>
        <pc:spChg chg="del">
          <ac:chgData name="Hughes, Ffion" userId="b2b1aaa3-abdb-4362-bdd1-c2a453b42c86" providerId="ADAL" clId="{0D53C144-C1BA-439A-AF84-14BBBFC14E5D}" dt="2022-05-11T07:25:08.093" v="211" actId="478"/>
          <ac:spMkLst>
            <pc:docMk/>
            <pc:sldMk cId="2368237957" sldId="320"/>
            <ac:spMk id="17" creationId="{EEF2F18E-24EE-4EDE-BAB3-6A6C454487E5}"/>
          </ac:spMkLst>
        </pc:spChg>
        <pc:grpChg chg="del">
          <ac:chgData name="Hughes, Ffion" userId="b2b1aaa3-abdb-4362-bdd1-c2a453b42c86" providerId="ADAL" clId="{0D53C144-C1BA-439A-AF84-14BBBFC14E5D}" dt="2022-05-11T12:36:20.580" v="2903" actId="478"/>
          <ac:grpSpMkLst>
            <pc:docMk/>
            <pc:sldMk cId="2368237957" sldId="320"/>
            <ac:grpSpMk id="10" creationId="{7C6EADF2-862E-462A-8097-9C2F7D095FBB}"/>
          </ac:grpSpMkLst>
        </pc:grpChg>
        <pc:grpChg chg="add mod">
          <ac:chgData name="Hughes, Ffion" userId="b2b1aaa3-abdb-4362-bdd1-c2a453b42c86" providerId="ADAL" clId="{0D53C144-C1BA-439A-AF84-14BBBFC14E5D}" dt="2022-05-11T07:27:00.784" v="265"/>
          <ac:grpSpMkLst>
            <pc:docMk/>
            <pc:sldMk cId="2368237957" sldId="320"/>
            <ac:grpSpMk id="14" creationId="{ACF6DDCF-A8B8-4F43-AB1C-63F19E4DDD37}"/>
          </ac:grpSpMkLst>
        </pc:grpChg>
        <pc:grpChg chg="del">
          <ac:chgData name="Hughes, Ffion" userId="b2b1aaa3-abdb-4362-bdd1-c2a453b42c86" providerId="ADAL" clId="{0D53C144-C1BA-439A-AF84-14BBBFC14E5D}" dt="2022-05-11T07:27:00.521" v="264" actId="478"/>
          <ac:grpSpMkLst>
            <pc:docMk/>
            <pc:sldMk cId="2368237957" sldId="320"/>
            <ac:grpSpMk id="18" creationId="{016F45C3-DA6C-4425-9B5F-CFBCF031D67D}"/>
          </ac:grpSpMkLst>
        </pc:grpChg>
        <pc:picChg chg="add mod">
          <ac:chgData name="Hughes, Ffion" userId="b2b1aaa3-abdb-4362-bdd1-c2a453b42c86" providerId="ADAL" clId="{0D53C144-C1BA-439A-AF84-14BBBFC14E5D}" dt="2022-05-11T12:55:59.488" v="3108" actId="1076"/>
          <ac:picMkLst>
            <pc:docMk/>
            <pc:sldMk cId="2368237957" sldId="320"/>
            <ac:picMk id="9" creationId="{E7E98BBE-8592-4962-A582-53B14C9CF0AC}"/>
          </ac:picMkLst>
        </pc:picChg>
        <pc:picChg chg="mod">
          <ac:chgData name="Hughes, Ffion" userId="b2b1aaa3-abdb-4362-bdd1-c2a453b42c86" providerId="ADAL" clId="{0D53C144-C1BA-439A-AF84-14BBBFC14E5D}" dt="2022-05-11T07:27:00.784" v="265"/>
          <ac:picMkLst>
            <pc:docMk/>
            <pc:sldMk cId="2368237957" sldId="320"/>
            <ac:picMk id="15" creationId="{2D1336F5-92BE-4407-8489-0CFB49B0BBCA}"/>
          </ac:picMkLst>
        </pc:picChg>
        <pc:picChg chg="mod">
          <ac:chgData name="Hughes, Ffion" userId="b2b1aaa3-abdb-4362-bdd1-c2a453b42c86" providerId="ADAL" clId="{0D53C144-C1BA-439A-AF84-14BBBFC14E5D}" dt="2022-05-11T07:27:00.784" v="265"/>
          <ac:picMkLst>
            <pc:docMk/>
            <pc:sldMk cId="2368237957" sldId="320"/>
            <ac:picMk id="16" creationId="{C6975949-A616-4981-8C60-56AEF1401664}"/>
          </ac:picMkLst>
        </pc:picChg>
        <pc:picChg chg="add mod">
          <ac:chgData name="Hughes, Ffion" userId="b2b1aaa3-abdb-4362-bdd1-c2a453b42c86" providerId="ADAL" clId="{0D53C144-C1BA-439A-AF84-14BBBFC14E5D}" dt="2022-05-11T12:56:04.606" v="3110" actId="1076"/>
          <ac:picMkLst>
            <pc:docMk/>
            <pc:sldMk cId="2368237957" sldId="320"/>
            <ac:picMk id="20" creationId="{7EC6ABF2-2BBC-45B7-B683-4563DC7C196F}"/>
          </ac:picMkLst>
        </pc:picChg>
      </pc:sldChg>
      <pc:sldChg chg="addSp delSp modSp mod modAnim">
        <pc:chgData name="Hughes, Ffion" userId="b2b1aaa3-abdb-4362-bdd1-c2a453b42c86" providerId="ADAL" clId="{0D53C144-C1BA-439A-AF84-14BBBFC14E5D}" dt="2022-05-11T13:03:14.463" v="3149" actId="1076"/>
        <pc:sldMkLst>
          <pc:docMk/>
          <pc:sldMk cId="2759276887" sldId="321"/>
        </pc:sldMkLst>
        <pc:spChg chg="mod">
          <ac:chgData name="Hughes, Ffion" userId="b2b1aaa3-abdb-4362-bdd1-c2a453b42c86" providerId="ADAL" clId="{0D53C144-C1BA-439A-AF84-14BBBFC14E5D}" dt="2022-05-11T12:40:25.300" v="3002" actId="20577"/>
          <ac:spMkLst>
            <pc:docMk/>
            <pc:sldMk cId="2759276887" sldId="321"/>
            <ac:spMk id="2" creationId="{8C6F538D-D025-4B6F-A34C-A9E72ADA1714}"/>
          </ac:spMkLst>
        </pc:spChg>
        <pc:spChg chg="mod">
          <ac:chgData name="Hughes, Ffion" userId="b2b1aaa3-abdb-4362-bdd1-c2a453b42c86" providerId="ADAL" clId="{0D53C144-C1BA-439A-AF84-14BBBFC14E5D}" dt="2022-05-11T12:59:04.782" v="3138" actId="1076"/>
          <ac:spMkLst>
            <pc:docMk/>
            <pc:sldMk cId="2759276887" sldId="321"/>
            <ac:spMk id="3" creationId="{3DA8D287-8211-4D38-9D7E-DEA48ABF3882}"/>
          </ac:spMkLst>
        </pc:spChg>
        <pc:spChg chg="add mod">
          <ac:chgData name="Hughes, Ffion" userId="b2b1aaa3-abdb-4362-bdd1-c2a453b42c86" providerId="ADAL" clId="{0D53C144-C1BA-439A-AF84-14BBBFC14E5D}" dt="2022-05-11T07:25:13.271" v="214"/>
          <ac:spMkLst>
            <pc:docMk/>
            <pc:sldMk cId="2759276887" sldId="321"/>
            <ac:spMk id="9" creationId="{EFED1159-094F-4F9A-A8E8-3708520C69F9}"/>
          </ac:spMkLst>
        </pc:spChg>
        <pc:spChg chg="del">
          <ac:chgData name="Hughes, Ffion" userId="b2b1aaa3-abdb-4362-bdd1-c2a453b42c86" providerId="ADAL" clId="{0D53C144-C1BA-439A-AF84-14BBBFC14E5D}" dt="2022-05-11T07:25:13.024" v="213" actId="478"/>
          <ac:spMkLst>
            <pc:docMk/>
            <pc:sldMk cId="2759276887" sldId="321"/>
            <ac:spMk id="17" creationId="{88496899-E3DF-4D59-B64E-A16F0BFE4402}"/>
          </ac:spMkLst>
        </pc:spChg>
        <pc:grpChg chg="add mod">
          <ac:chgData name="Hughes, Ffion" userId="b2b1aaa3-abdb-4362-bdd1-c2a453b42c86" providerId="ADAL" clId="{0D53C144-C1BA-439A-AF84-14BBBFC14E5D}" dt="2022-05-11T07:27:03.229" v="267"/>
          <ac:grpSpMkLst>
            <pc:docMk/>
            <pc:sldMk cId="2759276887" sldId="321"/>
            <ac:grpSpMk id="10" creationId="{38D02C64-A222-4A16-9FD5-59EE82D04BF4}"/>
          </ac:grpSpMkLst>
        </pc:grpChg>
        <pc:grpChg chg="del">
          <ac:chgData name="Hughes, Ffion" userId="b2b1aaa3-abdb-4362-bdd1-c2a453b42c86" providerId="ADAL" clId="{0D53C144-C1BA-439A-AF84-14BBBFC14E5D}" dt="2022-05-11T07:27:02.989" v="266" actId="478"/>
          <ac:grpSpMkLst>
            <pc:docMk/>
            <pc:sldMk cId="2759276887" sldId="321"/>
            <ac:grpSpMk id="18" creationId="{6400BEF2-FA48-4615-8FD0-9894730CF75A}"/>
          </ac:grpSpMkLst>
        </pc:grpChg>
        <pc:picChg chg="add mod">
          <ac:chgData name="Hughes, Ffion" userId="b2b1aaa3-abdb-4362-bdd1-c2a453b42c86" providerId="ADAL" clId="{0D53C144-C1BA-439A-AF84-14BBBFC14E5D}" dt="2022-05-11T13:03:14.463" v="3149" actId="1076"/>
          <ac:picMkLst>
            <pc:docMk/>
            <pc:sldMk cId="2759276887" sldId="321"/>
            <ac:picMk id="6" creationId="{41A6E665-346E-46D3-B742-19F53D158413}"/>
          </ac:picMkLst>
        </pc:picChg>
        <pc:picChg chg="mod">
          <ac:chgData name="Hughes, Ffion" userId="b2b1aaa3-abdb-4362-bdd1-c2a453b42c86" providerId="ADAL" clId="{0D53C144-C1BA-439A-AF84-14BBBFC14E5D}" dt="2022-05-11T07:27:03.229" v="267"/>
          <ac:picMkLst>
            <pc:docMk/>
            <pc:sldMk cId="2759276887" sldId="321"/>
            <ac:picMk id="11" creationId="{321118AE-43CA-4D94-AB40-18623131054F}"/>
          </ac:picMkLst>
        </pc:picChg>
        <pc:picChg chg="mod">
          <ac:chgData name="Hughes, Ffion" userId="b2b1aaa3-abdb-4362-bdd1-c2a453b42c86" providerId="ADAL" clId="{0D53C144-C1BA-439A-AF84-14BBBFC14E5D}" dt="2022-05-11T07:27:03.229" v="267"/>
          <ac:picMkLst>
            <pc:docMk/>
            <pc:sldMk cId="2759276887" sldId="321"/>
            <ac:picMk id="12" creationId="{AB782A70-90EC-4325-B40E-89655B672050}"/>
          </ac:picMkLst>
        </pc:picChg>
      </pc:sldChg>
      <pc:sldChg chg="addSp delSp modSp mod delAnim modAnim">
        <pc:chgData name="Hughes, Ffion" userId="b2b1aaa3-abdb-4362-bdd1-c2a453b42c86" providerId="ADAL" clId="{0D53C144-C1BA-439A-AF84-14BBBFC14E5D}" dt="2022-05-12T07:13:54.568" v="4179" actId="207"/>
        <pc:sldMkLst>
          <pc:docMk/>
          <pc:sldMk cId="3096688759" sldId="322"/>
        </pc:sldMkLst>
        <pc:spChg chg="mod">
          <ac:chgData name="Hughes, Ffion" userId="b2b1aaa3-abdb-4362-bdd1-c2a453b42c86" providerId="ADAL" clId="{0D53C144-C1BA-439A-AF84-14BBBFC14E5D}" dt="2022-05-11T13:03:31.301" v="3164" actId="20577"/>
          <ac:spMkLst>
            <pc:docMk/>
            <pc:sldMk cId="3096688759" sldId="322"/>
            <ac:spMk id="2" creationId="{8C6F538D-D025-4B6F-A34C-A9E72ADA1714}"/>
          </ac:spMkLst>
        </pc:spChg>
        <pc:spChg chg="mod">
          <ac:chgData name="Hughes, Ffion" userId="b2b1aaa3-abdb-4362-bdd1-c2a453b42c86" providerId="ADAL" clId="{0D53C144-C1BA-439A-AF84-14BBBFC14E5D}" dt="2022-05-12T07:13:54.568" v="4179" actId="207"/>
          <ac:spMkLst>
            <pc:docMk/>
            <pc:sldMk cId="3096688759" sldId="322"/>
            <ac:spMk id="3" creationId="{3DA8D287-8211-4D38-9D7E-DEA48ABF3882}"/>
          </ac:spMkLst>
        </pc:spChg>
        <pc:spChg chg="del mod">
          <ac:chgData name="Hughes, Ffion" userId="b2b1aaa3-abdb-4362-bdd1-c2a453b42c86" providerId="ADAL" clId="{0D53C144-C1BA-439A-AF84-14BBBFC14E5D}" dt="2022-05-11T12:58:36.079" v="3133" actId="478"/>
          <ac:spMkLst>
            <pc:docMk/>
            <pc:sldMk cId="3096688759" sldId="322"/>
            <ac:spMk id="5" creationId="{E817AA52-91F0-43E4-93B4-13FFA497D334}"/>
          </ac:spMkLst>
        </pc:spChg>
        <pc:spChg chg="add mod">
          <ac:chgData name="Hughes, Ffion" userId="b2b1aaa3-abdb-4362-bdd1-c2a453b42c86" providerId="ADAL" clId="{0D53C144-C1BA-439A-AF84-14BBBFC14E5D}" dt="2022-05-11T07:25:17.361" v="216"/>
          <ac:spMkLst>
            <pc:docMk/>
            <pc:sldMk cId="3096688759" sldId="322"/>
            <ac:spMk id="11" creationId="{00739AEF-E1FB-4ABD-B68A-12244894E0B8}"/>
          </ac:spMkLst>
        </pc:spChg>
        <pc:spChg chg="del">
          <ac:chgData name="Hughes, Ffion" userId="b2b1aaa3-abdb-4362-bdd1-c2a453b42c86" providerId="ADAL" clId="{0D53C144-C1BA-439A-AF84-14BBBFC14E5D}" dt="2022-05-11T07:25:17.145" v="215" actId="478"/>
          <ac:spMkLst>
            <pc:docMk/>
            <pc:sldMk cId="3096688759" sldId="322"/>
            <ac:spMk id="17" creationId="{4773A473-54F4-4F77-ACBE-E667FAD4F0EB}"/>
          </ac:spMkLst>
        </pc:spChg>
        <pc:grpChg chg="add mod">
          <ac:chgData name="Hughes, Ffion" userId="b2b1aaa3-abdb-4362-bdd1-c2a453b42c86" providerId="ADAL" clId="{0D53C144-C1BA-439A-AF84-14BBBFC14E5D}" dt="2022-05-11T07:27:06.572" v="269"/>
          <ac:grpSpMkLst>
            <pc:docMk/>
            <pc:sldMk cId="3096688759" sldId="322"/>
            <ac:grpSpMk id="12" creationId="{68B407A7-3B46-44AD-BDB2-CC3174EFDD72}"/>
          </ac:grpSpMkLst>
        </pc:grpChg>
        <pc:grpChg chg="del">
          <ac:chgData name="Hughes, Ffion" userId="b2b1aaa3-abdb-4362-bdd1-c2a453b42c86" providerId="ADAL" clId="{0D53C144-C1BA-439A-AF84-14BBBFC14E5D}" dt="2022-05-11T07:27:06.271" v="268" actId="478"/>
          <ac:grpSpMkLst>
            <pc:docMk/>
            <pc:sldMk cId="3096688759" sldId="322"/>
            <ac:grpSpMk id="18" creationId="{ED589814-1F21-4A07-8234-F7429DEE1A45}"/>
          </ac:grpSpMkLst>
        </pc:grpChg>
        <pc:picChg chg="add mod">
          <ac:chgData name="Hughes, Ffion" userId="b2b1aaa3-abdb-4362-bdd1-c2a453b42c86" providerId="ADAL" clId="{0D53C144-C1BA-439A-AF84-14BBBFC14E5D}" dt="2022-05-11T13:12:56.410" v="3255" actId="1582"/>
          <ac:picMkLst>
            <pc:docMk/>
            <pc:sldMk cId="3096688759" sldId="322"/>
            <ac:picMk id="7" creationId="{42412677-9726-4D83-9C9F-DED51B917D4C}"/>
          </ac:picMkLst>
        </pc:picChg>
        <pc:picChg chg="mod">
          <ac:chgData name="Hughes, Ffion" userId="b2b1aaa3-abdb-4362-bdd1-c2a453b42c86" providerId="ADAL" clId="{0D53C144-C1BA-439A-AF84-14BBBFC14E5D}" dt="2022-05-11T07:27:06.572" v="269"/>
          <ac:picMkLst>
            <pc:docMk/>
            <pc:sldMk cId="3096688759" sldId="322"/>
            <ac:picMk id="13" creationId="{447957C1-BF4A-496F-8FA7-BB66996F1518}"/>
          </ac:picMkLst>
        </pc:picChg>
        <pc:picChg chg="mod">
          <ac:chgData name="Hughes, Ffion" userId="b2b1aaa3-abdb-4362-bdd1-c2a453b42c86" providerId="ADAL" clId="{0D53C144-C1BA-439A-AF84-14BBBFC14E5D}" dt="2022-05-11T07:27:06.572" v="269"/>
          <ac:picMkLst>
            <pc:docMk/>
            <pc:sldMk cId="3096688759" sldId="322"/>
            <ac:picMk id="14" creationId="{4A0073F8-E51C-4FA7-A322-F07E265EA81D}"/>
          </ac:picMkLst>
        </pc:picChg>
        <pc:picChg chg="del">
          <ac:chgData name="Hughes, Ffion" userId="b2b1aaa3-abdb-4362-bdd1-c2a453b42c86" providerId="ADAL" clId="{0D53C144-C1BA-439A-AF84-14BBBFC14E5D}" dt="2022-05-11T13:05:21.347" v="3199" actId="478"/>
          <ac:picMkLst>
            <pc:docMk/>
            <pc:sldMk cId="3096688759" sldId="322"/>
            <ac:picMk id="33794" creationId="{ECE9BA8A-EB70-4431-8AED-B4A37E93C352}"/>
          </ac:picMkLst>
        </pc:picChg>
      </pc:sldChg>
      <pc:sldChg chg="addSp delSp modSp mod delAnim addCm delCm">
        <pc:chgData name="Hughes, Ffion" userId="b2b1aaa3-abdb-4362-bdd1-c2a453b42c86" providerId="ADAL" clId="{0D53C144-C1BA-439A-AF84-14BBBFC14E5D}" dt="2022-05-12T07:16:21.477" v="4199" actId="1592"/>
        <pc:sldMkLst>
          <pc:docMk/>
          <pc:sldMk cId="909151128" sldId="324"/>
        </pc:sldMkLst>
        <pc:spChg chg="mod">
          <ac:chgData name="Hughes, Ffion" userId="b2b1aaa3-abdb-4362-bdd1-c2a453b42c86" providerId="ADAL" clId="{0D53C144-C1BA-439A-AF84-14BBBFC14E5D}" dt="2022-05-12T07:09:50.579" v="4153" actId="20577"/>
          <ac:spMkLst>
            <pc:docMk/>
            <pc:sldMk cId="909151128" sldId="324"/>
            <ac:spMk id="2" creationId="{8C6F538D-D025-4B6F-A34C-A9E72ADA1714}"/>
          </ac:spMkLst>
        </pc:spChg>
        <pc:spChg chg="del">
          <ac:chgData name="Hughes, Ffion" userId="b2b1aaa3-abdb-4362-bdd1-c2a453b42c86" providerId="ADAL" clId="{0D53C144-C1BA-439A-AF84-14BBBFC14E5D}" dt="2022-05-12T07:09:53.240" v="4154" actId="478"/>
          <ac:spMkLst>
            <pc:docMk/>
            <pc:sldMk cId="909151128" sldId="324"/>
            <ac:spMk id="5" creationId="{5AEE7AEB-0C1F-4BDB-A448-EF742139B567}"/>
          </ac:spMkLst>
        </pc:spChg>
        <pc:spChg chg="add mod">
          <ac:chgData name="Hughes, Ffion" userId="b2b1aaa3-abdb-4362-bdd1-c2a453b42c86" providerId="ADAL" clId="{0D53C144-C1BA-439A-AF84-14BBBFC14E5D}" dt="2022-05-11T07:25:30.899" v="222"/>
          <ac:spMkLst>
            <pc:docMk/>
            <pc:sldMk cId="909151128" sldId="324"/>
            <ac:spMk id="10" creationId="{7F09BEB9-2283-468C-8075-19E8DA9CEB72}"/>
          </ac:spMkLst>
        </pc:spChg>
        <pc:spChg chg="del">
          <ac:chgData name="Hughes, Ffion" userId="b2b1aaa3-abdb-4362-bdd1-c2a453b42c86" providerId="ADAL" clId="{0D53C144-C1BA-439A-AF84-14BBBFC14E5D}" dt="2022-05-11T07:25:30.576" v="221" actId="478"/>
          <ac:spMkLst>
            <pc:docMk/>
            <pc:sldMk cId="909151128" sldId="324"/>
            <ac:spMk id="17" creationId="{120E10E6-1D7A-4019-93C0-97F2D66A5E48}"/>
          </ac:spMkLst>
        </pc:spChg>
        <pc:grpChg chg="add mod">
          <ac:chgData name="Hughes, Ffion" userId="b2b1aaa3-abdb-4362-bdd1-c2a453b42c86" providerId="ADAL" clId="{0D53C144-C1BA-439A-AF84-14BBBFC14E5D}" dt="2022-05-11T07:27:22.659" v="277" actId="1076"/>
          <ac:grpSpMkLst>
            <pc:docMk/>
            <pc:sldMk cId="909151128" sldId="324"/>
            <ac:grpSpMk id="11" creationId="{4114E004-B91B-449A-973E-C3FB7F5F3C85}"/>
          </ac:grpSpMkLst>
        </pc:grpChg>
        <pc:grpChg chg="del">
          <ac:chgData name="Hughes, Ffion" userId="b2b1aaa3-abdb-4362-bdd1-c2a453b42c86" providerId="ADAL" clId="{0D53C144-C1BA-439A-AF84-14BBBFC14E5D}" dt="2022-05-11T07:27:17.395" v="276" actId="478"/>
          <ac:grpSpMkLst>
            <pc:docMk/>
            <pc:sldMk cId="909151128" sldId="324"/>
            <ac:grpSpMk id="18" creationId="{8ADE4B34-8095-472E-970B-0A9E436BA401}"/>
          </ac:grpSpMkLst>
        </pc:grpChg>
        <pc:picChg chg="del">
          <ac:chgData name="Hughes, Ffion" userId="b2b1aaa3-abdb-4362-bdd1-c2a453b42c86" providerId="ADAL" clId="{0D53C144-C1BA-439A-AF84-14BBBFC14E5D}" dt="2022-05-12T07:09:55.258" v="4155" actId="478"/>
          <ac:picMkLst>
            <pc:docMk/>
            <pc:sldMk cId="909151128" sldId="324"/>
            <ac:picMk id="8" creationId="{147D76E2-11F7-42AE-AF14-16F5B09C3463}"/>
          </ac:picMkLst>
        </pc:picChg>
        <pc:picChg chg="mod">
          <ac:chgData name="Hughes, Ffion" userId="b2b1aaa3-abdb-4362-bdd1-c2a453b42c86" providerId="ADAL" clId="{0D53C144-C1BA-439A-AF84-14BBBFC14E5D}" dt="2022-05-11T07:27:13.968" v="274"/>
          <ac:picMkLst>
            <pc:docMk/>
            <pc:sldMk cId="909151128" sldId="324"/>
            <ac:picMk id="12" creationId="{31D35BBB-9FDE-4F27-A087-DC9748708E4A}"/>
          </ac:picMkLst>
        </pc:picChg>
        <pc:picChg chg="mod">
          <ac:chgData name="Hughes, Ffion" userId="b2b1aaa3-abdb-4362-bdd1-c2a453b42c86" providerId="ADAL" clId="{0D53C144-C1BA-439A-AF84-14BBBFC14E5D}" dt="2022-05-11T07:27:13.968" v="274"/>
          <ac:picMkLst>
            <pc:docMk/>
            <pc:sldMk cId="909151128" sldId="324"/>
            <ac:picMk id="13" creationId="{76313924-332B-45B7-B0E9-9A50A3E51A0A}"/>
          </ac:picMkLst>
        </pc:picChg>
        <pc:picChg chg="add mod">
          <ac:chgData name="Hughes, Ffion" userId="b2b1aaa3-abdb-4362-bdd1-c2a453b42c86" providerId="ADAL" clId="{0D53C144-C1BA-439A-AF84-14BBBFC14E5D}" dt="2022-05-12T07:16:11.049" v="4197" actId="1076"/>
          <ac:picMkLst>
            <pc:docMk/>
            <pc:sldMk cId="909151128" sldId="324"/>
            <ac:picMk id="14" creationId="{BCCB4A67-CB1A-4378-8774-EE828C77D63D}"/>
          </ac:picMkLst>
        </pc:picChg>
      </pc:sldChg>
      <pc:sldChg chg="addSp delSp modSp new mod">
        <pc:chgData name="Hughes, Ffion" userId="b2b1aaa3-abdb-4362-bdd1-c2a453b42c86" providerId="ADAL" clId="{0D53C144-C1BA-439A-AF84-14BBBFC14E5D}" dt="2022-05-11T09:09:00.948" v="1371"/>
        <pc:sldMkLst>
          <pc:docMk/>
          <pc:sldMk cId="1733801674" sldId="325"/>
        </pc:sldMkLst>
        <pc:spChg chg="mod ord">
          <ac:chgData name="Hughes, Ffion" userId="b2b1aaa3-abdb-4362-bdd1-c2a453b42c86" providerId="ADAL" clId="{0D53C144-C1BA-439A-AF84-14BBBFC14E5D}" dt="2022-05-11T09:08:29.787" v="1366" actId="26606"/>
          <ac:spMkLst>
            <pc:docMk/>
            <pc:sldMk cId="1733801674" sldId="325"/>
            <ac:spMk id="2" creationId="{6237EEAB-A4A3-43DE-8E31-561C5670B0D1}"/>
          </ac:spMkLst>
        </pc:spChg>
        <pc:spChg chg="del">
          <ac:chgData name="Hughes, Ffion" userId="b2b1aaa3-abdb-4362-bdd1-c2a453b42c86" providerId="ADAL" clId="{0D53C144-C1BA-439A-AF84-14BBBFC14E5D}" dt="2022-05-11T09:07:39.527" v="1359" actId="931"/>
          <ac:spMkLst>
            <pc:docMk/>
            <pc:sldMk cId="1733801674" sldId="325"/>
            <ac:spMk id="3" creationId="{2A05A8A2-F2AE-47F7-8ABA-23640A339606}"/>
          </ac:spMkLst>
        </pc:spChg>
        <pc:spChg chg="mod ord">
          <ac:chgData name="Hughes, Ffion" userId="b2b1aaa3-abdb-4362-bdd1-c2a453b42c86" providerId="ADAL" clId="{0D53C144-C1BA-439A-AF84-14BBBFC14E5D}" dt="2022-05-11T09:08:29.787" v="1366" actId="26606"/>
          <ac:spMkLst>
            <pc:docMk/>
            <pc:sldMk cId="1733801674" sldId="325"/>
            <ac:spMk id="4" creationId="{226CD989-EE70-4860-AF1D-06AE56810F4B}"/>
          </ac:spMkLst>
        </pc:spChg>
        <pc:spChg chg="mod ord">
          <ac:chgData name="Hughes, Ffion" userId="b2b1aaa3-abdb-4362-bdd1-c2a453b42c86" providerId="ADAL" clId="{0D53C144-C1BA-439A-AF84-14BBBFC14E5D}" dt="2022-05-11T09:08:29.787" v="1366" actId="26606"/>
          <ac:spMkLst>
            <pc:docMk/>
            <pc:sldMk cId="1733801674" sldId="325"/>
            <ac:spMk id="5" creationId="{6747F5BB-F063-4FCC-B94F-0A479C7E4E6A}"/>
          </ac:spMkLst>
        </pc:spChg>
        <pc:grpChg chg="add mod">
          <ac:chgData name="Hughes, Ffion" userId="b2b1aaa3-abdb-4362-bdd1-c2a453b42c86" providerId="ADAL" clId="{0D53C144-C1BA-439A-AF84-14BBBFC14E5D}" dt="2022-05-11T09:09:00.948" v="1371"/>
          <ac:grpSpMkLst>
            <pc:docMk/>
            <pc:sldMk cId="1733801674" sldId="325"/>
            <ac:grpSpMk id="20" creationId="{54E7B4AF-E2A8-46FB-A7A0-9DFA2F217C6A}"/>
          </ac:grpSpMkLst>
        </pc:grpChg>
        <pc:picChg chg="add mod">
          <ac:chgData name="Hughes, Ffion" userId="b2b1aaa3-abdb-4362-bdd1-c2a453b42c86" providerId="ADAL" clId="{0D53C144-C1BA-439A-AF84-14BBBFC14E5D}" dt="2022-05-11T09:08:29.787" v="1366" actId="26606"/>
          <ac:picMkLst>
            <pc:docMk/>
            <pc:sldMk cId="1733801674" sldId="325"/>
            <ac:picMk id="7" creationId="{18C0DC7F-52E0-4531-8F7D-0747D53C8857}"/>
          </ac:picMkLst>
        </pc:picChg>
        <pc:picChg chg="add del mod ord">
          <ac:chgData name="Hughes, Ffion" userId="b2b1aaa3-abdb-4362-bdd1-c2a453b42c86" providerId="ADAL" clId="{0D53C144-C1BA-439A-AF84-14BBBFC14E5D}" dt="2022-05-11T09:08:32.075" v="1367" actId="478"/>
          <ac:picMkLst>
            <pc:docMk/>
            <pc:sldMk cId="1733801674" sldId="325"/>
            <ac:picMk id="9" creationId="{82F7FABF-9B5C-4F80-AC84-D5DA1A806554}"/>
          </ac:picMkLst>
        </pc:picChg>
        <pc:picChg chg="add mod ord">
          <ac:chgData name="Hughes, Ffion" userId="b2b1aaa3-abdb-4362-bdd1-c2a453b42c86" providerId="ADAL" clId="{0D53C144-C1BA-439A-AF84-14BBBFC14E5D}" dt="2022-05-11T09:08:34.917" v="1368" actId="1076"/>
          <ac:picMkLst>
            <pc:docMk/>
            <pc:sldMk cId="1733801674" sldId="325"/>
            <ac:picMk id="11" creationId="{BB5D5A14-B8F3-4251-AFF6-A2DA02D144A2}"/>
          </ac:picMkLst>
        </pc:picChg>
        <pc:picChg chg="add mod">
          <ac:chgData name="Hughes, Ffion" userId="b2b1aaa3-abdb-4362-bdd1-c2a453b42c86" providerId="ADAL" clId="{0D53C144-C1BA-439A-AF84-14BBBFC14E5D}" dt="2022-05-11T09:08:29.787" v="1366" actId="26606"/>
          <ac:picMkLst>
            <pc:docMk/>
            <pc:sldMk cId="1733801674" sldId="325"/>
            <ac:picMk id="13" creationId="{91E75564-E9D8-45F3-9576-6BE378776C76}"/>
          </ac:picMkLst>
        </pc:picChg>
        <pc:picChg chg="add mod">
          <ac:chgData name="Hughes, Ffion" userId="b2b1aaa3-abdb-4362-bdd1-c2a453b42c86" providerId="ADAL" clId="{0D53C144-C1BA-439A-AF84-14BBBFC14E5D}" dt="2022-05-11T09:08:37.892" v="1370" actId="1076"/>
          <ac:picMkLst>
            <pc:docMk/>
            <pc:sldMk cId="1733801674" sldId="325"/>
            <ac:picMk id="15" creationId="{50924582-0D72-43F6-BF26-06050608EAB2}"/>
          </ac:picMkLst>
        </pc:picChg>
        <pc:picChg chg="add mod">
          <ac:chgData name="Hughes, Ffion" userId="b2b1aaa3-abdb-4362-bdd1-c2a453b42c86" providerId="ADAL" clId="{0D53C144-C1BA-439A-AF84-14BBBFC14E5D}" dt="2022-05-11T09:08:36.444" v="1369" actId="1076"/>
          <ac:picMkLst>
            <pc:docMk/>
            <pc:sldMk cId="1733801674" sldId="325"/>
            <ac:picMk id="17" creationId="{47A5D49B-4DBF-4294-BEBB-ED5E3B268B9C}"/>
          </ac:picMkLst>
        </pc:picChg>
        <pc:picChg chg="add del mod">
          <ac:chgData name="Hughes, Ffion" userId="b2b1aaa3-abdb-4362-bdd1-c2a453b42c86" providerId="ADAL" clId="{0D53C144-C1BA-439A-AF84-14BBBFC14E5D}" dt="2022-05-11T09:08:22.567" v="1364" actId="478"/>
          <ac:picMkLst>
            <pc:docMk/>
            <pc:sldMk cId="1733801674" sldId="325"/>
            <ac:picMk id="19" creationId="{16C26174-EF0B-4CA2-907F-3562AAFECE79}"/>
          </ac:picMkLst>
        </pc:picChg>
        <pc:picChg chg="mod">
          <ac:chgData name="Hughes, Ffion" userId="b2b1aaa3-abdb-4362-bdd1-c2a453b42c86" providerId="ADAL" clId="{0D53C144-C1BA-439A-AF84-14BBBFC14E5D}" dt="2022-05-11T09:09:00.948" v="1371"/>
          <ac:picMkLst>
            <pc:docMk/>
            <pc:sldMk cId="1733801674" sldId="325"/>
            <ac:picMk id="21" creationId="{A054112A-84D1-4803-9E66-4ADBDC404684}"/>
          </ac:picMkLst>
        </pc:picChg>
        <pc:picChg chg="mod">
          <ac:chgData name="Hughes, Ffion" userId="b2b1aaa3-abdb-4362-bdd1-c2a453b42c86" providerId="ADAL" clId="{0D53C144-C1BA-439A-AF84-14BBBFC14E5D}" dt="2022-05-11T09:09:00.948" v="1371"/>
          <ac:picMkLst>
            <pc:docMk/>
            <pc:sldMk cId="1733801674" sldId="325"/>
            <ac:picMk id="22" creationId="{3B5CD9C1-9B17-42FD-995B-02CDB8958A1E}"/>
          </ac:picMkLst>
        </pc:picChg>
      </pc:sldChg>
      <pc:sldChg chg="addSp modSp add mod modAnim">
        <pc:chgData name="Hughes, Ffion" userId="b2b1aaa3-abdb-4362-bdd1-c2a453b42c86" providerId="ADAL" clId="{0D53C144-C1BA-439A-AF84-14BBBFC14E5D}" dt="2022-05-12T07:12:26.460" v="4178" actId="20577"/>
        <pc:sldMkLst>
          <pc:docMk/>
          <pc:sldMk cId="407672045" sldId="326"/>
        </pc:sldMkLst>
        <pc:spChg chg="mod">
          <ac:chgData name="Hughes, Ffion" userId="b2b1aaa3-abdb-4362-bdd1-c2a453b42c86" providerId="ADAL" clId="{0D53C144-C1BA-439A-AF84-14BBBFC14E5D}" dt="2022-05-11T10:17:14.022" v="2132" actId="20577"/>
          <ac:spMkLst>
            <pc:docMk/>
            <pc:sldMk cId="407672045" sldId="326"/>
            <ac:spMk id="2" creationId="{8C6F538D-D025-4B6F-A34C-A9E72ADA1714}"/>
          </ac:spMkLst>
        </pc:spChg>
        <pc:spChg chg="mod">
          <ac:chgData name="Hughes, Ffion" userId="b2b1aaa3-abdb-4362-bdd1-c2a453b42c86" providerId="ADAL" clId="{0D53C144-C1BA-439A-AF84-14BBBFC14E5D}" dt="2022-05-12T07:12:26.460" v="4178" actId="20577"/>
          <ac:spMkLst>
            <pc:docMk/>
            <pc:sldMk cId="407672045" sldId="326"/>
            <ac:spMk id="3" creationId="{1C41C48C-B082-427F-A6F7-F99B1E9AA0CC}"/>
          </ac:spMkLst>
        </pc:spChg>
        <pc:spChg chg="add mod">
          <ac:chgData name="Hughes, Ffion" userId="b2b1aaa3-abdb-4362-bdd1-c2a453b42c86" providerId="ADAL" clId="{0D53C144-C1BA-439A-AF84-14BBBFC14E5D}" dt="2022-05-11T12:01:11.845" v="2464" actId="1076"/>
          <ac:spMkLst>
            <pc:docMk/>
            <pc:sldMk cId="407672045" sldId="326"/>
            <ac:spMk id="18" creationId="{B63E2922-E983-43DD-BEED-315ECFDC9A2D}"/>
          </ac:spMkLst>
        </pc:spChg>
        <pc:picChg chg="add mod ord modCrop">
          <ac:chgData name="Hughes, Ffion" userId="b2b1aaa3-abdb-4362-bdd1-c2a453b42c86" providerId="ADAL" clId="{0D53C144-C1BA-439A-AF84-14BBBFC14E5D}" dt="2022-05-11T11:57:59.073" v="2430" actId="1076"/>
          <ac:picMkLst>
            <pc:docMk/>
            <pc:sldMk cId="407672045" sldId="326"/>
            <ac:picMk id="6" creationId="{9230F9A3-777E-4D4A-A5D3-677EC43D0B13}"/>
          </ac:picMkLst>
        </pc:picChg>
        <pc:picChg chg="add mod ord modCrop">
          <ac:chgData name="Hughes, Ffion" userId="b2b1aaa3-abdb-4362-bdd1-c2a453b42c86" providerId="ADAL" clId="{0D53C144-C1BA-439A-AF84-14BBBFC14E5D}" dt="2022-05-11T10:39:33.575" v="2218" actId="1076"/>
          <ac:picMkLst>
            <pc:docMk/>
            <pc:sldMk cId="407672045" sldId="326"/>
            <ac:picMk id="8" creationId="{8231F397-6192-404D-A195-52BF963B00A6}"/>
          </ac:picMkLst>
        </pc:picChg>
        <pc:picChg chg="add mod">
          <ac:chgData name="Hughes, Ffion" userId="b2b1aaa3-abdb-4362-bdd1-c2a453b42c86" providerId="ADAL" clId="{0D53C144-C1BA-439A-AF84-14BBBFC14E5D}" dt="2022-05-11T12:01:11.845" v="2464" actId="1076"/>
          <ac:picMkLst>
            <pc:docMk/>
            <pc:sldMk cId="407672045" sldId="326"/>
            <ac:picMk id="21" creationId="{92A0BB32-19C1-458B-92E0-F7518B6302D5}"/>
          </ac:picMkLst>
        </pc:picChg>
        <pc:cxnChg chg="add mod">
          <ac:chgData name="Hughes, Ffion" userId="b2b1aaa3-abdb-4362-bdd1-c2a453b42c86" providerId="ADAL" clId="{0D53C144-C1BA-439A-AF84-14BBBFC14E5D}" dt="2022-05-11T11:58:17.603" v="2435" actId="1076"/>
          <ac:cxnSpMkLst>
            <pc:docMk/>
            <pc:sldMk cId="407672045" sldId="326"/>
            <ac:cxnSpMk id="14" creationId="{D30F7962-D55D-46A9-AFC5-FF3C155B24BC}"/>
          </ac:cxnSpMkLst>
        </pc:cxnChg>
        <pc:cxnChg chg="add mod">
          <ac:chgData name="Hughes, Ffion" userId="b2b1aaa3-abdb-4362-bdd1-c2a453b42c86" providerId="ADAL" clId="{0D53C144-C1BA-439A-AF84-14BBBFC14E5D}" dt="2022-05-11T11:58:56.186" v="2443" actId="14100"/>
          <ac:cxnSpMkLst>
            <pc:docMk/>
            <pc:sldMk cId="407672045" sldId="326"/>
            <ac:cxnSpMk id="15" creationId="{C88E5E52-9F71-4EE0-9712-422F40A47BA9}"/>
          </ac:cxnSpMkLst>
        </pc:cxnChg>
      </pc:sldChg>
      <pc:sldChg chg="addSp delSp modSp add mod modAnim">
        <pc:chgData name="Hughes, Ffion" userId="b2b1aaa3-abdb-4362-bdd1-c2a453b42c86" providerId="ADAL" clId="{0D53C144-C1BA-439A-AF84-14BBBFC14E5D}" dt="2022-05-11T12:02:19.296" v="2480" actId="1076"/>
        <pc:sldMkLst>
          <pc:docMk/>
          <pc:sldMk cId="2893237745" sldId="327"/>
        </pc:sldMkLst>
        <pc:spChg chg="mod">
          <ac:chgData name="Hughes, Ffion" userId="b2b1aaa3-abdb-4362-bdd1-c2a453b42c86" providerId="ADAL" clId="{0D53C144-C1BA-439A-AF84-14BBBFC14E5D}" dt="2022-05-11T12:02:16.557" v="2479" actId="1076"/>
          <ac:spMkLst>
            <pc:docMk/>
            <pc:sldMk cId="2893237745" sldId="327"/>
            <ac:spMk id="3" creationId="{3DA8D287-8211-4D38-9D7E-DEA48ABF3882}"/>
          </ac:spMkLst>
        </pc:spChg>
        <pc:picChg chg="add mod">
          <ac:chgData name="Hughes, Ffion" userId="b2b1aaa3-abdb-4362-bdd1-c2a453b42c86" providerId="ADAL" clId="{0D53C144-C1BA-439A-AF84-14BBBFC14E5D}" dt="2022-05-11T12:02:19.296" v="2480" actId="1076"/>
          <ac:picMkLst>
            <pc:docMk/>
            <pc:sldMk cId="2893237745" sldId="327"/>
            <ac:picMk id="6" creationId="{5CE534F3-B5D5-4C8C-BAE7-89C5D317F3F7}"/>
          </ac:picMkLst>
        </pc:picChg>
        <pc:picChg chg="del">
          <ac:chgData name="Hughes, Ffion" userId="b2b1aaa3-abdb-4362-bdd1-c2a453b42c86" providerId="ADAL" clId="{0D53C144-C1BA-439A-AF84-14BBBFC14E5D}" dt="2022-05-11T11:52:36.848" v="2401" actId="478"/>
          <ac:picMkLst>
            <pc:docMk/>
            <pc:sldMk cId="2893237745" sldId="327"/>
            <ac:picMk id="8" creationId="{D7C0B30C-9FD7-4AD0-8A9E-F2768EE1B86D}"/>
          </ac:picMkLst>
        </pc:picChg>
        <pc:picChg chg="del">
          <ac:chgData name="Hughes, Ffion" userId="b2b1aaa3-abdb-4362-bdd1-c2a453b42c86" providerId="ADAL" clId="{0D53C144-C1BA-439A-AF84-14BBBFC14E5D}" dt="2022-05-11T11:52:34.310" v="2400" actId="478"/>
          <ac:picMkLst>
            <pc:docMk/>
            <pc:sldMk cId="2893237745" sldId="327"/>
            <ac:picMk id="2050" creationId="{43E12D2B-53AC-444B-8AAB-672C22D3CB10}"/>
          </ac:picMkLst>
        </pc:picChg>
      </pc:sldChg>
      <pc:sldChg chg="addSp modSp add mod ord modAnim">
        <pc:chgData name="Hughes, Ffion" userId="b2b1aaa3-abdb-4362-bdd1-c2a453b42c86" providerId="ADAL" clId="{0D53C144-C1BA-439A-AF84-14BBBFC14E5D}" dt="2022-05-12T10:20:24.062" v="4200"/>
        <pc:sldMkLst>
          <pc:docMk/>
          <pc:sldMk cId="2833383826" sldId="328"/>
        </pc:sldMkLst>
        <pc:spChg chg="mod">
          <ac:chgData name="Hughes, Ffion" userId="b2b1aaa3-abdb-4362-bdd1-c2a453b42c86" providerId="ADAL" clId="{0D53C144-C1BA-439A-AF84-14BBBFC14E5D}" dt="2022-05-11T12:37:31.948" v="2911" actId="20577"/>
          <ac:spMkLst>
            <pc:docMk/>
            <pc:sldMk cId="2833383826" sldId="328"/>
            <ac:spMk id="2" creationId="{8C6F538D-D025-4B6F-A34C-A9E72ADA1714}"/>
          </ac:spMkLst>
        </pc:spChg>
        <pc:spChg chg="add mod">
          <ac:chgData name="Hughes, Ffion" userId="b2b1aaa3-abdb-4362-bdd1-c2a453b42c86" providerId="ADAL" clId="{0D53C144-C1BA-439A-AF84-14BBBFC14E5D}" dt="2022-05-11T12:24:25.574" v="2760" actId="1076"/>
          <ac:spMkLst>
            <pc:docMk/>
            <pc:sldMk cId="2833383826" sldId="328"/>
            <ac:spMk id="6" creationId="{1C886F2C-518B-46AF-9091-4BD7BC58F6C4}"/>
          </ac:spMkLst>
        </pc:spChg>
        <pc:spChg chg="add mod">
          <ac:chgData name="Hughes, Ffion" userId="b2b1aaa3-abdb-4362-bdd1-c2a453b42c86" providerId="ADAL" clId="{0D53C144-C1BA-439A-AF84-14BBBFC14E5D}" dt="2022-05-12T10:20:24.062" v="4200"/>
          <ac:spMkLst>
            <pc:docMk/>
            <pc:sldMk cId="2833383826" sldId="328"/>
            <ac:spMk id="12" creationId="{91765089-1F0D-4D86-9302-2DEA66D57B97}"/>
          </ac:spMkLst>
        </pc:spChg>
        <pc:spChg chg="mod">
          <ac:chgData name="Hughes, Ffion" userId="b2b1aaa3-abdb-4362-bdd1-c2a453b42c86" providerId="ADAL" clId="{0D53C144-C1BA-439A-AF84-14BBBFC14E5D}" dt="2022-05-11T12:23:58.966" v="2754" actId="1076"/>
          <ac:spMkLst>
            <pc:docMk/>
            <pc:sldMk cId="2833383826" sldId="328"/>
            <ac:spMk id="14" creationId="{F2EFF785-3306-4197-98A1-83750310C2F7}"/>
          </ac:spMkLst>
        </pc:spChg>
        <pc:picChg chg="add mod">
          <ac:chgData name="Hughes, Ffion" userId="b2b1aaa3-abdb-4362-bdd1-c2a453b42c86" providerId="ADAL" clId="{0D53C144-C1BA-439A-AF84-14BBBFC14E5D}" dt="2022-05-11T12:24:05.549" v="2755" actId="1076"/>
          <ac:picMkLst>
            <pc:docMk/>
            <pc:sldMk cId="2833383826" sldId="328"/>
            <ac:picMk id="5" creationId="{A20E3B0F-F3D1-4906-9E48-EC3519753FA8}"/>
          </ac:picMkLst>
        </pc:picChg>
        <pc:picChg chg="add mod">
          <ac:chgData name="Hughes, Ffion" userId="b2b1aaa3-abdb-4362-bdd1-c2a453b42c86" providerId="ADAL" clId="{0D53C144-C1BA-439A-AF84-14BBBFC14E5D}" dt="2022-05-12T06:54:41.321" v="3865" actId="1076"/>
          <ac:picMkLst>
            <pc:docMk/>
            <pc:sldMk cId="2833383826" sldId="328"/>
            <ac:picMk id="7" creationId="{7B49CD1B-918A-4F60-97C3-134F293C3BF4}"/>
          </ac:picMkLst>
        </pc:picChg>
        <pc:cxnChg chg="add mod">
          <ac:chgData name="Hughes, Ffion" userId="b2b1aaa3-abdb-4362-bdd1-c2a453b42c86" providerId="ADAL" clId="{0D53C144-C1BA-439A-AF84-14BBBFC14E5D}" dt="2022-05-11T12:25:13.152" v="2766" actId="1076"/>
          <ac:cxnSpMkLst>
            <pc:docMk/>
            <pc:sldMk cId="2833383826" sldId="328"/>
            <ac:cxnSpMk id="8" creationId="{B7613D00-150F-41EB-B36D-012344DE820F}"/>
          </ac:cxnSpMkLst>
        </pc:cxnChg>
      </pc:sldChg>
      <pc:sldChg chg="addSp delSp modSp new mod">
        <pc:chgData name="Hughes, Ffion" userId="b2b1aaa3-abdb-4362-bdd1-c2a453b42c86" providerId="ADAL" clId="{0D53C144-C1BA-439A-AF84-14BBBFC14E5D}" dt="2022-05-12T07:14:26.530" v="4180" actId="14100"/>
        <pc:sldMkLst>
          <pc:docMk/>
          <pc:sldMk cId="1472868282" sldId="329"/>
        </pc:sldMkLst>
        <pc:spChg chg="mod">
          <ac:chgData name="Hughes, Ffion" userId="b2b1aaa3-abdb-4362-bdd1-c2a453b42c86" providerId="ADAL" clId="{0D53C144-C1BA-439A-AF84-14BBBFC14E5D}" dt="2022-05-11T13:36:20.913" v="3607" actId="20577"/>
          <ac:spMkLst>
            <pc:docMk/>
            <pc:sldMk cId="1472868282" sldId="329"/>
            <ac:spMk id="2" creationId="{17B61C2F-F620-4D65-B50F-30E1CB63E155}"/>
          </ac:spMkLst>
        </pc:spChg>
        <pc:spChg chg="mod">
          <ac:chgData name="Hughes, Ffion" userId="b2b1aaa3-abdb-4362-bdd1-c2a453b42c86" providerId="ADAL" clId="{0D53C144-C1BA-439A-AF84-14BBBFC14E5D}" dt="2022-05-11T13:40:03.407" v="3679" actId="20577"/>
          <ac:spMkLst>
            <pc:docMk/>
            <pc:sldMk cId="1472868282" sldId="329"/>
            <ac:spMk id="3" creationId="{5D1A2772-E670-45EB-842D-C533D5F66DC0}"/>
          </ac:spMkLst>
        </pc:spChg>
        <pc:spChg chg="del">
          <ac:chgData name="Hughes, Ffion" userId="b2b1aaa3-abdb-4362-bdd1-c2a453b42c86" providerId="ADAL" clId="{0D53C144-C1BA-439A-AF84-14BBBFC14E5D}" dt="2022-05-11T13:35:52.390" v="3584" actId="478"/>
          <ac:spMkLst>
            <pc:docMk/>
            <pc:sldMk cId="1472868282" sldId="329"/>
            <ac:spMk id="4" creationId="{CAA4EE99-7F16-40B3-80B2-6914D67E96EC}"/>
          </ac:spMkLst>
        </pc:spChg>
        <pc:spChg chg="add mod">
          <ac:chgData name="Hughes, Ffion" userId="b2b1aaa3-abdb-4362-bdd1-c2a453b42c86" providerId="ADAL" clId="{0D53C144-C1BA-439A-AF84-14BBBFC14E5D}" dt="2022-05-11T13:35:52.659" v="3585"/>
          <ac:spMkLst>
            <pc:docMk/>
            <pc:sldMk cId="1472868282" sldId="329"/>
            <ac:spMk id="9" creationId="{E4F4E547-9E2F-45A1-B859-B856B31F08B7}"/>
          </ac:spMkLst>
        </pc:spChg>
        <pc:grpChg chg="add mod">
          <ac:chgData name="Hughes, Ffion" userId="b2b1aaa3-abdb-4362-bdd1-c2a453b42c86" providerId="ADAL" clId="{0D53C144-C1BA-439A-AF84-14BBBFC14E5D}" dt="2022-05-11T13:35:45.364" v="3583"/>
          <ac:grpSpMkLst>
            <pc:docMk/>
            <pc:sldMk cId="1472868282" sldId="329"/>
            <ac:grpSpMk id="6" creationId="{F9711B45-28D1-4492-B55D-271E747A66C3}"/>
          </ac:grpSpMkLst>
        </pc:grpChg>
        <pc:picChg chg="mod">
          <ac:chgData name="Hughes, Ffion" userId="b2b1aaa3-abdb-4362-bdd1-c2a453b42c86" providerId="ADAL" clId="{0D53C144-C1BA-439A-AF84-14BBBFC14E5D}" dt="2022-05-11T13:35:45.364" v="3583"/>
          <ac:picMkLst>
            <pc:docMk/>
            <pc:sldMk cId="1472868282" sldId="329"/>
            <ac:picMk id="7" creationId="{473ADC51-0A5E-4CAB-BADC-22B468A08C9B}"/>
          </ac:picMkLst>
        </pc:picChg>
        <pc:picChg chg="mod">
          <ac:chgData name="Hughes, Ffion" userId="b2b1aaa3-abdb-4362-bdd1-c2a453b42c86" providerId="ADAL" clId="{0D53C144-C1BA-439A-AF84-14BBBFC14E5D}" dt="2022-05-11T13:35:45.364" v="3583"/>
          <ac:picMkLst>
            <pc:docMk/>
            <pc:sldMk cId="1472868282" sldId="329"/>
            <ac:picMk id="8" creationId="{13738E4F-0899-44EF-9A00-DEDCBDAD3494}"/>
          </ac:picMkLst>
        </pc:picChg>
        <pc:picChg chg="add mod modCrop">
          <ac:chgData name="Hughes, Ffion" userId="b2b1aaa3-abdb-4362-bdd1-c2a453b42c86" providerId="ADAL" clId="{0D53C144-C1BA-439A-AF84-14BBBFC14E5D}" dt="2022-05-12T07:14:26.530" v="4180" actId="14100"/>
          <ac:picMkLst>
            <pc:docMk/>
            <pc:sldMk cId="1472868282" sldId="329"/>
            <ac:picMk id="11" creationId="{3912470A-E688-4D29-AE06-797E35DA7C99}"/>
          </ac:picMkLst>
        </pc:picChg>
        <pc:picChg chg="add mod">
          <ac:chgData name="Hughes, Ffion" userId="b2b1aaa3-abdb-4362-bdd1-c2a453b42c86" providerId="ADAL" clId="{0D53C144-C1BA-439A-AF84-14BBBFC14E5D}" dt="2022-05-11T13:41:39.255" v="3698" actId="1076"/>
          <ac:picMkLst>
            <pc:docMk/>
            <pc:sldMk cId="1472868282" sldId="329"/>
            <ac:picMk id="13" creationId="{2A31541E-17E7-4267-8106-0F5D4A045C06}"/>
          </ac:picMkLst>
        </pc:picChg>
      </pc:sldChg>
      <pc:sldChg chg="addSp delSp modSp new mod modClrScheme modAnim chgLayout">
        <pc:chgData name="Hughes, Ffion" userId="b2b1aaa3-abdb-4362-bdd1-c2a453b42c86" providerId="ADAL" clId="{0D53C144-C1BA-439A-AF84-14BBBFC14E5D}" dt="2022-05-12T07:14:44.972" v="4181"/>
        <pc:sldMkLst>
          <pc:docMk/>
          <pc:sldMk cId="3942498890" sldId="330"/>
        </pc:sldMkLst>
        <pc:spChg chg="mod">
          <ac:chgData name="Hughes, Ffion" userId="b2b1aaa3-abdb-4362-bdd1-c2a453b42c86" providerId="ADAL" clId="{0D53C144-C1BA-439A-AF84-14BBBFC14E5D}" dt="2022-05-12T06:43:46.746" v="3777" actId="26606"/>
          <ac:spMkLst>
            <pc:docMk/>
            <pc:sldMk cId="3942498890" sldId="330"/>
            <ac:spMk id="2" creationId="{3EF2FCC2-DBE2-409D-87B9-4D380C03ABFF}"/>
          </ac:spMkLst>
        </pc:spChg>
        <pc:spChg chg="mod">
          <ac:chgData name="Hughes, Ffion" userId="b2b1aaa3-abdb-4362-bdd1-c2a453b42c86" providerId="ADAL" clId="{0D53C144-C1BA-439A-AF84-14BBBFC14E5D}" dt="2022-05-12T06:44:05.926" v="3784" actId="255"/>
          <ac:spMkLst>
            <pc:docMk/>
            <pc:sldMk cId="3942498890" sldId="330"/>
            <ac:spMk id="3" creationId="{C6FEEBB7-5A4A-4833-A769-AF29D139E2EC}"/>
          </ac:spMkLst>
        </pc:spChg>
        <pc:spChg chg="del mod">
          <ac:chgData name="Hughes, Ffion" userId="b2b1aaa3-abdb-4362-bdd1-c2a453b42c86" providerId="ADAL" clId="{0D53C144-C1BA-439A-AF84-14BBBFC14E5D}" dt="2022-05-12T06:45:14.051" v="3857"/>
          <ac:spMkLst>
            <pc:docMk/>
            <pc:sldMk cId="3942498890" sldId="330"/>
            <ac:spMk id="4" creationId="{B4D108D0-B559-4DD8-A647-7032A62F6C33}"/>
          </ac:spMkLst>
        </pc:spChg>
        <pc:spChg chg="mod">
          <ac:chgData name="Hughes, Ffion" userId="b2b1aaa3-abdb-4362-bdd1-c2a453b42c86" providerId="ADAL" clId="{0D53C144-C1BA-439A-AF84-14BBBFC14E5D}" dt="2022-05-12T06:43:46.746" v="3777" actId="26606"/>
          <ac:spMkLst>
            <pc:docMk/>
            <pc:sldMk cId="3942498890" sldId="330"/>
            <ac:spMk id="5" creationId="{12CB6981-0BB7-404B-B291-6ADEBF0B72DD}"/>
          </ac:spMkLst>
        </pc:spChg>
        <pc:spChg chg="add mod">
          <ac:chgData name="Hughes, Ffion" userId="b2b1aaa3-abdb-4362-bdd1-c2a453b42c86" providerId="ADAL" clId="{0D53C144-C1BA-439A-AF84-14BBBFC14E5D}" dt="2022-05-12T06:45:16.066" v="3858" actId="14100"/>
          <ac:spMkLst>
            <pc:docMk/>
            <pc:sldMk cId="3942498890" sldId="330"/>
            <ac:spMk id="19" creationId="{48971EE0-E1BF-4604-ACC6-74CEFDECD886}"/>
          </ac:spMkLst>
        </pc:spChg>
        <pc:grpChg chg="add mod">
          <ac:chgData name="Hughes, Ffion" userId="b2b1aaa3-abdb-4362-bdd1-c2a453b42c86" providerId="ADAL" clId="{0D53C144-C1BA-439A-AF84-14BBBFC14E5D}" dt="2022-05-12T06:45:04.325" v="3855"/>
          <ac:grpSpMkLst>
            <pc:docMk/>
            <pc:sldMk cId="3942498890" sldId="330"/>
            <ac:grpSpMk id="16" creationId="{50E9F7A2-3764-47E9-A9B4-273C228BF1AB}"/>
          </ac:grpSpMkLst>
        </pc:grpChg>
        <pc:picChg chg="add del mod">
          <ac:chgData name="Hughes, Ffion" userId="b2b1aaa3-abdb-4362-bdd1-c2a453b42c86" providerId="ADAL" clId="{0D53C144-C1BA-439A-AF84-14BBBFC14E5D}" dt="2022-05-12T06:43:18.479" v="3761"/>
          <ac:picMkLst>
            <pc:docMk/>
            <pc:sldMk cId="3942498890" sldId="330"/>
            <ac:picMk id="7" creationId="{7A62E75E-B611-4CD7-8BE8-794DEEA23E21}"/>
          </ac:picMkLst>
        </pc:picChg>
        <pc:picChg chg="add del mod">
          <ac:chgData name="Hughes, Ffion" userId="b2b1aaa3-abdb-4362-bdd1-c2a453b42c86" providerId="ADAL" clId="{0D53C144-C1BA-439A-AF84-14BBBFC14E5D}" dt="2022-05-12T06:43:28.108" v="3766"/>
          <ac:picMkLst>
            <pc:docMk/>
            <pc:sldMk cId="3942498890" sldId="330"/>
            <ac:picMk id="9" creationId="{98B24D8D-9F4D-4F00-8EE0-3D0979C98B37}"/>
          </ac:picMkLst>
        </pc:picChg>
        <pc:picChg chg="add del mod">
          <ac:chgData name="Hughes, Ffion" userId="b2b1aaa3-abdb-4362-bdd1-c2a453b42c86" providerId="ADAL" clId="{0D53C144-C1BA-439A-AF84-14BBBFC14E5D}" dt="2022-05-12T06:43:33.043" v="3771" actId="478"/>
          <ac:picMkLst>
            <pc:docMk/>
            <pc:sldMk cId="3942498890" sldId="330"/>
            <ac:picMk id="11" creationId="{3F520A35-1CAB-4C24-80F5-E97AE7608DE5}"/>
          </ac:picMkLst>
        </pc:picChg>
        <pc:picChg chg="add del mod">
          <ac:chgData name="Hughes, Ffion" userId="b2b1aaa3-abdb-4362-bdd1-c2a453b42c86" providerId="ADAL" clId="{0D53C144-C1BA-439A-AF84-14BBBFC14E5D}" dt="2022-05-12T06:43:41.690" v="3773" actId="478"/>
          <ac:picMkLst>
            <pc:docMk/>
            <pc:sldMk cId="3942498890" sldId="330"/>
            <ac:picMk id="13" creationId="{F6ADD442-F4DC-49D3-AD39-2D27D1413A63}"/>
          </ac:picMkLst>
        </pc:picChg>
        <pc:picChg chg="add mod ord">
          <ac:chgData name="Hughes, Ffion" userId="b2b1aaa3-abdb-4362-bdd1-c2a453b42c86" providerId="ADAL" clId="{0D53C144-C1BA-439A-AF84-14BBBFC14E5D}" dt="2022-05-12T06:44:12.841" v="3786" actId="208"/>
          <ac:picMkLst>
            <pc:docMk/>
            <pc:sldMk cId="3942498890" sldId="330"/>
            <ac:picMk id="15" creationId="{5D147BB2-D345-4D66-98E4-8CBD60F50DD4}"/>
          </ac:picMkLst>
        </pc:picChg>
        <pc:picChg chg="mod">
          <ac:chgData name="Hughes, Ffion" userId="b2b1aaa3-abdb-4362-bdd1-c2a453b42c86" providerId="ADAL" clId="{0D53C144-C1BA-439A-AF84-14BBBFC14E5D}" dt="2022-05-12T06:45:04.325" v="3855"/>
          <ac:picMkLst>
            <pc:docMk/>
            <pc:sldMk cId="3942498890" sldId="330"/>
            <ac:picMk id="17" creationId="{6B4DB2D9-91C4-417B-B62E-51832D226BB9}"/>
          </ac:picMkLst>
        </pc:picChg>
        <pc:picChg chg="mod">
          <ac:chgData name="Hughes, Ffion" userId="b2b1aaa3-abdb-4362-bdd1-c2a453b42c86" providerId="ADAL" clId="{0D53C144-C1BA-439A-AF84-14BBBFC14E5D}" dt="2022-05-12T06:45:04.325" v="3855"/>
          <ac:picMkLst>
            <pc:docMk/>
            <pc:sldMk cId="3942498890" sldId="330"/>
            <ac:picMk id="18" creationId="{1990F492-89F4-4432-891C-33C8B5ED2456}"/>
          </ac:picMkLst>
        </pc:picChg>
      </pc:sldChg>
      <pc:sldChg chg="addSp delSp modSp add mod modAnim">
        <pc:chgData name="Hughes, Ffion" userId="b2b1aaa3-abdb-4362-bdd1-c2a453b42c86" providerId="ADAL" clId="{0D53C144-C1BA-439A-AF84-14BBBFC14E5D}" dt="2022-05-12T06:59:13.609" v="3978" actId="1076"/>
        <pc:sldMkLst>
          <pc:docMk/>
          <pc:sldMk cId="1090581030" sldId="331"/>
        </pc:sldMkLst>
        <pc:spChg chg="mod">
          <ac:chgData name="Hughes, Ffion" userId="b2b1aaa3-abdb-4362-bdd1-c2a453b42c86" providerId="ADAL" clId="{0D53C144-C1BA-439A-AF84-14BBBFC14E5D}" dt="2022-05-12T06:55:23.412" v="3879" actId="14100"/>
          <ac:spMkLst>
            <pc:docMk/>
            <pc:sldMk cId="1090581030" sldId="331"/>
            <ac:spMk id="2" creationId="{3EF2FCC2-DBE2-409D-87B9-4D380C03ABFF}"/>
          </ac:spMkLst>
        </pc:spChg>
        <pc:spChg chg="mod">
          <ac:chgData name="Hughes, Ffion" userId="b2b1aaa3-abdb-4362-bdd1-c2a453b42c86" providerId="ADAL" clId="{0D53C144-C1BA-439A-AF84-14BBBFC14E5D}" dt="2022-05-12T06:58:52.210" v="3971" actId="1076"/>
          <ac:spMkLst>
            <pc:docMk/>
            <pc:sldMk cId="1090581030" sldId="331"/>
            <ac:spMk id="3" creationId="{C6FEEBB7-5A4A-4833-A769-AF29D139E2EC}"/>
          </ac:spMkLst>
        </pc:spChg>
        <pc:picChg chg="add mod">
          <ac:chgData name="Hughes, Ffion" userId="b2b1aaa3-abdb-4362-bdd1-c2a453b42c86" providerId="ADAL" clId="{0D53C144-C1BA-439A-AF84-14BBBFC14E5D}" dt="2022-05-12T06:59:13.609" v="3978" actId="1076"/>
          <ac:picMkLst>
            <pc:docMk/>
            <pc:sldMk cId="1090581030" sldId="331"/>
            <ac:picMk id="6" creationId="{A6ADA6A5-34F5-45AC-B1CD-69F0E477DEAA}"/>
          </ac:picMkLst>
        </pc:picChg>
        <pc:picChg chg="del">
          <ac:chgData name="Hughes, Ffion" userId="b2b1aaa3-abdb-4362-bdd1-c2a453b42c86" providerId="ADAL" clId="{0D53C144-C1BA-439A-AF84-14BBBFC14E5D}" dt="2022-05-12T06:56:53.075" v="3929" actId="478"/>
          <ac:picMkLst>
            <pc:docMk/>
            <pc:sldMk cId="1090581030" sldId="331"/>
            <ac:picMk id="15" creationId="{5D147BB2-D345-4D66-98E4-8CBD60F50DD4}"/>
          </ac:picMkLst>
        </pc:picChg>
      </pc:sldChg>
      <pc:sldChg chg="new del">
        <pc:chgData name="Hughes, Ffion" userId="b2b1aaa3-abdb-4362-bdd1-c2a453b42c86" providerId="ADAL" clId="{0D53C144-C1BA-439A-AF84-14BBBFC14E5D}" dt="2022-05-12T06:45:36.880" v="3860" actId="680"/>
        <pc:sldMkLst>
          <pc:docMk/>
          <pc:sldMk cId="3951884650" sldId="331"/>
        </pc:sldMkLst>
      </pc:sldChg>
      <pc:sldChg chg="addSp delSp modSp new mod">
        <pc:chgData name="Hughes, Ffion" userId="b2b1aaa3-abdb-4362-bdd1-c2a453b42c86" providerId="ADAL" clId="{0D53C144-C1BA-439A-AF84-14BBBFC14E5D}" dt="2022-05-12T10:21:57.969" v="4203"/>
        <pc:sldMkLst>
          <pc:docMk/>
          <pc:sldMk cId="2052648446" sldId="332"/>
        </pc:sldMkLst>
        <pc:spChg chg="mod">
          <ac:chgData name="Hughes, Ffion" userId="b2b1aaa3-abdb-4362-bdd1-c2a453b42c86" providerId="ADAL" clId="{0D53C144-C1BA-439A-AF84-14BBBFC14E5D}" dt="2022-05-12T07:08:28.017" v="4118" actId="14100"/>
          <ac:spMkLst>
            <pc:docMk/>
            <pc:sldMk cId="2052648446" sldId="332"/>
            <ac:spMk id="2" creationId="{667F1061-8E58-4710-948F-8C3888904A83}"/>
          </ac:spMkLst>
        </pc:spChg>
        <pc:spChg chg="del">
          <ac:chgData name="Hughes, Ffion" userId="b2b1aaa3-abdb-4362-bdd1-c2a453b42c86" providerId="ADAL" clId="{0D53C144-C1BA-439A-AF84-14BBBFC14E5D}" dt="2022-05-12T07:04:29.895" v="3999"/>
          <ac:spMkLst>
            <pc:docMk/>
            <pc:sldMk cId="2052648446" sldId="332"/>
            <ac:spMk id="3" creationId="{950B8B6E-D4D8-4D95-8CB7-40D1CA93F619}"/>
          </ac:spMkLst>
        </pc:spChg>
        <pc:spChg chg="mod ord">
          <ac:chgData name="Hughes, Ffion" userId="b2b1aaa3-abdb-4362-bdd1-c2a453b42c86" providerId="ADAL" clId="{0D53C144-C1BA-439A-AF84-14BBBFC14E5D}" dt="2022-05-12T07:15:29.576" v="4191" actId="1076"/>
          <ac:spMkLst>
            <pc:docMk/>
            <pc:sldMk cId="2052648446" sldId="332"/>
            <ac:spMk id="4" creationId="{E182662F-4C7C-4607-A92D-6FA228A63D8F}"/>
          </ac:spMkLst>
        </pc:spChg>
        <pc:spChg chg="del">
          <ac:chgData name="Hughes, Ffion" userId="b2b1aaa3-abdb-4362-bdd1-c2a453b42c86" providerId="ADAL" clId="{0D53C144-C1BA-439A-AF84-14BBBFC14E5D}" dt="2022-05-12T10:21:57.702" v="4202" actId="478"/>
          <ac:spMkLst>
            <pc:docMk/>
            <pc:sldMk cId="2052648446" sldId="332"/>
            <ac:spMk id="5" creationId="{2C93B5E1-D734-41A3-8F60-1D9B0848A421}"/>
          </ac:spMkLst>
        </pc:spChg>
        <pc:spChg chg="add mod">
          <ac:chgData name="Hughes, Ffion" userId="b2b1aaa3-abdb-4362-bdd1-c2a453b42c86" providerId="ADAL" clId="{0D53C144-C1BA-439A-AF84-14BBBFC14E5D}" dt="2022-05-12T07:15:42.241" v="4194" actId="1076"/>
          <ac:spMkLst>
            <pc:docMk/>
            <pc:sldMk cId="2052648446" sldId="332"/>
            <ac:spMk id="12" creationId="{A5C74447-2533-4046-860C-20B9A6E29415}"/>
          </ac:spMkLst>
        </pc:spChg>
        <pc:spChg chg="add mod">
          <ac:chgData name="Hughes, Ffion" userId="b2b1aaa3-abdb-4362-bdd1-c2a453b42c86" providerId="ADAL" clId="{0D53C144-C1BA-439A-AF84-14BBBFC14E5D}" dt="2022-05-12T10:21:57.969" v="4203"/>
          <ac:spMkLst>
            <pc:docMk/>
            <pc:sldMk cId="2052648446" sldId="332"/>
            <ac:spMk id="13" creationId="{BEC531E4-36C7-4C05-83E3-BB365C62B9E6}"/>
          </ac:spMkLst>
        </pc:spChg>
        <pc:grpChg chg="add mod ord">
          <ac:chgData name="Hughes, Ffion" userId="b2b1aaa3-abdb-4362-bdd1-c2a453b42c86" providerId="ADAL" clId="{0D53C144-C1BA-439A-AF84-14BBBFC14E5D}" dt="2022-05-12T07:08:43.187" v="4122" actId="166"/>
          <ac:grpSpMkLst>
            <pc:docMk/>
            <pc:sldMk cId="2052648446" sldId="332"/>
            <ac:grpSpMk id="9" creationId="{75E6F5B9-B6A6-417E-BB57-13403614E9B0}"/>
          </ac:grpSpMkLst>
        </pc:grpChg>
        <pc:picChg chg="add mod">
          <ac:chgData name="Hughes, Ffion" userId="b2b1aaa3-abdb-4362-bdd1-c2a453b42c86" providerId="ADAL" clId="{0D53C144-C1BA-439A-AF84-14BBBFC14E5D}" dt="2022-05-12T07:15:26.498" v="4190" actId="1076"/>
          <ac:picMkLst>
            <pc:docMk/>
            <pc:sldMk cId="2052648446" sldId="332"/>
            <ac:picMk id="8" creationId="{F93C11EA-66B6-4EA5-B35C-DE0A1D1813B4}"/>
          </ac:picMkLst>
        </pc:picChg>
        <pc:picChg chg="mod">
          <ac:chgData name="Hughes, Ffion" userId="b2b1aaa3-abdb-4362-bdd1-c2a453b42c86" providerId="ADAL" clId="{0D53C144-C1BA-439A-AF84-14BBBFC14E5D}" dt="2022-05-12T07:08:08.029" v="4111"/>
          <ac:picMkLst>
            <pc:docMk/>
            <pc:sldMk cId="2052648446" sldId="332"/>
            <ac:picMk id="10" creationId="{C4B2462A-0DCD-42A6-A853-2113ED41C896}"/>
          </ac:picMkLst>
        </pc:picChg>
        <pc:picChg chg="mod ord">
          <ac:chgData name="Hughes, Ffion" userId="b2b1aaa3-abdb-4362-bdd1-c2a453b42c86" providerId="ADAL" clId="{0D53C144-C1BA-439A-AF84-14BBBFC14E5D}" dt="2022-05-12T07:08:47.036" v="4123" actId="167"/>
          <ac:picMkLst>
            <pc:docMk/>
            <pc:sldMk cId="2052648446" sldId="332"/>
            <ac:picMk id="11" creationId="{27405ED8-988D-4D3A-8441-451A618B8DC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0" cy="495029"/>
          </a:xfrm>
          <a:prstGeom prst="rect">
            <a:avLst/>
          </a:prstGeom>
        </p:spPr>
        <p:txBody>
          <a:bodyPr vert="horz" lIns="91065" tIns="45533" rIns="91065" bIns="45533" rtlCol="0"/>
          <a:lstStyle>
            <a:lvl1pPr algn="l">
              <a:defRPr sz="1200"/>
            </a:lvl1pPr>
          </a:lstStyle>
          <a:p>
            <a:endParaRPr lang="en-GB" dirty="0"/>
          </a:p>
        </p:txBody>
      </p:sp>
      <p:sp>
        <p:nvSpPr>
          <p:cNvPr id="3" name="Date Placeholder 2"/>
          <p:cNvSpPr>
            <a:spLocks noGrp="1"/>
          </p:cNvSpPr>
          <p:nvPr>
            <p:ph type="dt" idx="1"/>
          </p:nvPr>
        </p:nvSpPr>
        <p:spPr>
          <a:xfrm>
            <a:off x="3815375" y="0"/>
            <a:ext cx="2918830" cy="495029"/>
          </a:xfrm>
          <a:prstGeom prst="rect">
            <a:avLst/>
          </a:prstGeom>
        </p:spPr>
        <p:txBody>
          <a:bodyPr vert="horz" lIns="91065" tIns="45533" rIns="91065" bIns="45533" rtlCol="0"/>
          <a:lstStyle>
            <a:lvl1pPr algn="r">
              <a:defRPr sz="1200"/>
            </a:lvl1pPr>
          </a:lstStyle>
          <a:p>
            <a:fld id="{B435F0E6-AC5D-4E26-8358-3D56013EF103}" type="datetimeFigureOut">
              <a:rPr lang="en-GB" smtClean="0"/>
              <a:t>12/05/2022</a:t>
            </a:fld>
            <a:endParaRPr lang="en-GB" dirty="0"/>
          </a:p>
        </p:txBody>
      </p:sp>
      <p:sp>
        <p:nvSpPr>
          <p:cNvPr id="4" name="Slide Image Placeholder 3"/>
          <p:cNvSpPr>
            <a:spLocks noGrp="1" noRot="1" noChangeAspect="1"/>
          </p:cNvSpPr>
          <p:nvPr>
            <p:ph type="sldImg" idx="2"/>
          </p:nvPr>
        </p:nvSpPr>
        <p:spPr>
          <a:xfrm>
            <a:off x="407988" y="1233488"/>
            <a:ext cx="5919787" cy="3328987"/>
          </a:xfrm>
          <a:prstGeom prst="rect">
            <a:avLst/>
          </a:prstGeom>
          <a:noFill/>
          <a:ln w="12700">
            <a:solidFill>
              <a:prstClr val="black"/>
            </a:solidFill>
          </a:ln>
        </p:spPr>
        <p:txBody>
          <a:bodyPr vert="horz" lIns="91065" tIns="45533" rIns="91065" bIns="45533" rtlCol="0" anchor="ctr"/>
          <a:lstStyle/>
          <a:p>
            <a:endParaRPr lang="en-GB" dirty="0"/>
          </a:p>
        </p:txBody>
      </p:sp>
      <p:sp>
        <p:nvSpPr>
          <p:cNvPr id="5" name="Notes Placeholder 4"/>
          <p:cNvSpPr>
            <a:spLocks noGrp="1"/>
          </p:cNvSpPr>
          <p:nvPr>
            <p:ph type="body" sz="quarter" idx="3"/>
          </p:nvPr>
        </p:nvSpPr>
        <p:spPr>
          <a:xfrm>
            <a:off x="673577" y="4748164"/>
            <a:ext cx="5388610" cy="3884861"/>
          </a:xfrm>
          <a:prstGeom prst="rect">
            <a:avLst/>
          </a:prstGeom>
        </p:spPr>
        <p:txBody>
          <a:bodyPr vert="horz" lIns="91065" tIns="45533" rIns="91065" bIns="455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371286"/>
            <a:ext cx="2918830" cy="495028"/>
          </a:xfrm>
          <a:prstGeom prst="rect">
            <a:avLst/>
          </a:prstGeom>
        </p:spPr>
        <p:txBody>
          <a:bodyPr vert="horz" lIns="91065" tIns="45533" rIns="91065" bIns="45533"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15375" y="9371286"/>
            <a:ext cx="2918830" cy="495028"/>
          </a:xfrm>
          <a:prstGeom prst="rect">
            <a:avLst/>
          </a:prstGeom>
        </p:spPr>
        <p:txBody>
          <a:bodyPr vert="horz" lIns="91065" tIns="45533" rIns="91065" bIns="45533" rtlCol="0" anchor="b"/>
          <a:lstStyle>
            <a:lvl1pPr algn="r">
              <a:defRPr sz="1200"/>
            </a:lvl1pPr>
          </a:lstStyle>
          <a:p>
            <a:fld id="{AA83DDEC-5940-4676-957C-C087F04EA5B1}" type="slidenum">
              <a:rPr lang="en-GB" smtClean="0"/>
              <a:t>‹#›</a:t>
            </a:fld>
            <a:endParaRPr lang="en-GB" dirty="0"/>
          </a:p>
        </p:txBody>
      </p:sp>
    </p:spTree>
    <p:extLst>
      <p:ext uri="{BB962C8B-B14F-4D97-AF65-F5344CB8AC3E}">
        <p14:creationId xmlns:p14="http://schemas.microsoft.com/office/powerpoint/2010/main" val="1145014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50825"/>
            <a:ext cx="5919787" cy="3328988"/>
          </a:xfrm>
        </p:spPr>
      </p:sp>
      <p:sp>
        <p:nvSpPr>
          <p:cNvPr id="3" name="Notes Placeholder 2"/>
          <p:cNvSpPr>
            <a:spLocks noGrp="1"/>
          </p:cNvSpPr>
          <p:nvPr>
            <p:ph type="body" idx="1"/>
          </p:nvPr>
        </p:nvSpPr>
        <p:spPr>
          <a:xfrm>
            <a:off x="612617" y="3688984"/>
            <a:ext cx="5388610" cy="3884861"/>
          </a:xfrm>
        </p:spPr>
        <p:txBody>
          <a:bodyPr/>
          <a:lstStyle/>
          <a:p>
            <a:endParaRPr lang="en-GB"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F36E6A4-55B7-42F1-9F58-6BBDBC7E90C5}" type="slidenum">
              <a:rPr lang="en-GB" smtClean="0"/>
              <a:t>1</a:t>
            </a:fld>
            <a:endParaRPr lang="en-GB"/>
          </a:p>
        </p:txBody>
      </p:sp>
    </p:spTree>
    <p:extLst>
      <p:ext uri="{BB962C8B-B14F-4D97-AF65-F5344CB8AC3E}">
        <p14:creationId xmlns:p14="http://schemas.microsoft.com/office/powerpoint/2010/main" val="781161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50" name="Picture 2" descr="SUPERGRAPHIC_FINAL"/>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365626"/>
            <a:ext cx="12192000" cy="24923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ctrTitle"/>
          </p:nvPr>
        </p:nvSpPr>
        <p:spPr>
          <a:xfrm>
            <a:off x="914400" y="1983359"/>
            <a:ext cx="10363200" cy="1470025"/>
          </a:xfrm>
        </p:spPr>
        <p:txBody>
          <a:bodyPr>
            <a:noAutofit/>
          </a:bodyPr>
          <a:lstStyle>
            <a:lvl1pPr algn="ctr">
              <a:defRPr/>
            </a:lvl1pPr>
          </a:lstStyle>
          <a:p>
            <a:r>
              <a:rPr lang="en-US"/>
              <a:t>Click to edit Master title style</a:t>
            </a:r>
            <a:endParaRPr lang="en-GB" dirty="0"/>
          </a:p>
        </p:txBody>
      </p:sp>
      <p:sp>
        <p:nvSpPr>
          <p:cNvPr id="3" name="Subtitle 2"/>
          <p:cNvSpPr>
            <a:spLocks noGrp="1"/>
          </p:cNvSpPr>
          <p:nvPr>
            <p:ph type="subTitle" idx="1"/>
          </p:nvPr>
        </p:nvSpPr>
        <p:spPr>
          <a:xfrm>
            <a:off x="1828800" y="3726557"/>
            <a:ext cx="8534400" cy="1752600"/>
          </a:xfrm>
        </p:spPr>
        <p:txBody>
          <a:bodyPr>
            <a:noAutofit/>
          </a:bodyPr>
          <a:lstStyle>
            <a:lvl1pPr marL="0" indent="0" algn="ctr">
              <a:buNone/>
              <a:defRPr>
                <a:solidFill>
                  <a:srgbClr val="0091A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p:txBody>
          <a:bodyPr vert="horz" lIns="0" tIns="0" rIns="0" bIns="0" rtlCol="0" anchor="b" anchorCtr="0"/>
          <a:lstStyle>
            <a:lvl1pPr>
              <a:defRPr lang="en-GB" smtClean="0"/>
            </a:lvl1pPr>
          </a:lstStyle>
          <a:p>
            <a:fld id="{1DCDBC02-9943-49FF-A0D1-4F00BD0C1C3F}" type="datetime3">
              <a:rPr lang="en-US" smtClean="0">
                <a:solidFill>
                  <a:srgbClr val="3C3C41"/>
                </a:solidFill>
              </a:rPr>
              <a:t>12 May 2022</a:t>
            </a:fld>
            <a:endParaRPr dirty="0">
              <a:solidFill>
                <a:srgbClr val="3C3C41"/>
              </a:solidFill>
            </a:endParaRPr>
          </a:p>
        </p:txBody>
      </p:sp>
      <p:sp>
        <p:nvSpPr>
          <p:cNvPr id="5" name="Footer Placeholder 4"/>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6" name="Slide Number Placeholder 5"/>
          <p:cNvSpPr>
            <a:spLocks noGrp="1"/>
          </p:cNvSpPr>
          <p:nvPr>
            <p:ph type="sldNum" sz="quarter" idx="12"/>
          </p:nvPr>
        </p:nvSpPr>
        <p:spPr/>
        <p:txBody>
          <a:bodyPr vert="horz" lIns="0" tIns="0" rIns="0" bIns="0" rtlCol="0" anchor="b" anchorCtr="0"/>
          <a:lstStyle>
            <a:lvl1pPr>
              <a:defRPr lang="en-GB" smtClean="0"/>
            </a:lvl1pPr>
          </a:lstStyle>
          <a:p>
            <a:fld id="{1EB79DAB-90E4-4F14-9B31-761BB9951B41}" type="slidenum">
              <a:rPr>
                <a:solidFill>
                  <a:srgbClr val="3C3C41"/>
                </a:solidFill>
              </a:rPr>
              <a:pPr/>
              <a:t>‹#›</a:t>
            </a:fld>
            <a:endParaRPr dirty="0">
              <a:solidFill>
                <a:srgbClr val="3C3C41"/>
              </a:solidFill>
            </a:endParaRPr>
          </a:p>
        </p:txBody>
      </p:sp>
    </p:spTree>
    <p:extLst>
      <p:ext uri="{BB962C8B-B14F-4D97-AF65-F5344CB8AC3E}">
        <p14:creationId xmlns:p14="http://schemas.microsoft.com/office/powerpoint/2010/main" val="2855331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799" y="476250"/>
            <a:ext cx="8760884" cy="1223963"/>
          </a:xfrm>
        </p:spPr>
        <p:txBody>
          <a:bodyPr vert="horz" lIns="0" tIns="0" rIns="0" bIns="0" rtlCol="0" anchor="ctr">
            <a:noAutofit/>
          </a:bodyPr>
          <a:lstStyle>
            <a:lvl1pPr>
              <a:defRPr lang="en-GB"/>
            </a:lvl1pPr>
          </a:lstStyle>
          <a:p>
            <a:pPr lvl="0"/>
            <a:r>
              <a:rPr lang="en-US"/>
              <a:t>Click to edit Master title style</a:t>
            </a:r>
            <a:endParaRPr lang="en-GB" dirty="0"/>
          </a:p>
        </p:txBody>
      </p:sp>
      <p:sp>
        <p:nvSpPr>
          <p:cNvPr id="3" name="Picture Placeholder 2"/>
          <p:cNvSpPr>
            <a:spLocks noGrp="1"/>
          </p:cNvSpPr>
          <p:nvPr>
            <p:ph type="pic" idx="1"/>
          </p:nvPr>
        </p:nvSpPr>
        <p:spPr>
          <a:xfrm>
            <a:off x="431799" y="1989138"/>
            <a:ext cx="8760884" cy="4608214"/>
          </a:xfrm>
        </p:spPr>
        <p:txBody>
          <a:bodyPr>
            <a:noAutofit/>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9306984" y="1989138"/>
            <a:ext cx="2453216" cy="4608214"/>
          </a:xfrm>
        </p:spPr>
        <p:txBody>
          <a:bodyPr>
            <a:noAutofit/>
          </a:bodyPr>
          <a:lstStyle>
            <a:lvl1pPr marL="0" indent="0">
              <a:spcBef>
                <a:spcPts val="600"/>
              </a:spcBef>
              <a:buNone/>
              <a:defRPr sz="1400" b="0" i="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r">
              <a:defRPr/>
            </a:lvl1pPr>
          </a:lstStyle>
          <a:p>
            <a:fld id="{239EA17D-8D9E-4EB6-84B1-9E4D449F7DD4}" type="datetime3">
              <a:rPr lang="en-US" smtClean="0">
                <a:solidFill>
                  <a:srgbClr val="3C3C41"/>
                </a:solidFill>
              </a:rPr>
              <a:t>12 May 2022</a:t>
            </a:fld>
            <a:endParaRPr dirty="0">
              <a:solidFill>
                <a:srgbClr val="3C3C41"/>
              </a:solidFill>
            </a:endParaRPr>
          </a:p>
        </p:txBody>
      </p:sp>
      <p:sp>
        <p:nvSpPr>
          <p:cNvPr id="6" name="Footer Placeholder 5"/>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7" name="Slide Number Placeholder 6"/>
          <p:cNvSpPr>
            <a:spLocks noGrp="1"/>
          </p:cNvSpPr>
          <p:nvPr>
            <p:ph type="sldNum" sz="quarter" idx="12"/>
          </p:nvPr>
        </p:nvSpPr>
        <p:spPr/>
        <p:txBody>
          <a:bodyPr/>
          <a:lstStyle/>
          <a:p>
            <a:fld id="{1EB79DAB-90E4-4F14-9B31-761BB9951B41}" type="slidenum">
              <a:rPr>
                <a:solidFill>
                  <a:srgbClr val="3C3C41"/>
                </a:solidFill>
              </a:rPr>
              <a:pPr/>
              <a:t>‹#›</a:t>
            </a:fld>
            <a:endParaRPr dirty="0">
              <a:solidFill>
                <a:srgbClr val="3C3C41"/>
              </a:solidFill>
            </a:endParaRPr>
          </a:p>
        </p:txBody>
      </p:sp>
    </p:spTree>
    <p:extLst>
      <p:ext uri="{BB962C8B-B14F-4D97-AF65-F5344CB8AC3E}">
        <p14:creationId xmlns:p14="http://schemas.microsoft.com/office/powerpoint/2010/main" val="3615816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GB" dirty="0"/>
          </a:p>
        </p:txBody>
      </p:sp>
      <p:sp>
        <p:nvSpPr>
          <p:cNvPr id="3" name="Vertical Text Placeholder 2"/>
          <p:cNvSpPr>
            <a:spLocks noGrp="1"/>
          </p:cNvSpPr>
          <p:nvPr>
            <p:ph type="body" orient="vert" idx="1"/>
          </p:nvPr>
        </p:nvSpPr>
        <p:spPr>
          <a:xfrm>
            <a:off x="431800" y="1989138"/>
            <a:ext cx="11328400" cy="4536206"/>
          </a:xfrm>
        </p:spPr>
        <p:txBody>
          <a:bodyPr vert="eaVe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lgn="r">
              <a:defRPr/>
            </a:lvl1pPr>
          </a:lstStyle>
          <a:p>
            <a:fld id="{83E550A6-C34D-488C-8EA7-47D2180A892F}" type="datetime3">
              <a:rPr lang="en-US" smtClean="0">
                <a:solidFill>
                  <a:srgbClr val="3C3C41"/>
                </a:solidFill>
              </a:rPr>
              <a:t>12 May 2022</a:t>
            </a:fld>
            <a:endParaRPr dirty="0">
              <a:solidFill>
                <a:srgbClr val="3C3C41"/>
              </a:solidFill>
            </a:endParaRPr>
          </a:p>
        </p:txBody>
      </p:sp>
      <p:sp>
        <p:nvSpPr>
          <p:cNvPr id="5" name="Footer Placeholder 4"/>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6" name="Slide Number Placeholder 5"/>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3853233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984" y="1844824"/>
            <a:ext cx="2453216" cy="4608513"/>
          </a:xfrm>
        </p:spPr>
        <p:txBody>
          <a:bodyPr vert="eaVert">
            <a:noAutofit/>
          </a:bodyPr>
          <a:lstStyle/>
          <a:p>
            <a:r>
              <a:rPr lang="en-US"/>
              <a:t>Click to edit Master title style</a:t>
            </a:r>
            <a:endParaRPr lang="en-GB" dirty="0"/>
          </a:p>
        </p:txBody>
      </p:sp>
      <p:sp>
        <p:nvSpPr>
          <p:cNvPr id="3" name="Vertical Text Placeholder 2"/>
          <p:cNvSpPr>
            <a:spLocks noGrp="1"/>
          </p:cNvSpPr>
          <p:nvPr>
            <p:ph type="body" orient="vert" idx="1"/>
          </p:nvPr>
        </p:nvSpPr>
        <p:spPr>
          <a:xfrm>
            <a:off x="609599" y="548681"/>
            <a:ext cx="8583084" cy="6003707"/>
          </a:xfrm>
        </p:spPr>
        <p:txBody>
          <a:bodyPr vert="eaVe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lgn="r">
              <a:defRPr/>
            </a:lvl1pPr>
          </a:lstStyle>
          <a:p>
            <a:fld id="{DF1D39EB-7674-44A5-9BF1-C70C70B7AABD}" type="datetime3">
              <a:rPr lang="en-US" smtClean="0">
                <a:solidFill>
                  <a:srgbClr val="3C3C41"/>
                </a:solidFill>
              </a:rPr>
              <a:t>12 May 2022</a:t>
            </a:fld>
            <a:endParaRPr dirty="0">
              <a:solidFill>
                <a:srgbClr val="3C3C41"/>
              </a:solidFill>
            </a:endParaRPr>
          </a:p>
        </p:txBody>
      </p:sp>
      <p:sp>
        <p:nvSpPr>
          <p:cNvPr id="5" name="Footer Placeholder 4"/>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6" name="Slide Number Placeholder 5"/>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1081868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GB" dirty="0"/>
          </a:p>
        </p:txBody>
      </p:sp>
      <p:sp>
        <p:nvSpPr>
          <p:cNvPr id="3" name="Content Placeholder 2"/>
          <p:cNvSpPr>
            <a:spLocks noGrp="1"/>
          </p:cNvSpPr>
          <p:nvPr>
            <p:ph idx="1"/>
          </p:nvPr>
        </p:nvSpPr>
        <p:spPr>
          <a:xfrm>
            <a:off x="431800" y="1916832"/>
            <a:ext cx="11328400" cy="4536356"/>
          </a:xfrm>
        </p:spPr>
        <p:txBody>
          <a:bodyPr>
            <a:noAutofit/>
          </a:bodyPr>
          <a:lstStyle>
            <a:lvl1pPr>
              <a:defRPr sz="2400"/>
            </a:lvl1pPr>
            <a:lvl2pPr>
              <a:defRPr sz="24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348528" y="54067"/>
            <a:ext cx="2844800" cy="365125"/>
          </a:xfrm>
        </p:spPr>
        <p:txBody>
          <a:bodyPr>
            <a:noAutofit/>
          </a:bodyPr>
          <a:lstStyle>
            <a:lvl1pPr algn="r">
              <a:defRPr>
                <a:solidFill>
                  <a:srgbClr val="3C3C41"/>
                </a:solidFill>
              </a:defRPr>
            </a:lvl1pPr>
          </a:lstStyle>
          <a:p>
            <a:fld id="{966A99A1-9008-4511-8FB6-E965C2837795}" type="datetime3">
              <a:rPr lang="en-US" smtClean="0"/>
              <a:t>12 May 2022</a:t>
            </a:fld>
            <a:endParaRPr dirty="0"/>
          </a:p>
        </p:txBody>
      </p:sp>
      <p:sp>
        <p:nvSpPr>
          <p:cNvPr id="5" name="Footer Placeholder 4"/>
          <p:cNvSpPr>
            <a:spLocks noGrp="1"/>
          </p:cNvSpPr>
          <p:nvPr>
            <p:ph type="ftr" sz="quarter" idx="11"/>
          </p:nvPr>
        </p:nvSpPr>
        <p:spPr>
          <a:xfrm>
            <a:off x="9309099" y="107107"/>
            <a:ext cx="2451100" cy="312084"/>
          </a:xfrm>
        </p:spPr>
        <p:txBody>
          <a:bodyPr>
            <a:noAutofit/>
          </a:bodyPr>
          <a:lstStyle>
            <a:lvl1pPr>
              <a:defRPr>
                <a:solidFill>
                  <a:srgbClr val="3C3C41"/>
                </a:solidFill>
              </a:defRPr>
            </a:lvl1pPr>
          </a:lstStyle>
          <a:p>
            <a:r>
              <a:rPr lang="en-GB"/>
              <a:t>Campaigning for nature - Running a social media campaign</a:t>
            </a:r>
            <a:endParaRPr lang="en-GB" dirty="0"/>
          </a:p>
        </p:txBody>
      </p:sp>
      <p:sp>
        <p:nvSpPr>
          <p:cNvPr id="6" name="Slide Number Placeholder 5"/>
          <p:cNvSpPr>
            <a:spLocks noGrp="1"/>
          </p:cNvSpPr>
          <p:nvPr>
            <p:ph type="sldNum" sz="quarter" idx="12"/>
          </p:nvPr>
        </p:nvSpPr>
        <p:spPr/>
        <p:txBody>
          <a:bodyPr/>
          <a:lstStyle>
            <a:lvl1pPr algn="r">
              <a:defRPr>
                <a:solidFill>
                  <a:srgbClr val="3C3C41"/>
                </a:solidFill>
              </a:defRPr>
            </a:lvl1pPr>
          </a:lstStyle>
          <a:p>
            <a:fld id="{1EB79DAB-90E4-4F14-9B31-761BB9951B41}" type="slidenum">
              <a:rPr smtClean="0"/>
              <a:pPr/>
              <a:t>‹#›</a:t>
            </a:fld>
            <a:endParaRPr dirty="0"/>
          </a:p>
        </p:txBody>
      </p:sp>
    </p:spTree>
    <p:extLst>
      <p:ext uri="{BB962C8B-B14F-4D97-AF65-F5344CB8AC3E}">
        <p14:creationId xmlns:p14="http://schemas.microsoft.com/office/powerpoint/2010/main" val="3837094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2" descr="SUPERGRAPHIC_FINAL"/>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365626"/>
            <a:ext cx="12192000" cy="24923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963084" y="3507086"/>
            <a:ext cx="10363200" cy="1362075"/>
          </a:xfrm>
        </p:spPr>
        <p:txBody>
          <a:bodyPr anchor="t">
            <a:normAutofit/>
          </a:bodyPr>
          <a:lstStyle>
            <a:lvl1pPr algn="l">
              <a:defRPr sz="3200" b="0" cap="all"/>
            </a:lvl1pPr>
          </a:lstStyle>
          <a:p>
            <a:r>
              <a:rPr lang="en-US"/>
              <a:t>Click to edit Master title style</a:t>
            </a:r>
            <a:endParaRPr lang="en-GB" dirty="0"/>
          </a:p>
        </p:txBody>
      </p:sp>
      <p:sp>
        <p:nvSpPr>
          <p:cNvPr id="3" name="Text Placeholder 2"/>
          <p:cNvSpPr>
            <a:spLocks noGrp="1"/>
          </p:cNvSpPr>
          <p:nvPr>
            <p:ph type="body" idx="1"/>
          </p:nvPr>
        </p:nvSpPr>
        <p:spPr>
          <a:xfrm>
            <a:off x="963084" y="2006899"/>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r">
              <a:defRPr/>
            </a:lvl1pPr>
          </a:lstStyle>
          <a:p>
            <a:fld id="{B0D7B1C5-73BA-46DB-93B4-1EA20B4F108D}" type="datetime3">
              <a:rPr lang="en-US" smtClean="0">
                <a:solidFill>
                  <a:srgbClr val="3C3C41"/>
                </a:solidFill>
              </a:rPr>
              <a:t>12 May 2022</a:t>
            </a:fld>
            <a:endParaRPr dirty="0">
              <a:solidFill>
                <a:srgbClr val="3C3C41"/>
              </a:solidFill>
            </a:endParaRPr>
          </a:p>
        </p:txBody>
      </p:sp>
      <p:sp>
        <p:nvSpPr>
          <p:cNvPr id="5" name="Footer Placeholder 4"/>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6" name="Slide Number Placeholder 5"/>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2086080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GB" dirty="0"/>
          </a:p>
        </p:txBody>
      </p:sp>
      <p:sp>
        <p:nvSpPr>
          <p:cNvPr id="3" name="Content Placeholder 2"/>
          <p:cNvSpPr>
            <a:spLocks noGrp="1"/>
          </p:cNvSpPr>
          <p:nvPr>
            <p:ph sz="half" idx="1"/>
          </p:nvPr>
        </p:nvSpPr>
        <p:spPr>
          <a:xfrm>
            <a:off x="431800" y="1916833"/>
            <a:ext cx="5558400" cy="4525963"/>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365495" y="1916833"/>
            <a:ext cx="5384800" cy="4525963"/>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lgn="r">
              <a:defRPr/>
            </a:lvl1pPr>
          </a:lstStyle>
          <a:p>
            <a:fld id="{EB6C9C2A-D0A5-45BB-B48A-CD9B74BC8DCA}" type="datetime3">
              <a:rPr lang="en-US" smtClean="0">
                <a:solidFill>
                  <a:srgbClr val="3C3C41"/>
                </a:solidFill>
              </a:rPr>
              <a:t>12 May 2022</a:t>
            </a:fld>
            <a:endParaRPr dirty="0">
              <a:solidFill>
                <a:srgbClr val="3C3C41"/>
              </a:solidFill>
            </a:endParaRPr>
          </a:p>
        </p:txBody>
      </p:sp>
      <p:sp>
        <p:nvSpPr>
          <p:cNvPr id="6" name="Footer Placeholder 5"/>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7" name="Slide Number Placeholder 6"/>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725246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97152BA7-D16C-44CF-B13A-60E0E863C93B}" type="datetime3">
              <a:rPr lang="en-US" smtClean="0">
                <a:solidFill>
                  <a:srgbClr val="3C3C41"/>
                </a:solidFill>
              </a:rPr>
              <a:t>12 May 2022</a:t>
            </a:fld>
            <a:endParaRPr dirty="0">
              <a:solidFill>
                <a:srgbClr val="3C3C41"/>
              </a:solidFill>
            </a:endParaRPr>
          </a:p>
        </p:txBody>
      </p:sp>
      <p:sp>
        <p:nvSpPr>
          <p:cNvPr id="4" name="Footer Placeholder 3"/>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5" name="Slide Number Placeholder 4"/>
          <p:cNvSpPr>
            <a:spLocks noGrp="1"/>
          </p:cNvSpPr>
          <p:nvPr>
            <p:ph type="sldNum" sz="quarter" idx="12"/>
          </p:nvPr>
        </p:nvSpPr>
        <p:spPr/>
        <p:txBody>
          <a:bodyPr/>
          <a:lstStyle/>
          <a:p>
            <a:fld id="{1EB79DAB-90E4-4F14-9B31-761BB9951B41}" type="slidenum">
              <a:rPr>
                <a:solidFill>
                  <a:srgbClr val="3C3C41"/>
                </a:solidFill>
              </a:rPr>
              <a:pPr/>
              <a:t>‹#›</a:t>
            </a:fld>
            <a:endParaRPr dirty="0">
              <a:solidFill>
                <a:srgbClr val="3C3C41"/>
              </a:solidFill>
            </a:endParaRPr>
          </a:p>
        </p:txBody>
      </p:sp>
      <p:sp>
        <p:nvSpPr>
          <p:cNvPr id="8" name="Content Placeholder 2"/>
          <p:cNvSpPr>
            <a:spLocks noGrp="1"/>
          </p:cNvSpPr>
          <p:nvPr>
            <p:ph sz="half" idx="1"/>
          </p:nvPr>
        </p:nvSpPr>
        <p:spPr>
          <a:xfrm>
            <a:off x="431800" y="1916831"/>
            <a:ext cx="11328400" cy="2160000"/>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3"/>
          <p:cNvSpPr>
            <a:spLocks noGrp="1"/>
          </p:cNvSpPr>
          <p:nvPr>
            <p:ph sz="half" idx="2"/>
          </p:nvPr>
        </p:nvSpPr>
        <p:spPr>
          <a:xfrm>
            <a:off x="431801" y="4293096"/>
            <a:ext cx="11318495" cy="2160000"/>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832565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1801" y="476250"/>
            <a:ext cx="8775700" cy="1223963"/>
          </a:xfrm>
        </p:spPr>
        <p:txBody>
          <a:bodyPr>
            <a:noAutofit/>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31800" y="1989138"/>
            <a:ext cx="5558400" cy="6397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31800" y="2708920"/>
            <a:ext cx="5558400" cy="3951288"/>
          </a:xfrm>
        </p:spPr>
        <p:txBody>
          <a:bodyPr>
            <a:no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201800" y="1989138"/>
            <a:ext cx="5558400" cy="6397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1800" y="2708920"/>
            <a:ext cx="5558400" cy="3951288"/>
          </a:xfrm>
        </p:spPr>
        <p:txBody>
          <a:bodyPr>
            <a:no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lvl1pPr algn="r">
              <a:defRPr/>
            </a:lvl1pPr>
          </a:lstStyle>
          <a:p>
            <a:fld id="{9151E7E3-A88B-485C-823D-00C0282FEB5A}" type="datetime3">
              <a:rPr lang="en-US" smtClean="0">
                <a:solidFill>
                  <a:srgbClr val="3C3C41"/>
                </a:solidFill>
              </a:rPr>
              <a:t>12 May 2022</a:t>
            </a:fld>
            <a:endParaRPr dirty="0">
              <a:solidFill>
                <a:srgbClr val="3C3C41"/>
              </a:solidFill>
            </a:endParaRPr>
          </a:p>
        </p:txBody>
      </p:sp>
      <p:sp>
        <p:nvSpPr>
          <p:cNvPr id="8" name="Footer Placeholder 7"/>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9" name="Slide Number Placeholder 8"/>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379719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GB" dirty="0"/>
          </a:p>
        </p:txBody>
      </p:sp>
      <p:sp>
        <p:nvSpPr>
          <p:cNvPr id="3" name="Date Placeholder 2"/>
          <p:cNvSpPr>
            <a:spLocks noGrp="1"/>
          </p:cNvSpPr>
          <p:nvPr>
            <p:ph type="dt" sz="half" idx="10"/>
          </p:nvPr>
        </p:nvSpPr>
        <p:spPr/>
        <p:txBody>
          <a:bodyPr/>
          <a:lstStyle>
            <a:lvl1pPr algn="r">
              <a:defRPr/>
            </a:lvl1pPr>
          </a:lstStyle>
          <a:p>
            <a:fld id="{064E7CB8-62B6-414C-9D03-760544A90226}" type="datetime3">
              <a:rPr lang="en-US" smtClean="0">
                <a:solidFill>
                  <a:srgbClr val="3C3C41"/>
                </a:solidFill>
              </a:rPr>
              <a:t>12 May 2022</a:t>
            </a:fld>
            <a:endParaRPr dirty="0">
              <a:solidFill>
                <a:srgbClr val="3C3C41"/>
              </a:solidFill>
            </a:endParaRPr>
          </a:p>
        </p:txBody>
      </p:sp>
      <p:sp>
        <p:nvSpPr>
          <p:cNvPr id="4" name="Footer Placeholder 3"/>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5" name="Slide Number Placeholder 4"/>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4284564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r">
              <a:defRPr/>
            </a:lvl1pPr>
          </a:lstStyle>
          <a:p>
            <a:fld id="{8E0F4A07-ADFE-45EA-9076-6CE769AC88B1}" type="datetime3">
              <a:rPr lang="en-US" smtClean="0">
                <a:solidFill>
                  <a:srgbClr val="3C3C41"/>
                </a:solidFill>
              </a:rPr>
              <a:t>12 May 2022</a:t>
            </a:fld>
            <a:endParaRPr dirty="0">
              <a:solidFill>
                <a:srgbClr val="3C3C41"/>
              </a:solidFill>
            </a:endParaRPr>
          </a:p>
        </p:txBody>
      </p:sp>
      <p:sp>
        <p:nvSpPr>
          <p:cNvPr id="3" name="Footer Placeholder 2"/>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4" name="Slide Number Placeholder 3"/>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2647983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801" y="476250"/>
            <a:ext cx="8760884" cy="1223963"/>
          </a:xfrm>
        </p:spPr>
        <p:txBody>
          <a:bodyPr vert="horz" lIns="0" tIns="0" rIns="0" bIns="0" rtlCol="0" anchor="ctr">
            <a:noAutofit/>
          </a:bodyPr>
          <a:lstStyle>
            <a:lvl1pPr>
              <a:defRPr lang="en-GB" dirty="0"/>
            </a:lvl1pPr>
          </a:lstStyle>
          <a:p>
            <a:pPr lvl="0"/>
            <a:r>
              <a:rPr lang="en-US"/>
              <a:t>Click to edit Master title style</a:t>
            </a:r>
            <a:endParaRPr lang="en-GB" dirty="0"/>
          </a:p>
        </p:txBody>
      </p:sp>
      <p:sp>
        <p:nvSpPr>
          <p:cNvPr id="3" name="Content Placeholder 2"/>
          <p:cNvSpPr>
            <a:spLocks noGrp="1"/>
          </p:cNvSpPr>
          <p:nvPr>
            <p:ph idx="1"/>
          </p:nvPr>
        </p:nvSpPr>
        <p:spPr>
          <a:xfrm>
            <a:off x="431799" y="1916833"/>
            <a:ext cx="8760884" cy="4608511"/>
          </a:xfrm>
        </p:spPr>
        <p:txBody>
          <a:bodyPr>
            <a:noAutofit/>
          </a:bodyPr>
          <a:lstStyle>
            <a:lvl1pPr>
              <a:defRPr sz="24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9306984" y="1978026"/>
            <a:ext cx="2453216" cy="4542032"/>
          </a:xfrm>
        </p:spPr>
        <p:txBody>
          <a:bodyPr>
            <a:noAutofit/>
          </a:bodyPr>
          <a:lstStyle>
            <a:lvl1pPr marL="0" indent="0">
              <a:spcBef>
                <a:spcPts val="600"/>
              </a:spcBef>
              <a:spcAft>
                <a:spcPts val="600"/>
              </a:spcAft>
              <a:buNone/>
              <a:defRPr sz="1400" b="0" i="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r">
              <a:defRPr/>
            </a:lvl1pPr>
          </a:lstStyle>
          <a:p>
            <a:fld id="{5F25A399-E245-4805-A480-D070ACF0FC9E}" type="datetime3">
              <a:rPr lang="en-US" smtClean="0">
                <a:solidFill>
                  <a:srgbClr val="3C3C41"/>
                </a:solidFill>
              </a:rPr>
              <a:t>12 May 2022</a:t>
            </a:fld>
            <a:endParaRPr dirty="0">
              <a:solidFill>
                <a:srgbClr val="3C3C41"/>
              </a:solidFill>
            </a:endParaRPr>
          </a:p>
        </p:txBody>
      </p:sp>
      <p:sp>
        <p:nvSpPr>
          <p:cNvPr id="6" name="Footer Placeholder 5"/>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7" name="Slide Number Placeholder 6"/>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49819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801" y="476250"/>
            <a:ext cx="8775700" cy="1223963"/>
          </a:xfrm>
          <a:prstGeom prst="rect">
            <a:avLst/>
          </a:prstGeom>
        </p:spPr>
        <p:txBody>
          <a:bodyPr vert="horz" lIns="0" tIns="0" rIns="0" bIns="0" rtlCol="0" anchor="ctr">
            <a:normAutofit/>
          </a:bodyPr>
          <a:lstStyle/>
          <a:p>
            <a:r>
              <a:rPr lang="en-US"/>
              <a:t>Click to edit Master title style</a:t>
            </a:r>
            <a:endParaRPr lang="en-GB" dirty="0"/>
          </a:p>
        </p:txBody>
      </p:sp>
      <p:pic>
        <p:nvPicPr>
          <p:cNvPr id="1026" name="Picture 2" descr="NRW_logo_CMYK_sta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499601" y="581026"/>
            <a:ext cx="2207684"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31800" y="1916833"/>
            <a:ext cx="11150600" cy="420933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348528" y="63592"/>
            <a:ext cx="2844800" cy="365125"/>
          </a:xfrm>
          <a:prstGeom prst="rect">
            <a:avLst/>
          </a:prstGeom>
        </p:spPr>
        <p:txBody>
          <a:bodyPr vert="horz" lIns="0" tIns="0" rIns="0" bIns="0" rtlCol="0" anchor="b" anchorCtr="0"/>
          <a:lstStyle>
            <a:lvl1pPr algn="r">
              <a:defRPr lang="en-GB" sz="900" b="1" smtClean="0">
                <a:solidFill>
                  <a:schemeClr val="tx2"/>
                </a:solidFill>
              </a:defRPr>
            </a:lvl1pPr>
          </a:lstStyle>
          <a:p>
            <a:fld id="{800EF893-2058-4191-8B09-42915BE587AE}" type="datetime3">
              <a:rPr lang="en-US" smtClean="0">
                <a:solidFill>
                  <a:srgbClr val="3C3C41"/>
                </a:solidFill>
              </a:rPr>
              <a:t>12 May 2022</a:t>
            </a:fld>
            <a:endParaRPr dirty="0">
              <a:solidFill>
                <a:srgbClr val="3C3C41"/>
              </a:solidFill>
            </a:endParaRPr>
          </a:p>
        </p:txBody>
      </p:sp>
      <p:sp>
        <p:nvSpPr>
          <p:cNvPr id="5" name="Footer Placeholder 4"/>
          <p:cNvSpPr>
            <a:spLocks noGrp="1"/>
          </p:cNvSpPr>
          <p:nvPr>
            <p:ph type="ftr" sz="quarter" idx="3"/>
          </p:nvPr>
        </p:nvSpPr>
        <p:spPr>
          <a:xfrm>
            <a:off x="9309099" y="116632"/>
            <a:ext cx="2451100" cy="312084"/>
          </a:xfrm>
          <a:prstGeom prst="rect">
            <a:avLst/>
          </a:prstGeom>
        </p:spPr>
        <p:txBody>
          <a:bodyPr vert="horz" lIns="0" tIns="0" rIns="0" bIns="0" rtlCol="0" anchor="b" anchorCtr="0"/>
          <a:lstStyle>
            <a:lvl1pPr algn="r">
              <a:defRPr sz="900" b="1">
                <a:solidFill>
                  <a:schemeClr val="tx2"/>
                </a:solidFill>
              </a:defRPr>
            </a:lvl1pPr>
          </a:lstStyle>
          <a:p>
            <a:r>
              <a:rPr lang="en-GB">
                <a:solidFill>
                  <a:srgbClr val="3C3C41"/>
                </a:solidFill>
              </a:rPr>
              <a:t>Campaigning for nature - Running a social media campaign</a:t>
            </a:r>
            <a:endParaRPr lang="en-GB" dirty="0">
              <a:solidFill>
                <a:srgbClr val="3C3C41"/>
              </a:solidFill>
            </a:endParaRPr>
          </a:p>
        </p:txBody>
      </p:sp>
      <p:sp>
        <p:nvSpPr>
          <p:cNvPr id="6" name="Slide Number Placeholder 5"/>
          <p:cNvSpPr>
            <a:spLocks noGrp="1"/>
          </p:cNvSpPr>
          <p:nvPr>
            <p:ph type="sldNum" sz="quarter" idx="4"/>
          </p:nvPr>
        </p:nvSpPr>
        <p:spPr>
          <a:xfrm>
            <a:off x="9207500" y="6413501"/>
            <a:ext cx="2844800" cy="365125"/>
          </a:xfrm>
          <a:prstGeom prst="rect">
            <a:avLst/>
          </a:prstGeom>
        </p:spPr>
        <p:txBody>
          <a:bodyPr vert="horz" lIns="0" tIns="0" rIns="0" bIns="0" rtlCol="0" anchor="b" anchorCtr="0"/>
          <a:lstStyle>
            <a:lvl1pPr algn="r">
              <a:defRPr lang="en-GB" sz="900" b="1" smtClean="0">
                <a:solidFill>
                  <a:schemeClr val="tx2"/>
                </a:solidFill>
              </a:defRPr>
            </a:lvl1pPr>
          </a:lstStyle>
          <a:p>
            <a:fld id="{1EB79DAB-90E4-4F14-9B31-761BB9951B41}" type="slidenum">
              <a:rPr>
                <a:solidFill>
                  <a:srgbClr val="3C3C41"/>
                </a:solidFill>
              </a:rPr>
              <a:pPr/>
              <a:t>‹#›</a:t>
            </a:fld>
            <a:endParaRPr dirty="0">
              <a:solidFill>
                <a:srgbClr val="3C3C41"/>
              </a:solidFill>
            </a:endParaRPr>
          </a:p>
        </p:txBody>
      </p:sp>
      <p:sp>
        <p:nvSpPr>
          <p:cNvPr id="7" name="AutoShape 2"/>
          <p:cNvSpPr>
            <a:spLocks noChangeArrowheads="1"/>
          </p:cNvSpPr>
          <p:nvPr/>
        </p:nvSpPr>
        <p:spPr bwMode="auto">
          <a:xfrm>
            <a:off x="9309101" y="428625"/>
            <a:ext cx="2451100" cy="31750"/>
          </a:xfrm>
          <a:prstGeom prst="roundRect">
            <a:avLst>
              <a:gd name="adj" fmla="val 50000"/>
            </a:avLst>
          </a:prstGeom>
          <a:solidFill>
            <a:schemeClr val="tx2"/>
          </a:solidFill>
          <a:ln>
            <a:noFill/>
          </a:ln>
          <a:effectLst/>
        </p:spPr>
        <p:txBody>
          <a:bodyPr vert="horz" wrap="none" lIns="91440" tIns="45720" rIns="91440" bIns="45720" numCol="1" anchor="ctr" anchorCtr="0" compatLnSpc="1">
            <a:prstTxWarp prst="textNoShape">
              <a:avLst/>
            </a:prstTxWarp>
          </a:bodyPr>
          <a:lstStyle/>
          <a:p>
            <a:endParaRPr lang="en-GB" sz="1800" dirty="0">
              <a:solidFill>
                <a:prstClr val="black"/>
              </a:solidFill>
            </a:endParaRPr>
          </a:p>
        </p:txBody>
      </p:sp>
      <p:sp>
        <p:nvSpPr>
          <p:cNvPr id="8" name="AutoShape 3"/>
          <p:cNvSpPr>
            <a:spLocks noChangeArrowheads="1"/>
          </p:cNvSpPr>
          <p:nvPr/>
        </p:nvSpPr>
        <p:spPr bwMode="auto">
          <a:xfrm flipV="1">
            <a:off x="431801" y="428625"/>
            <a:ext cx="8775700" cy="31750"/>
          </a:xfrm>
          <a:prstGeom prst="roundRect">
            <a:avLst>
              <a:gd name="adj" fmla="val 50000"/>
            </a:avLst>
          </a:prstGeom>
          <a:solidFill>
            <a:schemeClr val="tx2"/>
          </a:solidFill>
          <a:ln>
            <a:noFill/>
          </a:ln>
          <a:effectLst/>
        </p:spPr>
        <p:txBody>
          <a:bodyPr vert="horz" wrap="none" lIns="91440" tIns="45720" rIns="91440" bIns="45720" numCol="1" anchor="ctr" anchorCtr="0" compatLnSpc="1">
            <a:prstTxWarp prst="textNoShape">
              <a:avLst/>
            </a:prstTxWarp>
          </a:bodyPr>
          <a:lstStyle/>
          <a:p>
            <a:endParaRPr lang="en-GB" sz="1800" dirty="0">
              <a:solidFill>
                <a:prstClr val="black"/>
              </a:solidFill>
            </a:endParaRPr>
          </a:p>
        </p:txBody>
      </p:sp>
    </p:spTree>
    <p:extLst>
      <p:ext uri="{BB962C8B-B14F-4D97-AF65-F5344CB8AC3E}">
        <p14:creationId xmlns:p14="http://schemas.microsoft.com/office/powerpoint/2010/main" val="32402826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2400" b="1" kern="1200">
          <a:solidFill>
            <a:srgbClr val="0091A5"/>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266700" indent="-2667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542925" indent="-276225"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809625" indent="-2667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theaa.com/route-planner/route" TargetMode="External"/><Relationship Id="rId7" Type="http://schemas.openxmlformats.org/officeDocument/2006/relationships/image" Target="../media/image5.svg"/><Relationship Id="rId2" Type="http://schemas.openxmlformats.org/officeDocument/2006/relationships/hyperlink" Target="https://www.google.co.uk/maps/@53.1179535,-3.3226254,14z"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hyperlink" Target="https://www.walescoastpath.gov.uk/plan-your-visit/distance-tables/?lang=en"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3.jp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5.svg"/></Relationships>
</file>

<file path=ppt/slides/_rels/slide12.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4.png"/><Relationship Id="rId7" Type="http://schemas.openxmlformats.org/officeDocument/2006/relationships/hyperlink" Target="https://www.traveline.cymru/"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www.theaa.com/route-planner/route" TargetMode="External"/><Relationship Id="rId5" Type="http://schemas.openxmlformats.org/officeDocument/2006/relationships/hyperlink" Target="https://www.google.co.uk/maps/@53.1179535,-3.3226254,14z" TargetMode="Externa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www.walescoastpath.gov.uk/plan-your-visit/interactive-coast-path-map/?lang=en" TargetMode="External"/><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walescoastpath.gov.uk/plan-your-visit/interactive-coast-path-map/?lang=en" TargetMode="Externa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datamap.gov.wales/" TargetMode="External"/><Relationship Id="rId4" Type="http://schemas.openxmlformats.org/officeDocument/2006/relationships/image" Target="../media/image5.svg"/><Relationship Id="rId9" Type="http://schemas.openxmlformats.org/officeDocument/2006/relationships/image" Target="../media/image38.svg"/></Relationships>
</file>

<file path=ppt/slides/_rels/slide21.xml.rels><?xml version="1.0" encoding="UTF-8" standalone="yes"?>
<Relationships xmlns="http://schemas.openxmlformats.org/package/2006/relationships"><Relationship Id="rId3" Type="http://schemas.openxmlformats.org/officeDocument/2006/relationships/hyperlink" Target="https://getoutside.ordnancesurvey.co.uk/guides/beginners-guide-to-grid-references/" TargetMode="External"/><Relationship Id="rId7"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hyperlink" Target="https://osmaps.com/" TargetMode="External"/><Relationship Id="rId7" Type="http://schemas.openxmlformats.org/officeDocument/2006/relationships/image" Target="../media/image5.svg"/><Relationship Id="rId2" Type="http://schemas.openxmlformats.org/officeDocument/2006/relationships/hyperlink" Target="https://getoutside.ordnancesurvey.co.uk/guides/beginners-guide-to-grid-references/"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hyperlink" Target="https://gridreferencefinder.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8" Type="http://schemas.openxmlformats.org/officeDocument/2006/relationships/hyperlink" Target="https://getoutside.ordnancesurvey.co.uk/guides/understanding-map-contour-lines-for-beginners/" TargetMode="External"/><Relationship Id="rId3" Type="http://schemas.openxmlformats.org/officeDocument/2006/relationships/image" Target="../media/image4.png"/><Relationship Id="rId7" Type="http://schemas.openxmlformats.org/officeDocument/2006/relationships/image" Target="../media/image38.sv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6.png"/><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8" Type="http://schemas.openxmlformats.org/officeDocument/2006/relationships/hyperlink" Target="https://www.freemaptools.com/elevation-finder.htm" TargetMode="External"/><Relationship Id="rId3" Type="http://schemas.openxmlformats.org/officeDocument/2006/relationships/image" Target="../media/image4.png"/><Relationship Id="rId7" Type="http://schemas.openxmlformats.org/officeDocument/2006/relationships/hyperlink" Target="https://osmaps.com/"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5.svg"/><Relationship Id="rId9"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5.sv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naturalresources.wales/days-out/things-to-do/walking-trail-grades-and-other-information/?lang=en" TargetMode="Externa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5.sv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sv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svg"/></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www.metoffice.gov.uk/weather/specialist-forecasts/coast-and-sea/beach-forecast-and-tide-times" TargetMode="External"/><Relationship Id="rId1" Type="http://schemas.openxmlformats.org/officeDocument/2006/relationships/slideLayout" Target="../slideLayouts/slideLayout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sv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jpg"/><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www.walescoastpath.gov.uk/plan-your-visit/interactive-coast-path-map/?lang=en" TargetMode="Externa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83573"/>
            <a:ext cx="12192000" cy="2374977"/>
          </a:xfrm>
        </p:spPr>
        <p:txBody>
          <a:bodyPr/>
          <a:lstStyle/>
          <a:p>
            <a:br>
              <a:rPr lang="en-GB" dirty="0"/>
            </a:br>
            <a:br>
              <a:rPr lang="en-GB" dirty="0"/>
            </a:br>
            <a:br>
              <a:rPr lang="en-GB" sz="4000" dirty="0"/>
            </a:br>
            <a:r>
              <a:rPr lang="en-GB" sz="4800" i="0" u="none" strike="noStrike" baseline="0" dirty="0">
                <a:solidFill>
                  <a:srgbClr val="3C3C41"/>
                </a:solidFill>
                <a:latin typeface="+mn-lt"/>
              </a:rPr>
              <a:t>Planning a day visit to the </a:t>
            </a:r>
            <a:br>
              <a:rPr lang="en-GB" sz="4800" i="0" u="none" strike="noStrike" baseline="0" dirty="0">
                <a:solidFill>
                  <a:srgbClr val="3C3C41"/>
                </a:solidFill>
                <a:latin typeface="+mn-lt"/>
              </a:rPr>
            </a:br>
            <a:r>
              <a:rPr lang="en-GB" sz="4800" i="0" u="none" strike="noStrike" baseline="0" dirty="0">
                <a:solidFill>
                  <a:srgbClr val="3C3C41"/>
                </a:solidFill>
                <a:latin typeface="+mn-lt"/>
              </a:rPr>
              <a:t>Wales Coast Path</a:t>
            </a:r>
            <a:br>
              <a:rPr lang="en-GB" sz="4800" dirty="0">
                <a:solidFill>
                  <a:srgbClr val="227122"/>
                </a:solidFill>
              </a:rPr>
            </a:br>
            <a:br>
              <a:rPr lang="en-GB" sz="4000" dirty="0">
                <a:solidFill>
                  <a:srgbClr val="227122"/>
                </a:solidFill>
              </a:rPr>
            </a:br>
            <a:r>
              <a:rPr lang="en-GB" sz="4000" dirty="0"/>
              <a:t> </a:t>
            </a:r>
            <a:br>
              <a:rPr lang="en-GB" dirty="0"/>
            </a:br>
            <a:br>
              <a:rPr lang="en-GB" dirty="0"/>
            </a:br>
            <a:endParaRPr lang="en-GB" sz="1800" baseline="30000" dirty="0">
              <a:solidFill>
                <a:srgbClr val="0091A5"/>
              </a:solidFill>
            </a:endParaRPr>
          </a:p>
        </p:txBody>
      </p:sp>
      <p:sp>
        <p:nvSpPr>
          <p:cNvPr id="12" name="Footer Placeholder 11">
            <a:extLst>
              <a:ext uri="{FF2B5EF4-FFF2-40B4-BE49-F238E27FC236}">
                <a16:creationId xmlns:a16="http://schemas.microsoft.com/office/drawing/2014/main" id="{C89E3BED-368D-4C5E-B976-483B68273D34}"/>
              </a:ext>
            </a:extLst>
          </p:cNvPr>
          <p:cNvSpPr>
            <a:spLocks noGrp="1"/>
          </p:cNvSpPr>
          <p:nvPr>
            <p:ph type="ftr" sz="quarter" idx="11"/>
          </p:nvPr>
        </p:nvSpPr>
        <p:spPr>
          <a:xfrm>
            <a:off x="5505255" y="40414"/>
            <a:ext cx="6265702"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sp>
        <p:nvSpPr>
          <p:cNvPr id="3" name="Slide Number Placeholder 2">
            <a:extLst>
              <a:ext uri="{FF2B5EF4-FFF2-40B4-BE49-F238E27FC236}">
                <a16:creationId xmlns:a16="http://schemas.microsoft.com/office/drawing/2014/main" id="{36538B23-7BCF-4A9D-A432-72932E1D646B}"/>
              </a:ext>
            </a:extLst>
          </p:cNvPr>
          <p:cNvSpPr>
            <a:spLocks noGrp="1"/>
          </p:cNvSpPr>
          <p:nvPr>
            <p:ph type="sldNum" sz="quarter" idx="12"/>
          </p:nvPr>
        </p:nvSpPr>
        <p:spPr/>
        <p:txBody>
          <a:bodyPr/>
          <a:lstStyle/>
          <a:p>
            <a:fld id="{1EB79DAB-90E4-4F14-9B31-761BB9951B41}" type="slidenum">
              <a:rPr lang="en-GB" smtClean="0">
                <a:solidFill>
                  <a:srgbClr val="3C3C41"/>
                </a:solidFill>
              </a:rPr>
              <a:pPr/>
              <a:t>1</a:t>
            </a:fld>
            <a:endParaRPr lang="en-GB" dirty="0">
              <a:solidFill>
                <a:srgbClr val="3C3C41"/>
              </a:solidFill>
            </a:endParaRPr>
          </a:p>
        </p:txBody>
      </p:sp>
      <p:pic>
        <p:nvPicPr>
          <p:cNvPr id="5" name="Picture 4" descr="Logo, company name&#10;&#10;Description automatically generated">
            <a:extLst>
              <a:ext uri="{FF2B5EF4-FFF2-40B4-BE49-F238E27FC236}">
                <a16:creationId xmlns:a16="http://schemas.microsoft.com/office/drawing/2014/main" id="{5A2A72FB-BAAD-42DF-8E96-8D994D58E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41" y="498056"/>
            <a:ext cx="1478228" cy="1264755"/>
          </a:xfrm>
          <a:prstGeom prst="rect">
            <a:avLst/>
          </a:prstGeom>
        </p:spPr>
      </p:pic>
      <p:pic>
        <p:nvPicPr>
          <p:cNvPr id="7" name="Graphic 6" descr="Walk with solid fill">
            <a:extLst>
              <a:ext uri="{FF2B5EF4-FFF2-40B4-BE49-F238E27FC236}">
                <a16:creationId xmlns:a16="http://schemas.microsoft.com/office/drawing/2014/main" id="{9D9D21DA-D988-48D5-8BA4-E2E342990B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15527" y="3634165"/>
            <a:ext cx="1379456" cy="1379456"/>
          </a:xfrm>
          <a:prstGeom prst="rect">
            <a:avLst/>
          </a:prstGeom>
        </p:spPr>
      </p:pic>
    </p:spTree>
    <p:extLst>
      <p:ext uri="{BB962C8B-B14F-4D97-AF65-F5344CB8AC3E}">
        <p14:creationId xmlns:p14="http://schemas.microsoft.com/office/powerpoint/2010/main" val="3841139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1BF2-7831-42E4-9AAB-55ED0CD35BBA}"/>
              </a:ext>
            </a:extLst>
          </p:cNvPr>
          <p:cNvSpPr>
            <a:spLocks noGrp="1"/>
          </p:cNvSpPr>
          <p:nvPr>
            <p:ph type="title"/>
          </p:nvPr>
        </p:nvSpPr>
        <p:spPr>
          <a:xfrm>
            <a:off x="431801" y="398728"/>
            <a:ext cx="8775700" cy="1223963"/>
          </a:xfrm>
        </p:spPr>
        <p:txBody>
          <a:bodyPr/>
          <a:lstStyle/>
          <a:p>
            <a:r>
              <a:rPr lang="en-GB" dirty="0"/>
              <a:t>How far are you from your walk’s starting point?…</a:t>
            </a:r>
          </a:p>
        </p:txBody>
      </p:sp>
      <p:sp>
        <p:nvSpPr>
          <p:cNvPr id="3" name="Content Placeholder 2">
            <a:extLst>
              <a:ext uri="{FF2B5EF4-FFF2-40B4-BE49-F238E27FC236}">
                <a16:creationId xmlns:a16="http://schemas.microsoft.com/office/drawing/2014/main" id="{87025017-5F1A-4F1D-A601-9916B49517D3}"/>
              </a:ext>
            </a:extLst>
          </p:cNvPr>
          <p:cNvSpPr>
            <a:spLocks noGrp="1"/>
          </p:cNvSpPr>
          <p:nvPr>
            <p:ph idx="1"/>
          </p:nvPr>
        </p:nvSpPr>
        <p:spPr>
          <a:xfrm>
            <a:off x="431801" y="1877145"/>
            <a:ext cx="5516512" cy="4536356"/>
          </a:xfrm>
        </p:spPr>
        <p:txBody>
          <a:bodyPr/>
          <a:lstStyle/>
          <a:p>
            <a:r>
              <a:rPr lang="en-GB" b="0" dirty="0">
                <a:solidFill>
                  <a:schemeClr val="tx1"/>
                </a:solidFill>
              </a:rPr>
              <a:t>Using the directions tool on </a:t>
            </a:r>
            <a:r>
              <a:rPr lang="en-GB" b="0" dirty="0">
                <a:hlinkClick r:id="rId2">
                  <a:extLst>
                    <a:ext uri="{A12FA001-AC4F-418D-AE19-62706E023703}">
                      <ahyp:hlinkClr xmlns:ahyp="http://schemas.microsoft.com/office/drawing/2018/hyperlinkcolor" val="tx"/>
                    </a:ext>
                  </a:extLst>
                </a:hlinkClick>
              </a:rPr>
              <a:t>Google Maps</a:t>
            </a:r>
            <a:r>
              <a:rPr lang="en-GB" b="0" dirty="0">
                <a:solidFill>
                  <a:schemeClr val="tx1"/>
                </a:solidFill>
              </a:rPr>
              <a:t> or </a:t>
            </a:r>
            <a:r>
              <a:rPr lang="en-GB" b="0" dirty="0">
                <a:hlinkClick r:id="rId3">
                  <a:extLst>
                    <a:ext uri="{A12FA001-AC4F-418D-AE19-62706E023703}">
                      <ahyp:hlinkClr xmlns:ahyp="http://schemas.microsoft.com/office/drawing/2018/hyperlinkcolor" val="tx"/>
                    </a:ext>
                  </a:extLst>
                </a:hlinkClick>
              </a:rPr>
              <a:t>AA Route planner</a:t>
            </a:r>
            <a:r>
              <a:rPr lang="en-GB" b="0" dirty="0">
                <a:solidFill>
                  <a:schemeClr val="tx1"/>
                </a:solidFill>
              </a:rPr>
              <a:t>, find out how many miles or kilometres your setting is from your walk’s starting point.</a:t>
            </a:r>
          </a:p>
          <a:p>
            <a:endParaRPr lang="en-GB" sz="1200" b="0" dirty="0">
              <a:solidFill>
                <a:schemeClr val="tx1"/>
              </a:solidFill>
            </a:endParaRPr>
          </a:p>
          <a:p>
            <a:r>
              <a:rPr lang="en-GB" b="0" dirty="0">
                <a:solidFill>
                  <a:schemeClr val="tx1"/>
                </a:solidFill>
              </a:rPr>
              <a:t>Alternatively if your setting is on the coast, you may want to use the </a:t>
            </a:r>
            <a:r>
              <a:rPr lang="en-GB" b="0" dirty="0">
                <a:hlinkClick r:id="rId4">
                  <a:extLst>
                    <a:ext uri="{A12FA001-AC4F-418D-AE19-62706E023703}">
                      <ahyp:hlinkClr xmlns:ahyp="http://schemas.microsoft.com/office/drawing/2018/hyperlinkcolor" val="tx"/>
                    </a:ext>
                  </a:extLst>
                </a:hlinkClick>
              </a:rPr>
              <a:t>Wales Coast Path distance tables</a:t>
            </a:r>
            <a:r>
              <a:rPr lang="en-GB" b="0" dirty="0">
                <a:solidFill>
                  <a:schemeClr val="tx1"/>
                </a:solidFill>
              </a:rPr>
              <a:t> - these tables give distances between over 200 locations along the Wales Coast Path. </a:t>
            </a:r>
          </a:p>
        </p:txBody>
      </p:sp>
      <p:sp>
        <p:nvSpPr>
          <p:cNvPr id="5" name="Slide Number Placeholder 4">
            <a:extLst>
              <a:ext uri="{FF2B5EF4-FFF2-40B4-BE49-F238E27FC236}">
                <a16:creationId xmlns:a16="http://schemas.microsoft.com/office/drawing/2014/main" id="{2FF4B851-C4DA-477F-8BB4-0AEBD9A30490}"/>
              </a:ext>
            </a:extLst>
          </p:cNvPr>
          <p:cNvSpPr>
            <a:spLocks noGrp="1"/>
          </p:cNvSpPr>
          <p:nvPr>
            <p:ph type="sldNum" sz="quarter" idx="12"/>
          </p:nvPr>
        </p:nvSpPr>
        <p:spPr/>
        <p:txBody>
          <a:bodyPr/>
          <a:lstStyle/>
          <a:p>
            <a:fld id="{1EB79DAB-90E4-4F14-9B31-761BB9951B41}" type="slidenum">
              <a:rPr lang="en-GB" smtClean="0"/>
              <a:pPr/>
              <a:t>10</a:t>
            </a:fld>
            <a:endParaRPr lang="en-GB" dirty="0"/>
          </a:p>
        </p:txBody>
      </p:sp>
      <p:sp>
        <p:nvSpPr>
          <p:cNvPr id="10" name="Footer Placeholder 11">
            <a:extLst>
              <a:ext uri="{FF2B5EF4-FFF2-40B4-BE49-F238E27FC236}">
                <a16:creationId xmlns:a16="http://schemas.microsoft.com/office/drawing/2014/main" id="{298A19F6-5A10-41BF-9C7A-CDA8EC1888CC}"/>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1" name="Group 10">
            <a:extLst>
              <a:ext uri="{FF2B5EF4-FFF2-40B4-BE49-F238E27FC236}">
                <a16:creationId xmlns:a16="http://schemas.microsoft.com/office/drawing/2014/main" id="{532AF9E9-5F36-46E6-9D5A-6A33F5A2AABE}"/>
              </a:ext>
            </a:extLst>
          </p:cNvPr>
          <p:cNvGrpSpPr/>
          <p:nvPr/>
        </p:nvGrpSpPr>
        <p:grpSpPr>
          <a:xfrm>
            <a:off x="139700" y="5924549"/>
            <a:ext cx="11758498" cy="946152"/>
            <a:chOff x="139700" y="5924549"/>
            <a:chExt cx="11758498" cy="946152"/>
          </a:xfrm>
        </p:grpSpPr>
        <p:pic>
          <p:nvPicPr>
            <p:cNvPr id="13" name="Picture 12" descr="Logo, company name&#10;&#10;Description automatically generated">
              <a:extLst>
                <a:ext uri="{FF2B5EF4-FFF2-40B4-BE49-F238E27FC236}">
                  <a16:creationId xmlns:a16="http://schemas.microsoft.com/office/drawing/2014/main" id="{3363AE93-CBF6-4FF5-A61D-D3C3CD5F38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4" name="Graphic 13" descr="Walk with solid fill">
              <a:extLst>
                <a:ext uri="{FF2B5EF4-FFF2-40B4-BE49-F238E27FC236}">
                  <a16:creationId xmlns:a16="http://schemas.microsoft.com/office/drawing/2014/main" id="{106345F1-9977-42F8-8EA1-FF68097F52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3798" y="5956301"/>
              <a:ext cx="914400" cy="914400"/>
            </a:xfrm>
            <a:prstGeom prst="rect">
              <a:avLst/>
            </a:prstGeom>
          </p:spPr>
        </p:pic>
      </p:grpSp>
      <p:pic>
        <p:nvPicPr>
          <p:cNvPr id="6" name="Picture 5">
            <a:extLst>
              <a:ext uri="{FF2B5EF4-FFF2-40B4-BE49-F238E27FC236}">
                <a16:creationId xmlns:a16="http://schemas.microsoft.com/office/drawing/2014/main" id="{FE3AC7B5-1CF4-47BD-A0A8-1A833DCBE446}"/>
              </a:ext>
            </a:extLst>
          </p:cNvPr>
          <p:cNvPicPr>
            <a:picLocks noChangeAspect="1"/>
          </p:cNvPicPr>
          <p:nvPr/>
        </p:nvPicPr>
        <p:blipFill>
          <a:blip r:embed="rId8"/>
          <a:stretch>
            <a:fillRect/>
          </a:stretch>
        </p:blipFill>
        <p:spPr>
          <a:xfrm>
            <a:off x="6240414" y="1781300"/>
            <a:ext cx="4851662" cy="4175001"/>
          </a:xfrm>
          <a:prstGeom prst="rect">
            <a:avLst/>
          </a:prstGeom>
          <a:ln w="28575">
            <a:solidFill>
              <a:schemeClr val="accent1"/>
            </a:solidFill>
          </a:ln>
        </p:spPr>
      </p:pic>
    </p:spTree>
    <p:extLst>
      <p:ext uri="{BB962C8B-B14F-4D97-AF65-F5344CB8AC3E}">
        <p14:creationId xmlns:p14="http://schemas.microsoft.com/office/powerpoint/2010/main" val="3394020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Bus with solid fill">
            <a:extLst>
              <a:ext uri="{FF2B5EF4-FFF2-40B4-BE49-F238E27FC236}">
                <a16:creationId xmlns:a16="http://schemas.microsoft.com/office/drawing/2014/main" id="{18C0DC7F-52E0-4531-8F7D-0747D53C8857}"/>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1288" y="1916113"/>
            <a:ext cx="2239963" cy="2239963"/>
          </a:xfrm>
        </p:spPr>
      </p:pic>
      <p:pic>
        <p:nvPicPr>
          <p:cNvPr id="13" name="Graphic 12" descr="Car with solid fill">
            <a:extLst>
              <a:ext uri="{FF2B5EF4-FFF2-40B4-BE49-F238E27FC236}">
                <a16:creationId xmlns:a16="http://schemas.microsoft.com/office/drawing/2014/main" id="{91E75564-E9D8-45F3-9576-6BE378776C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76813" y="1916113"/>
            <a:ext cx="2239963" cy="2239963"/>
          </a:xfrm>
          <a:prstGeom prst="rect">
            <a:avLst/>
          </a:prstGeom>
        </p:spPr>
      </p:pic>
      <p:pic>
        <p:nvPicPr>
          <p:cNvPr id="15" name="Graphic 14" descr="Sailboat with solid fill">
            <a:extLst>
              <a:ext uri="{FF2B5EF4-FFF2-40B4-BE49-F238E27FC236}">
                <a16:creationId xmlns:a16="http://schemas.microsoft.com/office/drawing/2014/main" id="{50924582-0D72-43F6-BF26-06050608EA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16776" y="1655853"/>
            <a:ext cx="2239963" cy="2239963"/>
          </a:xfrm>
          <a:prstGeom prst="rect">
            <a:avLst/>
          </a:prstGeom>
        </p:spPr>
      </p:pic>
      <p:pic>
        <p:nvPicPr>
          <p:cNvPr id="11" name="Graphic 10" descr="Shoe footprints outline">
            <a:extLst>
              <a:ext uri="{FF2B5EF4-FFF2-40B4-BE49-F238E27FC236}">
                <a16:creationId xmlns:a16="http://schemas.microsoft.com/office/drawing/2014/main" id="{BB5D5A14-B8F3-4251-AFF6-A2DA02D144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29051" y="3948748"/>
            <a:ext cx="2239963" cy="2239963"/>
          </a:xfrm>
          <a:prstGeom prst="rect">
            <a:avLst/>
          </a:prstGeom>
        </p:spPr>
      </p:pic>
      <p:pic>
        <p:nvPicPr>
          <p:cNvPr id="17" name="Graphic 16" descr="Train with solid fill">
            <a:extLst>
              <a:ext uri="{FF2B5EF4-FFF2-40B4-BE49-F238E27FC236}">
                <a16:creationId xmlns:a16="http://schemas.microsoft.com/office/drawing/2014/main" id="{47A5D49B-4DBF-4294-BEBB-ED5E3B268B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97868" y="3948747"/>
            <a:ext cx="2239963" cy="2239963"/>
          </a:xfrm>
          <a:prstGeom prst="rect">
            <a:avLst/>
          </a:prstGeom>
        </p:spPr>
      </p:pic>
      <p:sp>
        <p:nvSpPr>
          <p:cNvPr id="2" name="Title 1">
            <a:extLst>
              <a:ext uri="{FF2B5EF4-FFF2-40B4-BE49-F238E27FC236}">
                <a16:creationId xmlns:a16="http://schemas.microsoft.com/office/drawing/2014/main" id="{6237EEAB-A4A3-43DE-8E31-561C5670B0D1}"/>
              </a:ext>
            </a:extLst>
          </p:cNvPr>
          <p:cNvSpPr>
            <a:spLocks noGrp="1"/>
          </p:cNvSpPr>
          <p:nvPr>
            <p:ph type="title"/>
          </p:nvPr>
        </p:nvSpPr>
        <p:spPr>
          <a:xfrm>
            <a:off x="431801" y="476250"/>
            <a:ext cx="8775700" cy="1223963"/>
          </a:xfrm>
        </p:spPr>
        <p:txBody>
          <a:bodyPr anchor="ctr">
            <a:normAutofit/>
          </a:bodyPr>
          <a:lstStyle/>
          <a:p>
            <a:r>
              <a:rPr lang="en-GB" dirty="0"/>
              <a:t>How will you travel to the Wales Coast Path?</a:t>
            </a:r>
          </a:p>
        </p:txBody>
      </p:sp>
      <p:sp>
        <p:nvSpPr>
          <p:cNvPr id="4" name="Footer Placeholder 3">
            <a:extLst>
              <a:ext uri="{FF2B5EF4-FFF2-40B4-BE49-F238E27FC236}">
                <a16:creationId xmlns:a16="http://schemas.microsoft.com/office/drawing/2014/main" id="{226CD989-EE70-4860-AF1D-06AE56810F4B}"/>
              </a:ext>
            </a:extLst>
          </p:cNvPr>
          <p:cNvSpPr>
            <a:spLocks noGrp="1"/>
          </p:cNvSpPr>
          <p:nvPr>
            <p:ph type="ftr" sz="quarter" idx="11"/>
          </p:nvPr>
        </p:nvSpPr>
        <p:spPr>
          <a:xfrm>
            <a:off x="9309099" y="107107"/>
            <a:ext cx="2451100" cy="312084"/>
          </a:xfrm>
        </p:spPr>
        <p:txBody>
          <a:bodyPr anchor="b">
            <a:normAutofit/>
          </a:bodyPr>
          <a:lstStyle/>
          <a:p>
            <a:pPr>
              <a:spcAft>
                <a:spcPts val="600"/>
              </a:spcAft>
            </a:pPr>
            <a:r>
              <a:rPr lang="en-GB"/>
              <a:t>Campaigning for nature - Running a social media campaign</a:t>
            </a:r>
          </a:p>
        </p:txBody>
      </p:sp>
      <p:sp>
        <p:nvSpPr>
          <p:cNvPr id="5" name="Slide Number Placeholder 4">
            <a:extLst>
              <a:ext uri="{FF2B5EF4-FFF2-40B4-BE49-F238E27FC236}">
                <a16:creationId xmlns:a16="http://schemas.microsoft.com/office/drawing/2014/main" id="{6747F5BB-F063-4FCC-B94F-0A479C7E4E6A}"/>
              </a:ext>
            </a:extLst>
          </p:cNvPr>
          <p:cNvSpPr>
            <a:spLocks noGrp="1"/>
          </p:cNvSpPr>
          <p:nvPr>
            <p:ph type="sldNum" sz="quarter" idx="12"/>
          </p:nvPr>
        </p:nvSpPr>
        <p:spPr>
          <a:xfrm>
            <a:off x="9207500" y="6413501"/>
            <a:ext cx="2844800" cy="365125"/>
          </a:xfrm>
        </p:spPr>
        <p:txBody>
          <a:bodyPr anchor="b">
            <a:normAutofit/>
          </a:bodyPr>
          <a:lstStyle/>
          <a:p>
            <a:pPr>
              <a:spcAft>
                <a:spcPts val="600"/>
              </a:spcAft>
            </a:pPr>
            <a:fld id="{1EB79DAB-90E4-4F14-9B31-761BB9951B41}" type="slidenum">
              <a:rPr lang="en-GB" smtClean="0"/>
              <a:pPr>
                <a:spcAft>
                  <a:spcPts val="600"/>
                </a:spcAft>
              </a:pPr>
              <a:t>11</a:t>
            </a:fld>
            <a:endParaRPr lang="en-GB"/>
          </a:p>
        </p:txBody>
      </p:sp>
      <p:grpSp>
        <p:nvGrpSpPr>
          <p:cNvPr id="20" name="Group 19">
            <a:extLst>
              <a:ext uri="{FF2B5EF4-FFF2-40B4-BE49-F238E27FC236}">
                <a16:creationId xmlns:a16="http://schemas.microsoft.com/office/drawing/2014/main" id="{54E7B4AF-E2A8-46FB-A7A0-9DFA2F217C6A}"/>
              </a:ext>
            </a:extLst>
          </p:cNvPr>
          <p:cNvGrpSpPr/>
          <p:nvPr/>
        </p:nvGrpSpPr>
        <p:grpSpPr>
          <a:xfrm>
            <a:off x="139700" y="5924549"/>
            <a:ext cx="11758498" cy="946152"/>
            <a:chOff x="139700" y="5924549"/>
            <a:chExt cx="11758498" cy="946152"/>
          </a:xfrm>
        </p:grpSpPr>
        <p:pic>
          <p:nvPicPr>
            <p:cNvPr id="21" name="Picture 20" descr="Logo, company name&#10;&#10;Description automatically generated">
              <a:extLst>
                <a:ext uri="{FF2B5EF4-FFF2-40B4-BE49-F238E27FC236}">
                  <a16:creationId xmlns:a16="http://schemas.microsoft.com/office/drawing/2014/main" id="{A054112A-84D1-4803-9E66-4ADBDC4046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22" name="Graphic 21" descr="Walk with solid fill">
              <a:extLst>
                <a:ext uri="{FF2B5EF4-FFF2-40B4-BE49-F238E27FC236}">
                  <a16:creationId xmlns:a16="http://schemas.microsoft.com/office/drawing/2014/main" id="{3B5CD9C1-9B17-42FD-995B-02CDB8958A1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983798" y="5956301"/>
              <a:ext cx="914400" cy="914400"/>
            </a:xfrm>
            <a:prstGeom prst="rect">
              <a:avLst/>
            </a:prstGeom>
          </p:spPr>
        </p:pic>
      </p:grpSp>
    </p:spTree>
    <p:extLst>
      <p:ext uri="{BB962C8B-B14F-4D97-AF65-F5344CB8AC3E}">
        <p14:creationId xmlns:p14="http://schemas.microsoft.com/office/powerpoint/2010/main" val="1733801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1BF2-7831-42E4-9AAB-55ED0CD35BBA}"/>
              </a:ext>
            </a:extLst>
          </p:cNvPr>
          <p:cNvSpPr>
            <a:spLocks noGrp="1"/>
          </p:cNvSpPr>
          <p:nvPr>
            <p:ph type="title"/>
          </p:nvPr>
        </p:nvSpPr>
        <p:spPr>
          <a:xfrm>
            <a:off x="431800" y="395866"/>
            <a:ext cx="8775700" cy="1223963"/>
          </a:xfrm>
        </p:spPr>
        <p:txBody>
          <a:bodyPr/>
          <a:lstStyle/>
          <a:p>
            <a:r>
              <a:rPr lang="en-GB" dirty="0"/>
              <a:t>How long will it take you to travel to the Wales Coast Path?</a:t>
            </a:r>
          </a:p>
        </p:txBody>
      </p:sp>
      <p:sp>
        <p:nvSpPr>
          <p:cNvPr id="5" name="Slide Number Placeholder 4">
            <a:extLst>
              <a:ext uri="{FF2B5EF4-FFF2-40B4-BE49-F238E27FC236}">
                <a16:creationId xmlns:a16="http://schemas.microsoft.com/office/drawing/2014/main" id="{2FF4B851-C4DA-477F-8BB4-0AEBD9A30490}"/>
              </a:ext>
            </a:extLst>
          </p:cNvPr>
          <p:cNvSpPr>
            <a:spLocks noGrp="1"/>
          </p:cNvSpPr>
          <p:nvPr>
            <p:ph type="sldNum" sz="quarter" idx="12"/>
          </p:nvPr>
        </p:nvSpPr>
        <p:spPr/>
        <p:txBody>
          <a:bodyPr/>
          <a:lstStyle/>
          <a:p>
            <a:fld id="{1EB79DAB-90E4-4F14-9B31-761BB9951B41}" type="slidenum">
              <a:rPr lang="en-GB" smtClean="0"/>
              <a:pPr/>
              <a:t>12</a:t>
            </a:fld>
            <a:endParaRPr lang="en-GB" dirty="0"/>
          </a:p>
        </p:txBody>
      </p:sp>
      <p:sp>
        <p:nvSpPr>
          <p:cNvPr id="11" name="Footer Placeholder 11">
            <a:extLst>
              <a:ext uri="{FF2B5EF4-FFF2-40B4-BE49-F238E27FC236}">
                <a16:creationId xmlns:a16="http://schemas.microsoft.com/office/drawing/2014/main" id="{CDCCE839-7023-4DC9-BCD2-5754FAC5BEBE}"/>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2" name="Group 11">
            <a:extLst>
              <a:ext uri="{FF2B5EF4-FFF2-40B4-BE49-F238E27FC236}">
                <a16:creationId xmlns:a16="http://schemas.microsoft.com/office/drawing/2014/main" id="{A2537F01-5B3D-47E4-97CB-5A3117CEE692}"/>
              </a:ext>
            </a:extLst>
          </p:cNvPr>
          <p:cNvGrpSpPr/>
          <p:nvPr/>
        </p:nvGrpSpPr>
        <p:grpSpPr>
          <a:xfrm>
            <a:off x="139700" y="5924549"/>
            <a:ext cx="11758498" cy="946152"/>
            <a:chOff x="139700" y="5924549"/>
            <a:chExt cx="11758498" cy="946152"/>
          </a:xfrm>
        </p:grpSpPr>
        <p:pic>
          <p:nvPicPr>
            <p:cNvPr id="13" name="Picture 12" descr="Logo, company name&#10;&#10;Description automatically generated">
              <a:extLst>
                <a:ext uri="{FF2B5EF4-FFF2-40B4-BE49-F238E27FC236}">
                  <a16:creationId xmlns:a16="http://schemas.microsoft.com/office/drawing/2014/main" id="{9379B5BD-DF9A-4C57-B234-413D75D0D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4" name="Graphic 13" descr="Walk with solid fill">
              <a:extLst>
                <a:ext uri="{FF2B5EF4-FFF2-40B4-BE49-F238E27FC236}">
                  <a16:creationId xmlns:a16="http://schemas.microsoft.com/office/drawing/2014/main" id="{70FB3BDE-7C2F-4F7E-A598-6C5147852A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sp>
        <p:nvSpPr>
          <p:cNvPr id="17" name="TextBox 16">
            <a:extLst>
              <a:ext uri="{FF2B5EF4-FFF2-40B4-BE49-F238E27FC236}">
                <a16:creationId xmlns:a16="http://schemas.microsoft.com/office/drawing/2014/main" id="{15D044FB-29D9-4171-B62E-2B973343F432}"/>
              </a:ext>
            </a:extLst>
          </p:cNvPr>
          <p:cNvSpPr txBox="1"/>
          <p:nvPr/>
        </p:nvSpPr>
        <p:spPr>
          <a:xfrm>
            <a:off x="431800" y="1823076"/>
            <a:ext cx="6094428" cy="4247317"/>
          </a:xfrm>
          <a:prstGeom prst="rect">
            <a:avLst/>
          </a:prstGeom>
          <a:noFill/>
        </p:spPr>
        <p:txBody>
          <a:bodyPr wrap="square">
            <a:spAutoFit/>
          </a:bodyPr>
          <a:lstStyle/>
          <a:p>
            <a:pPr marL="285750" indent="-285750">
              <a:buFont typeface="Arial" panose="020B0604020202020204" pitchFamily="34" charset="0"/>
              <a:buChar char="•"/>
            </a:pPr>
            <a:r>
              <a:rPr lang="en-GB" sz="2400" dirty="0"/>
              <a:t>How long will it take you to travel from your setting to the starting point of your walk? </a:t>
            </a:r>
            <a:r>
              <a:rPr lang="en-GB" sz="2400" b="0" dirty="0">
                <a:solidFill>
                  <a:srgbClr val="0091A5"/>
                </a:solidFill>
                <a:hlinkClick r:id="rId5">
                  <a:extLst>
                    <a:ext uri="{A12FA001-AC4F-418D-AE19-62706E023703}">
                      <ahyp:hlinkClr xmlns:ahyp="http://schemas.microsoft.com/office/drawing/2018/hyperlinkcolor" val="tx"/>
                    </a:ext>
                  </a:extLst>
                </a:hlinkClick>
              </a:rPr>
              <a:t>Google Maps</a:t>
            </a:r>
            <a:r>
              <a:rPr lang="en-GB" sz="2400" b="0" dirty="0">
                <a:solidFill>
                  <a:srgbClr val="0091A5"/>
                </a:solidFill>
              </a:rPr>
              <a:t> </a:t>
            </a:r>
            <a:r>
              <a:rPr lang="en-GB" sz="2400" b="0" dirty="0">
                <a:solidFill>
                  <a:schemeClr val="tx1"/>
                </a:solidFill>
              </a:rPr>
              <a:t>or </a:t>
            </a:r>
            <a:r>
              <a:rPr lang="en-GB" sz="2400" b="0" dirty="0">
                <a:solidFill>
                  <a:srgbClr val="0091A5"/>
                </a:solidFill>
                <a:hlinkClick r:id="rId6">
                  <a:extLst>
                    <a:ext uri="{A12FA001-AC4F-418D-AE19-62706E023703}">
                      <ahyp:hlinkClr xmlns:ahyp="http://schemas.microsoft.com/office/drawing/2018/hyperlinkcolor" val="tx"/>
                    </a:ext>
                  </a:extLst>
                </a:hlinkClick>
              </a:rPr>
              <a:t>AA Route planner</a:t>
            </a:r>
            <a:r>
              <a:rPr lang="en-GB" sz="2400" b="0" dirty="0"/>
              <a:t> can help with information on this.  </a:t>
            </a:r>
            <a:r>
              <a:rPr lang="en-GB" sz="2400" dirty="0"/>
              <a:t> If you will be travelling on public transport, check out </a:t>
            </a:r>
            <a:r>
              <a:rPr lang="en-GB" sz="2400" dirty="0" err="1">
                <a:solidFill>
                  <a:srgbClr val="0091A5"/>
                </a:solidFill>
                <a:hlinkClick r:id="rId7">
                  <a:extLst>
                    <a:ext uri="{A12FA001-AC4F-418D-AE19-62706E023703}">
                      <ahyp:hlinkClr xmlns:ahyp="http://schemas.microsoft.com/office/drawing/2018/hyperlinkcolor" val="tx"/>
                    </a:ext>
                  </a:extLst>
                </a:hlinkClick>
              </a:rPr>
              <a:t>Traveline</a:t>
            </a:r>
            <a:r>
              <a:rPr lang="en-GB" sz="2400" dirty="0">
                <a:solidFill>
                  <a:srgbClr val="0091A5"/>
                </a:solidFill>
                <a:hlinkClick r:id="rId7">
                  <a:extLst>
                    <a:ext uri="{A12FA001-AC4F-418D-AE19-62706E023703}">
                      <ahyp:hlinkClr xmlns:ahyp="http://schemas.microsoft.com/office/drawing/2018/hyperlinkcolor" val="tx"/>
                    </a:ext>
                  </a:extLst>
                </a:hlinkClick>
              </a:rPr>
              <a:t> Cymru </a:t>
            </a:r>
            <a:r>
              <a:rPr lang="en-GB" sz="2400" dirty="0"/>
              <a:t>for travel information and times. </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2400" dirty="0"/>
              <a:t>If you leave your setting at 9.15 am, what time will you arrive at your walk’s starting location?</a:t>
            </a:r>
          </a:p>
          <a:p>
            <a:endParaRPr lang="en-GB" dirty="0"/>
          </a:p>
        </p:txBody>
      </p:sp>
      <p:pic>
        <p:nvPicPr>
          <p:cNvPr id="21" name="Picture 20" descr="A picture containing grass, outdoor, sky, nature&#10;&#10;Description automatically generated">
            <a:extLst>
              <a:ext uri="{FF2B5EF4-FFF2-40B4-BE49-F238E27FC236}">
                <a16:creationId xmlns:a16="http://schemas.microsoft.com/office/drawing/2014/main" id="{35E9EB91-8AC6-4778-803C-F884DC9F86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8328" y="2332674"/>
            <a:ext cx="4876800" cy="2994660"/>
          </a:xfrm>
          <a:prstGeom prst="rect">
            <a:avLst/>
          </a:prstGeom>
          <a:ln w="28575">
            <a:solidFill>
              <a:schemeClr val="accent1"/>
            </a:solidFill>
          </a:ln>
        </p:spPr>
      </p:pic>
    </p:spTree>
    <p:extLst>
      <p:ext uri="{BB962C8B-B14F-4D97-AF65-F5344CB8AC3E}">
        <p14:creationId xmlns:p14="http://schemas.microsoft.com/office/powerpoint/2010/main" val="8624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2BA2-111A-4FB9-829D-40C015024A93}"/>
              </a:ext>
            </a:extLst>
          </p:cNvPr>
          <p:cNvSpPr>
            <a:spLocks noGrp="1"/>
          </p:cNvSpPr>
          <p:nvPr>
            <p:ph type="title"/>
          </p:nvPr>
        </p:nvSpPr>
        <p:spPr>
          <a:xfrm>
            <a:off x="431801" y="476250"/>
            <a:ext cx="8775700" cy="739011"/>
          </a:xfrm>
        </p:spPr>
        <p:txBody>
          <a:bodyPr/>
          <a:lstStyle/>
          <a:p>
            <a:r>
              <a:rPr lang="en-GB" b="1" i="0" u="none" strike="noStrike" baseline="0" dirty="0">
                <a:latin typeface="+mn-lt"/>
              </a:rPr>
              <a:t>Travelling by coach?</a:t>
            </a:r>
            <a:endParaRPr lang="en-GB" dirty="0">
              <a:latin typeface="+mn-lt"/>
            </a:endParaRPr>
          </a:p>
        </p:txBody>
      </p:sp>
      <p:sp>
        <p:nvSpPr>
          <p:cNvPr id="4" name="Slide Number Placeholder 3">
            <a:extLst>
              <a:ext uri="{FF2B5EF4-FFF2-40B4-BE49-F238E27FC236}">
                <a16:creationId xmlns:a16="http://schemas.microsoft.com/office/drawing/2014/main" id="{C475C4D7-91E2-4C84-BD7B-D43F9054E24F}"/>
              </a:ext>
            </a:extLst>
          </p:cNvPr>
          <p:cNvSpPr>
            <a:spLocks noGrp="1"/>
          </p:cNvSpPr>
          <p:nvPr>
            <p:ph type="sldNum" sz="quarter" idx="12"/>
          </p:nvPr>
        </p:nvSpPr>
        <p:spPr/>
        <p:txBody>
          <a:bodyPr/>
          <a:lstStyle/>
          <a:p>
            <a:fld id="{1EB79DAB-90E4-4F14-9B31-761BB9951B41}" type="slidenum">
              <a:rPr lang="en-GB" smtClean="0"/>
              <a:pPr/>
              <a:t>13</a:t>
            </a:fld>
            <a:endParaRPr lang="en-GB" dirty="0"/>
          </a:p>
        </p:txBody>
      </p:sp>
      <p:sp>
        <p:nvSpPr>
          <p:cNvPr id="9" name="Footer Placeholder 11">
            <a:extLst>
              <a:ext uri="{FF2B5EF4-FFF2-40B4-BE49-F238E27FC236}">
                <a16:creationId xmlns:a16="http://schemas.microsoft.com/office/drawing/2014/main" id="{14ACC32B-B86F-4038-B9CB-557A3017C87E}"/>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0" name="Group 9">
            <a:extLst>
              <a:ext uri="{FF2B5EF4-FFF2-40B4-BE49-F238E27FC236}">
                <a16:creationId xmlns:a16="http://schemas.microsoft.com/office/drawing/2014/main" id="{4BB034D1-D800-423C-A72D-930F55E67D10}"/>
              </a:ext>
            </a:extLst>
          </p:cNvPr>
          <p:cNvGrpSpPr/>
          <p:nvPr/>
        </p:nvGrpSpPr>
        <p:grpSpPr>
          <a:xfrm>
            <a:off x="139700" y="5924549"/>
            <a:ext cx="11758498" cy="946152"/>
            <a:chOff x="139700" y="5924549"/>
            <a:chExt cx="11758498" cy="946152"/>
          </a:xfrm>
        </p:grpSpPr>
        <p:pic>
          <p:nvPicPr>
            <p:cNvPr id="11" name="Picture 10" descr="Logo, company name&#10;&#10;Description automatically generated">
              <a:extLst>
                <a:ext uri="{FF2B5EF4-FFF2-40B4-BE49-F238E27FC236}">
                  <a16:creationId xmlns:a16="http://schemas.microsoft.com/office/drawing/2014/main" id="{AF044180-1E9E-44D4-B56F-AEDA6F4E0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2" name="Graphic 11" descr="Walk with solid fill">
              <a:extLst>
                <a:ext uri="{FF2B5EF4-FFF2-40B4-BE49-F238E27FC236}">
                  <a16:creationId xmlns:a16="http://schemas.microsoft.com/office/drawing/2014/main" id="{CE0C8135-E312-450F-AF5E-541F3A337A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sp>
        <p:nvSpPr>
          <p:cNvPr id="18" name="TextBox 17">
            <a:extLst>
              <a:ext uri="{FF2B5EF4-FFF2-40B4-BE49-F238E27FC236}">
                <a16:creationId xmlns:a16="http://schemas.microsoft.com/office/drawing/2014/main" id="{811F4540-0D30-426A-99D2-95100D91103A}"/>
              </a:ext>
            </a:extLst>
          </p:cNvPr>
          <p:cNvSpPr txBox="1"/>
          <p:nvPr/>
        </p:nvSpPr>
        <p:spPr>
          <a:xfrm>
            <a:off x="293673" y="1725470"/>
            <a:ext cx="11758627" cy="1200329"/>
          </a:xfrm>
          <a:prstGeom prst="rect">
            <a:avLst/>
          </a:prstGeom>
          <a:noFill/>
        </p:spPr>
        <p:txBody>
          <a:bodyPr wrap="square">
            <a:spAutoFit/>
          </a:bodyPr>
          <a:lstStyle/>
          <a:p>
            <a:pPr algn="l"/>
            <a:r>
              <a:rPr lang="en-GB" sz="2400" b="0" i="0" u="none" strike="noStrike" baseline="0" dirty="0">
                <a:latin typeface="Arial" panose="020B0604020202020204" pitchFamily="34" charset="0"/>
                <a:cs typeface="Arial" panose="020B0604020202020204" pitchFamily="34" charset="0"/>
              </a:rPr>
              <a:t>If travelling by coach, you will need to identify a suitable and safe place to start and end your</a:t>
            </a:r>
            <a:r>
              <a:rPr lang="en-GB" sz="2400" dirty="0">
                <a:latin typeface="Arial" panose="020B0604020202020204" pitchFamily="34" charset="0"/>
                <a:cs typeface="Arial" panose="020B0604020202020204" pitchFamily="34" charset="0"/>
              </a:rPr>
              <a:t> </a:t>
            </a:r>
            <a:r>
              <a:rPr lang="en-GB" sz="2400" b="0" i="0" u="none" strike="noStrike" baseline="0" dirty="0">
                <a:latin typeface="Arial" panose="020B0604020202020204" pitchFamily="34" charset="0"/>
                <a:cs typeface="Arial" panose="020B0604020202020204" pitchFamily="34" charset="0"/>
              </a:rPr>
              <a:t>walk - somewhere the bus can get to ideally with facilities nearby. The </a:t>
            </a:r>
            <a:r>
              <a:rPr lang="en-GB" sz="2400" b="0" i="0" u="none" strike="noStrike" baseline="0" dirty="0">
                <a:solidFill>
                  <a:schemeClr val="accent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Wales Coast Path interactive map </a:t>
            </a:r>
            <a:r>
              <a:rPr lang="en-GB" sz="2400" b="0" i="0" u="none" strike="noStrike" baseline="0" dirty="0">
                <a:latin typeface="Arial" panose="020B0604020202020204" pitchFamily="34" charset="0"/>
                <a:cs typeface="Arial" panose="020B0604020202020204" pitchFamily="34" charset="0"/>
              </a:rPr>
              <a:t>shows car parks.</a:t>
            </a:r>
            <a:endParaRPr lang="en-GB" sz="24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6FE29B6F-1822-47B7-9997-71DC8B7A8EED}"/>
              </a:ext>
            </a:extLst>
          </p:cNvPr>
          <p:cNvPicPr>
            <a:picLocks noChangeAspect="1"/>
          </p:cNvPicPr>
          <p:nvPr/>
        </p:nvPicPr>
        <p:blipFill>
          <a:blip r:embed="rId6"/>
          <a:stretch>
            <a:fillRect/>
          </a:stretch>
        </p:blipFill>
        <p:spPr>
          <a:xfrm>
            <a:off x="2670285" y="3221056"/>
            <a:ext cx="6009303" cy="3557570"/>
          </a:xfrm>
          <a:prstGeom prst="rect">
            <a:avLst/>
          </a:prstGeom>
          <a:ln w="28575">
            <a:solidFill>
              <a:schemeClr val="accent1"/>
            </a:solidFill>
          </a:ln>
        </p:spPr>
      </p:pic>
    </p:spTree>
    <p:extLst>
      <p:ext uri="{BB962C8B-B14F-4D97-AF65-F5344CB8AC3E}">
        <p14:creationId xmlns:p14="http://schemas.microsoft.com/office/powerpoint/2010/main" val="1115183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1BF2-7831-42E4-9AAB-55ED0CD35BBA}"/>
              </a:ext>
            </a:extLst>
          </p:cNvPr>
          <p:cNvSpPr>
            <a:spLocks noGrp="1"/>
          </p:cNvSpPr>
          <p:nvPr>
            <p:ph type="title"/>
          </p:nvPr>
        </p:nvSpPr>
        <p:spPr>
          <a:xfrm>
            <a:off x="431800" y="395866"/>
            <a:ext cx="8775700" cy="1223963"/>
          </a:xfrm>
        </p:spPr>
        <p:txBody>
          <a:bodyPr/>
          <a:lstStyle/>
          <a:p>
            <a:r>
              <a:rPr lang="en-GB" b="1" i="0" u="none" strike="noStrike" baseline="0" dirty="0"/>
              <a:t>Is your planned walk realistic or do you need a rethink?</a:t>
            </a:r>
            <a:endParaRPr lang="en-GB" dirty="0"/>
          </a:p>
        </p:txBody>
      </p:sp>
      <p:sp>
        <p:nvSpPr>
          <p:cNvPr id="3" name="Content Placeholder 2">
            <a:extLst>
              <a:ext uri="{FF2B5EF4-FFF2-40B4-BE49-F238E27FC236}">
                <a16:creationId xmlns:a16="http://schemas.microsoft.com/office/drawing/2014/main" id="{87025017-5F1A-4F1D-A601-9916B49517D3}"/>
              </a:ext>
            </a:extLst>
          </p:cNvPr>
          <p:cNvSpPr>
            <a:spLocks noGrp="1"/>
          </p:cNvSpPr>
          <p:nvPr>
            <p:ph idx="1"/>
          </p:nvPr>
        </p:nvSpPr>
        <p:spPr>
          <a:xfrm>
            <a:off x="325631" y="1925778"/>
            <a:ext cx="11572567" cy="4536356"/>
          </a:xfrm>
        </p:spPr>
        <p:txBody>
          <a:bodyPr/>
          <a:lstStyle/>
          <a:p>
            <a:r>
              <a:rPr lang="en-GB" b="0" dirty="0">
                <a:solidFill>
                  <a:schemeClr val="tx1"/>
                </a:solidFill>
              </a:rPr>
              <a:t>Having calculated how far your group can walk </a:t>
            </a:r>
            <a:r>
              <a:rPr lang="en-GB" b="0" dirty="0" err="1">
                <a:solidFill>
                  <a:schemeClr val="tx1"/>
                </a:solidFill>
              </a:rPr>
              <a:t>comortably</a:t>
            </a:r>
            <a:r>
              <a:rPr lang="en-GB" b="0" dirty="0">
                <a:solidFill>
                  <a:schemeClr val="tx1"/>
                </a:solidFill>
              </a:rPr>
              <a:t> during their visit using the Worksheet – ‘What’s your distance?’, use the </a:t>
            </a:r>
            <a:r>
              <a:rPr lang="en-GB" b="0" dirty="0">
                <a:solidFill>
                  <a:schemeClr val="accent1"/>
                </a:solidFill>
                <a:hlinkClick r:id="rId2">
                  <a:extLst>
                    <a:ext uri="{A12FA001-AC4F-418D-AE19-62706E023703}">
                      <ahyp:hlinkClr xmlns:ahyp="http://schemas.microsoft.com/office/drawing/2018/hyperlinkcolor" val="tx"/>
                    </a:ext>
                  </a:extLst>
                </a:hlinkClick>
              </a:rPr>
              <a:t>interactive Wales Coast Path Map</a:t>
            </a:r>
            <a:r>
              <a:rPr lang="en-GB" b="0" dirty="0">
                <a:solidFill>
                  <a:schemeClr val="accent1"/>
                </a:solidFill>
              </a:rPr>
              <a:t> </a:t>
            </a:r>
            <a:r>
              <a:rPr lang="en-GB" b="0" dirty="0">
                <a:solidFill>
                  <a:schemeClr val="tx1"/>
                </a:solidFill>
              </a:rPr>
              <a:t>to find out if the planned end point for your walk is realistic.  If it’s not, you may need to rethink your walk.</a:t>
            </a:r>
          </a:p>
        </p:txBody>
      </p:sp>
      <p:sp>
        <p:nvSpPr>
          <p:cNvPr id="5" name="Slide Number Placeholder 4">
            <a:extLst>
              <a:ext uri="{FF2B5EF4-FFF2-40B4-BE49-F238E27FC236}">
                <a16:creationId xmlns:a16="http://schemas.microsoft.com/office/drawing/2014/main" id="{2FF4B851-C4DA-477F-8BB4-0AEBD9A30490}"/>
              </a:ext>
            </a:extLst>
          </p:cNvPr>
          <p:cNvSpPr>
            <a:spLocks noGrp="1"/>
          </p:cNvSpPr>
          <p:nvPr>
            <p:ph type="sldNum" sz="quarter" idx="12"/>
          </p:nvPr>
        </p:nvSpPr>
        <p:spPr/>
        <p:txBody>
          <a:bodyPr/>
          <a:lstStyle/>
          <a:p>
            <a:fld id="{1EB79DAB-90E4-4F14-9B31-761BB9951B41}" type="slidenum">
              <a:rPr lang="en-GB" smtClean="0"/>
              <a:pPr/>
              <a:t>14</a:t>
            </a:fld>
            <a:endParaRPr lang="en-GB" dirty="0"/>
          </a:p>
        </p:txBody>
      </p:sp>
      <p:pic>
        <p:nvPicPr>
          <p:cNvPr id="6" name="Picture 5" descr="A group of people standing on a rocky hill&#10;&#10;Description automatically generated with medium confidence">
            <a:extLst>
              <a:ext uri="{FF2B5EF4-FFF2-40B4-BE49-F238E27FC236}">
                <a16:creationId xmlns:a16="http://schemas.microsoft.com/office/drawing/2014/main" id="{D7080931-1686-4001-9934-35B1BDC5E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2140" y="3606470"/>
            <a:ext cx="6202073" cy="2989593"/>
          </a:xfrm>
          <a:prstGeom prst="rect">
            <a:avLst/>
          </a:prstGeom>
          <a:ln w="28575">
            <a:solidFill>
              <a:schemeClr val="accent1"/>
            </a:solidFill>
          </a:ln>
        </p:spPr>
      </p:pic>
      <p:sp>
        <p:nvSpPr>
          <p:cNvPr id="11" name="Footer Placeholder 11">
            <a:extLst>
              <a:ext uri="{FF2B5EF4-FFF2-40B4-BE49-F238E27FC236}">
                <a16:creationId xmlns:a16="http://schemas.microsoft.com/office/drawing/2014/main" id="{8B8177A6-B424-4410-A40B-D2BFA5E71EE0}"/>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3" name="Group 12">
            <a:extLst>
              <a:ext uri="{FF2B5EF4-FFF2-40B4-BE49-F238E27FC236}">
                <a16:creationId xmlns:a16="http://schemas.microsoft.com/office/drawing/2014/main" id="{5CD11B53-BCF2-49E6-8EBB-C11F14B58825}"/>
              </a:ext>
            </a:extLst>
          </p:cNvPr>
          <p:cNvGrpSpPr/>
          <p:nvPr/>
        </p:nvGrpSpPr>
        <p:grpSpPr>
          <a:xfrm>
            <a:off x="139700" y="5924549"/>
            <a:ext cx="11758498" cy="946152"/>
            <a:chOff x="139700" y="5924549"/>
            <a:chExt cx="11758498" cy="946152"/>
          </a:xfrm>
        </p:grpSpPr>
        <p:pic>
          <p:nvPicPr>
            <p:cNvPr id="14" name="Picture 13" descr="Logo, company name&#10;&#10;Description automatically generated">
              <a:extLst>
                <a:ext uri="{FF2B5EF4-FFF2-40B4-BE49-F238E27FC236}">
                  <a16:creationId xmlns:a16="http://schemas.microsoft.com/office/drawing/2014/main" id="{452052FC-C1D7-4AA4-B2DB-E9CE9C90C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5" name="Graphic 14" descr="Walk with solid fill">
              <a:extLst>
                <a:ext uri="{FF2B5EF4-FFF2-40B4-BE49-F238E27FC236}">
                  <a16:creationId xmlns:a16="http://schemas.microsoft.com/office/drawing/2014/main" id="{EE35828A-2F7F-453B-9166-6ED1ABF101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3798" y="5956301"/>
              <a:ext cx="914400" cy="914400"/>
            </a:xfrm>
            <a:prstGeom prst="rect">
              <a:avLst/>
            </a:prstGeom>
          </p:spPr>
        </p:pic>
      </p:grpSp>
    </p:spTree>
    <p:extLst>
      <p:ext uri="{BB962C8B-B14F-4D97-AF65-F5344CB8AC3E}">
        <p14:creationId xmlns:p14="http://schemas.microsoft.com/office/powerpoint/2010/main" val="3471721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2BA2-111A-4FB9-829D-40C015024A93}"/>
              </a:ext>
            </a:extLst>
          </p:cNvPr>
          <p:cNvSpPr>
            <a:spLocks noGrp="1"/>
          </p:cNvSpPr>
          <p:nvPr>
            <p:ph type="title"/>
          </p:nvPr>
        </p:nvSpPr>
        <p:spPr/>
        <p:txBody>
          <a:bodyPr/>
          <a:lstStyle/>
          <a:p>
            <a:r>
              <a:rPr lang="en-GB" b="1" i="0" u="none" strike="noStrike" baseline="0" dirty="0"/>
              <a:t>Understanding the terrain and features along the Wales Coast Path</a:t>
            </a:r>
            <a:endParaRPr lang="en-GB" dirty="0"/>
          </a:p>
        </p:txBody>
      </p:sp>
      <p:sp>
        <p:nvSpPr>
          <p:cNvPr id="3" name="Content Placeholder 2">
            <a:extLst>
              <a:ext uri="{FF2B5EF4-FFF2-40B4-BE49-F238E27FC236}">
                <a16:creationId xmlns:a16="http://schemas.microsoft.com/office/drawing/2014/main" id="{B37DD326-C6F4-4086-980E-9BD3D12E7E20}"/>
              </a:ext>
            </a:extLst>
          </p:cNvPr>
          <p:cNvSpPr>
            <a:spLocks noGrp="1"/>
          </p:cNvSpPr>
          <p:nvPr>
            <p:ph idx="1"/>
          </p:nvPr>
        </p:nvSpPr>
        <p:spPr>
          <a:xfrm>
            <a:off x="431800" y="1823965"/>
            <a:ext cx="11328400" cy="4536356"/>
          </a:xfrm>
        </p:spPr>
        <p:txBody>
          <a:bodyPr/>
          <a:lstStyle/>
          <a:p>
            <a:r>
              <a:rPr lang="en-GB" b="0" dirty="0">
                <a:solidFill>
                  <a:schemeClr val="tx1"/>
                </a:solidFill>
              </a:rPr>
              <a:t>Study your chosen section of the Wales Coast Path closely on a map. Is there anything on the which tells you more about the terrain or features that exist along the section of path you plan on walking?</a:t>
            </a:r>
            <a:endParaRPr lang="en-GB" b="0" i="0" u="none" strike="noStrike" baseline="0" dirty="0">
              <a:solidFill>
                <a:schemeClr val="tx1"/>
              </a:solidFill>
            </a:endParaRPr>
          </a:p>
        </p:txBody>
      </p:sp>
      <p:sp>
        <p:nvSpPr>
          <p:cNvPr id="4" name="Slide Number Placeholder 3">
            <a:extLst>
              <a:ext uri="{FF2B5EF4-FFF2-40B4-BE49-F238E27FC236}">
                <a16:creationId xmlns:a16="http://schemas.microsoft.com/office/drawing/2014/main" id="{4FCAD5AE-3E81-4F0C-A16C-8F193AC30ED9}"/>
              </a:ext>
            </a:extLst>
          </p:cNvPr>
          <p:cNvSpPr>
            <a:spLocks noGrp="1"/>
          </p:cNvSpPr>
          <p:nvPr>
            <p:ph type="sldNum" sz="quarter" idx="12"/>
          </p:nvPr>
        </p:nvSpPr>
        <p:spPr/>
        <p:txBody>
          <a:bodyPr/>
          <a:lstStyle/>
          <a:p>
            <a:fld id="{1EB79DAB-90E4-4F14-9B31-761BB9951B41}" type="slidenum">
              <a:rPr lang="en-GB" smtClean="0"/>
              <a:pPr/>
              <a:t>15</a:t>
            </a:fld>
            <a:endParaRPr lang="en-GB" dirty="0"/>
          </a:p>
        </p:txBody>
      </p:sp>
      <p:sp>
        <p:nvSpPr>
          <p:cNvPr id="9" name="Footer Placeholder 11">
            <a:extLst>
              <a:ext uri="{FF2B5EF4-FFF2-40B4-BE49-F238E27FC236}">
                <a16:creationId xmlns:a16="http://schemas.microsoft.com/office/drawing/2014/main" id="{D49FE997-EA6A-4479-B0E3-899CCA2D7211}"/>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0" name="Group 9">
            <a:extLst>
              <a:ext uri="{FF2B5EF4-FFF2-40B4-BE49-F238E27FC236}">
                <a16:creationId xmlns:a16="http://schemas.microsoft.com/office/drawing/2014/main" id="{E4519DB5-8F47-40E8-A5DF-712E9B1EEC94}"/>
              </a:ext>
            </a:extLst>
          </p:cNvPr>
          <p:cNvGrpSpPr/>
          <p:nvPr/>
        </p:nvGrpSpPr>
        <p:grpSpPr>
          <a:xfrm>
            <a:off x="139700" y="5924549"/>
            <a:ext cx="11758498" cy="946152"/>
            <a:chOff x="139700" y="5924549"/>
            <a:chExt cx="11758498" cy="946152"/>
          </a:xfrm>
        </p:grpSpPr>
        <p:pic>
          <p:nvPicPr>
            <p:cNvPr id="11" name="Picture 10" descr="Logo, company name&#10;&#10;Description automatically generated">
              <a:extLst>
                <a:ext uri="{FF2B5EF4-FFF2-40B4-BE49-F238E27FC236}">
                  <a16:creationId xmlns:a16="http://schemas.microsoft.com/office/drawing/2014/main" id="{5B77DC15-D605-48AF-9EB7-6E72F0DA3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2" name="Graphic 11" descr="Walk with solid fill">
              <a:extLst>
                <a:ext uri="{FF2B5EF4-FFF2-40B4-BE49-F238E27FC236}">
                  <a16:creationId xmlns:a16="http://schemas.microsoft.com/office/drawing/2014/main" id="{C968CD4D-8E29-4030-9599-FAB0357E1F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pic>
        <p:nvPicPr>
          <p:cNvPr id="6" name="Picture 5">
            <a:extLst>
              <a:ext uri="{FF2B5EF4-FFF2-40B4-BE49-F238E27FC236}">
                <a16:creationId xmlns:a16="http://schemas.microsoft.com/office/drawing/2014/main" id="{2FEB5111-24BD-4394-9D25-A0D6D10727AF}"/>
              </a:ext>
            </a:extLst>
          </p:cNvPr>
          <p:cNvPicPr>
            <a:picLocks noChangeAspect="1"/>
          </p:cNvPicPr>
          <p:nvPr/>
        </p:nvPicPr>
        <p:blipFill>
          <a:blip r:embed="rId5"/>
          <a:stretch>
            <a:fillRect/>
          </a:stretch>
        </p:blipFill>
        <p:spPr>
          <a:xfrm>
            <a:off x="2510017" y="3042745"/>
            <a:ext cx="7171965" cy="3641612"/>
          </a:xfrm>
          <a:prstGeom prst="rect">
            <a:avLst/>
          </a:prstGeom>
          <a:ln w="28575">
            <a:solidFill>
              <a:schemeClr val="accent1"/>
            </a:solidFill>
          </a:ln>
        </p:spPr>
      </p:pic>
    </p:spTree>
    <p:extLst>
      <p:ext uri="{BB962C8B-B14F-4D97-AF65-F5344CB8AC3E}">
        <p14:creationId xmlns:p14="http://schemas.microsoft.com/office/powerpoint/2010/main" val="1951512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2BA2-111A-4FB9-829D-40C015024A93}"/>
              </a:ext>
            </a:extLst>
          </p:cNvPr>
          <p:cNvSpPr>
            <a:spLocks noGrp="1"/>
          </p:cNvSpPr>
          <p:nvPr>
            <p:ph type="title"/>
          </p:nvPr>
        </p:nvSpPr>
        <p:spPr>
          <a:xfrm>
            <a:off x="431801" y="476250"/>
            <a:ext cx="8775700" cy="809309"/>
          </a:xfrm>
        </p:spPr>
        <p:txBody>
          <a:bodyPr/>
          <a:lstStyle/>
          <a:p>
            <a:r>
              <a:rPr lang="en-GB" dirty="0">
                <a:latin typeface="+mn-lt"/>
              </a:rPr>
              <a:t>Lets look at map symbols</a:t>
            </a:r>
          </a:p>
        </p:txBody>
      </p:sp>
      <p:sp>
        <p:nvSpPr>
          <p:cNvPr id="3" name="Content Placeholder 2">
            <a:extLst>
              <a:ext uri="{FF2B5EF4-FFF2-40B4-BE49-F238E27FC236}">
                <a16:creationId xmlns:a16="http://schemas.microsoft.com/office/drawing/2014/main" id="{B37DD326-C6F4-4086-980E-9BD3D12E7E20}"/>
              </a:ext>
            </a:extLst>
          </p:cNvPr>
          <p:cNvSpPr>
            <a:spLocks noGrp="1"/>
          </p:cNvSpPr>
          <p:nvPr>
            <p:ph idx="1"/>
          </p:nvPr>
        </p:nvSpPr>
        <p:spPr>
          <a:xfrm>
            <a:off x="139700" y="1285559"/>
            <a:ext cx="4847079" cy="4801760"/>
          </a:xfrm>
        </p:spPr>
        <p:txBody>
          <a:bodyPr/>
          <a:lstStyle/>
          <a:p>
            <a:pPr marL="342900" indent="-342900" algn="l">
              <a:buFont typeface="Arial" panose="020B0604020202020204" pitchFamily="34" charset="0"/>
              <a:buChar char="•"/>
            </a:pPr>
            <a:r>
              <a:rPr lang="en-GB" b="0" dirty="0">
                <a:solidFill>
                  <a:schemeClr val="tx1"/>
                </a:solidFill>
              </a:rPr>
              <a:t>To stop maps becoming cluttered, map symbols are used. Every map is accompanied by a legend or key which explains what each symbol on the map stands for.</a:t>
            </a:r>
          </a:p>
          <a:p>
            <a:pPr algn="l"/>
            <a:r>
              <a:rPr lang="en-GB" b="0" dirty="0">
                <a:solidFill>
                  <a:schemeClr val="tx1"/>
                </a:solidFill>
              </a:rPr>
              <a:t> </a:t>
            </a:r>
          </a:p>
          <a:p>
            <a:pPr marL="342900" indent="-342900" algn="l">
              <a:buFont typeface="Arial" panose="020B0604020202020204" pitchFamily="34" charset="0"/>
              <a:buChar char="•"/>
            </a:pPr>
            <a:r>
              <a:rPr lang="en-GB" b="0" dirty="0">
                <a:solidFill>
                  <a:schemeClr val="tx1"/>
                </a:solidFill>
              </a:rPr>
              <a:t>Research what the symbols on the map tell you about your section of the Wales Coast Path.  Are there any causes for concern?</a:t>
            </a:r>
          </a:p>
        </p:txBody>
      </p:sp>
      <p:sp>
        <p:nvSpPr>
          <p:cNvPr id="6" name="Slide Number Placeholder 5">
            <a:extLst>
              <a:ext uri="{FF2B5EF4-FFF2-40B4-BE49-F238E27FC236}">
                <a16:creationId xmlns:a16="http://schemas.microsoft.com/office/drawing/2014/main" id="{1838184C-3732-44A6-97CD-7C290839895A}"/>
              </a:ext>
            </a:extLst>
          </p:cNvPr>
          <p:cNvSpPr>
            <a:spLocks noGrp="1"/>
          </p:cNvSpPr>
          <p:nvPr>
            <p:ph type="sldNum" sz="quarter" idx="12"/>
          </p:nvPr>
        </p:nvSpPr>
        <p:spPr/>
        <p:txBody>
          <a:bodyPr/>
          <a:lstStyle/>
          <a:p>
            <a:fld id="{1EB79DAB-90E4-4F14-9B31-761BB9951B41}" type="slidenum">
              <a:rPr lang="en-GB" smtClean="0"/>
              <a:pPr/>
              <a:t>16</a:t>
            </a:fld>
            <a:endParaRPr lang="en-GB" dirty="0"/>
          </a:p>
        </p:txBody>
      </p:sp>
      <p:sp>
        <p:nvSpPr>
          <p:cNvPr id="9" name="Footer Placeholder 11">
            <a:extLst>
              <a:ext uri="{FF2B5EF4-FFF2-40B4-BE49-F238E27FC236}">
                <a16:creationId xmlns:a16="http://schemas.microsoft.com/office/drawing/2014/main" id="{76240A1F-520B-4B41-BD15-5BE2E7560812}"/>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0" name="Group 9">
            <a:extLst>
              <a:ext uri="{FF2B5EF4-FFF2-40B4-BE49-F238E27FC236}">
                <a16:creationId xmlns:a16="http://schemas.microsoft.com/office/drawing/2014/main" id="{C3FA9ACB-46D1-427F-A199-0295FA2D33F6}"/>
              </a:ext>
            </a:extLst>
          </p:cNvPr>
          <p:cNvGrpSpPr/>
          <p:nvPr/>
        </p:nvGrpSpPr>
        <p:grpSpPr>
          <a:xfrm>
            <a:off x="139700" y="5924549"/>
            <a:ext cx="11758498" cy="946152"/>
            <a:chOff x="139700" y="5924549"/>
            <a:chExt cx="11758498" cy="946152"/>
          </a:xfrm>
        </p:grpSpPr>
        <p:pic>
          <p:nvPicPr>
            <p:cNvPr id="11" name="Picture 10" descr="Logo, company name&#10;&#10;Description automatically generated">
              <a:extLst>
                <a:ext uri="{FF2B5EF4-FFF2-40B4-BE49-F238E27FC236}">
                  <a16:creationId xmlns:a16="http://schemas.microsoft.com/office/drawing/2014/main" id="{EBA896AB-5EED-4EA7-8C93-2560B3FB4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2" name="Graphic 11" descr="Walk with solid fill">
              <a:extLst>
                <a:ext uri="{FF2B5EF4-FFF2-40B4-BE49-F238E27FC236}">
                  <a16:creationId xmlns:a16="http://schemas.microsoft.com/office/drawing/2014/main" id="{67513151-979F-4DCB-AD06-E6911770D2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pic>
        <p:nvPicPr>
          <p:cNvPr id="5" name="Picture 4">
            <a:extLst>
              <a:ext uri="{FF2B5EF4-FFF2-40B4-BE49-F238E27FC236}">
                <a16:creationId xmlns:a16="http://schemas.microsoft.com/office/drawing/2014/main" id="{0D006AC4-53CA-4FF2-A2E0-311AC97137B6}"/>
              </a:ext>
            </a:extLst>
          </p:cNvPr>
          <p:cNvPicPr>
            <a:picLocks noChangeAspect="1"/>
          </p:cNvPicPr>
          <p:nvPr/>
        </p:nvPicPr>
        <p:blipFill>
          <a:blip r:embed="rId5"/>
          <a:stretch>
            <a:fillRect/>
          </a:stretch>
        </p:blipFill>
        <p:spPr>
          <a:xfrm>
            <a:off x="5156462" y="1894789"/>
            <a:ext cx="6780769" cy="3779106"/>
          </a:xfrm>
          <a:prstGeom prst="rect">
            <a:avLst/>
          </a:prstGeom>
          <a:ln w="28575">
            <a:solidFill>
              <a:schemeClr val="accent1"/>
            </a:solidFill>
          </a:ln>
        </p:spPr>
      </p:pic>
    </p:spTree>
    <p:extLst>
      <p:ext uri="{BB962C8B-B14F-4D97-AF65-F5344CB8AC3E}">
        <p14:creationId xmlns:p14="http://schemas.microsoft.com/office/powerpoint/2010/main" val="42647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BE61-90DB-487D-B112-9F6FA3CA5438}"/>
              </a:ext>
            </a:extLst>
          </p:cNvPr>
          <p:cNvSpPr>
            <a:spLocks noGrp="1"/>
          </p:cNvSpPr>
          <p:nvPr>
            <p:ph type="title"/>
          </p:nvPr>
        </p:nvSpPr>
        <p:spPr>
          <a:xfrm>
            <a:off x="431801" y="476250"/>
            <a:ext cx="8775700" cy="907689"/>
          </a:xfrm>
        </p:spPr>
        <p:txBody>
          <a:bodyPr/>
          <a:lstStyle/>
          <a:p>
            <a:r>
              <a:rPr lang="en-GB" b="1" i="0" u="none" strike="noStrike" baseline="0" dirty="0"/>
              <a:t>Map scales</a:t>
            </a:r>
            <a:endParaRPr lang="en-GB" dirty="0"/>
          </a:p>
        </p:txBody>
      </p:sp>
      <p:sp>
        <p:nvSpPr>
          <p:cNvPr id="4" name="Slide Number Placeholder 3">
            <a:extLst>
              <a:ext uri="{FF2B5EF4-FFF2-40B4-BE49-F238E27FC236}">
                <a16:creationId xmlns:a16="http://schemas.microsoft.com/office/drawing/2014/main" id="{43165A73-67D9-48D6-B3BC-9B3467A6D9C7}"/>
              </a:ext>
            </a:extLst>
          </p:cNvPr>
          <p:cNvSpPr>
            <a:spLocks noGrp="1"/>
          </p:cNvSpPr>
          <p:nvPr>
            <p:ph type="sldNum" sz="quarter" idx="12"/>
          </p:nvPr>
        </p:nvSpPr>
        <p:spPr/>
        <p:txBody>
          <a:bodyPr/>
          <a:lstStyle/>
          <a:p>
            <a:fld id="{1EB79DAB-90E4-4F14-9B31-761BB9951B41}" type="slidenum">
              <a:rPr lang="en-GB" smtClean="0"/>
              <a:pPr/>
              <a:t>17</a:t>
            </a:fld>
            <a:endParaRPr lang="en-GB" dirty="0"/>
          </a:p>
        </p:txBody>
      </p:sp>
      <p:sp>
        <p:nvSpPr>
          <p:cNvPr id="6" name="Content Placeholder 5">
            <a:extLst>
              <a:ext uri="{FF2B5EF4-FFF2-40B4-BE49-F238E27FC236}">
                <a16:creationId xmlns:a16="http://schemas.microsoft.com/office/drawing/2014/main" id="{7EE7EF9A-3E57-4B40-871F-B8506EDEEBB2}"/>
              </a:ext>
            </a:extLst>
          </p:cNvPr>
          <p:cNvSpPr>
            <a:spLocks noGrp="1"/>
          </p:cNvSpPr>
          <p:nvPr>
            <p:ph idx="1"/>
          </p:nvPr>
        </p:nvSpPr>
        <p:spPr>
          <a:xfrm>
            <a:off x="431801" y="1507691"/>
            <a:ext cx="9805708" cy="4536356"/>
          </a:xfrm>
        </p:spPr>
        <p:txBody>
          <a:bodyPr/>
          <a:lstStyle/>
          <a:p>
            <a:pPr marL="342900" indent="-342900">
              <a:buFont typeface="Arial" panose="020B0604020202020204" pitchFamily="34" charset="0"/>
              <a:buChar char="•"/>
            </a:pPr>
            <a:r>
              <a:rPr lang="en-GB" b="0" dirty="0">
                <a:solidFill>
                  <a:schemeClr val="tx1"/>
                </a:solidFill>
              </a:rPr>
              <a:t>A map’s scale refers to the relationship (or ratio) between the distance on a map and the corresponding distance on the ground. </a:t>
            </a:r>
          </a:p>
          <a:p>
            <a:pPr marL="342900" indent="-342900">
              <a:buFont typeface="Arial" panose="020B0604020202020204" pitchFamily="34" charset="0"/>
              <a:buChar char="•"/>
            </a:pPr>
            <a:endParaRPr lang="en-GB" b="0" dirty="0">
              <a:solidFill>
                <a:schemeClr val="tx1"/>
              </a:solidFill>
            </a:endParaRPr>
          </a:p>
          <a:p>
            <a:pPr marL="342900" indent="-342900">
              <a:buFont typeface="Arial" panose="020B0604020202020204" pitchFamily="34" charset="0"/>
              <a:buChar char="•"/>
            </a:pPr>
            <a:r>
              <a:rPr lang="en-GB" b="0" dirty="0">
                <a:solidFill>
                  <a:schemeClr val="tx1"/>
                </a:solidFill>
              </a:rPr>
              <a:t>Maps come in various scales, and the detail of the map will change depending on the scale.</a:t>
            </a:r>
          </a:p>
          <a:p>
            <a:r>
              <a:rPr lang="en-GB" b="0" dirty="0">
                <a:solidFill>
                  <a:schemeClr val="tx1"/>
                </a:solidFill>
              </a:rPr>
              <a:t> </a:t>
            </a:r>
          </a:p>
          <a:p>
            <a:pPr marL="342900" indent="-342900">
              <a:buFont typeface="Arial" panose="020B0604020202020204" pitchFamily="34" charset="0"/>
              <a:buChar char="•"/>
            </a:pPr>
            <a:r>
              <a:rPr lang="en-GB" b="0" dirty="0">
                <a:solidFill>
                  <a:schemeClr val="tx1"/>
                </a:solidFill>
              </a:rPr>
              <a:t>Map scales provide readers with a sense of size and can help work out distance between locations, and therefore how long it will take to get there, when interpreting maps.</a:t>
            </a:r>
          </a:p>
          <a:p>
            <a:endParaRPr lang="en-GB" b="0" dirty="0">
              <a:solidFill>
                <a:schemeClr val="tx1"/>
              </a:solidFill>
            </a:endParaRPr>
          </a:p>
        </p:txBody>
      </p:sp>
      <p:sp>
        <p:nvSpPr>
          <p:cNvPr id="10" name="Footer Placeholder 11">
            <a:extLst>
              <a:ext uri="{FF2B5EF4-FFF2-40B4-BE49-F238E27FC236}">
                <a16:creationId xmlns:a16="http://schemas.microsoft.com/office/drawing/2014/main" id="{4BD36F1D-5A39-4A2E-AC87-8A4DBF4EAAC1}"/>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1" name="Group 10">
            <a:extLst>
              <a:ext uri="{FF2B5EF4-FFF2-40B4-BE49-F238E27FC236}">
                <a16:creationId xmlns:a16="http://schemas.microsoft.com/office/drawing/2014/main" id="{2C268894-A128-4D0F-8F0D-36873ACF6321}"/>
              </a:ext>
            </a:extLst>
          </p:cNvPr>
          <p:cNvGrpSpPr/>
          <p:nvPr/>
        </p:nvGrpSpPr>
        <p:grpSpPr>
          <a:xfrm>
            <a:off x="139700" y="5924549"/>
            <a:ext cx="11758498" cy="946152"/>
            <a:chOff x="139700" y="5924549"/>
            <a:chExt cx="11758498" cy="946152"/>
          </a:xfrm>
        </p:grpSpPr>
        <p:pic>
          <p:nvPicPr>
            <p:cNvPr id="12" name="Picture 11" descr="Logo, company name&#10;&#10;Description automatically generated">
              <a:extLst>
                <a:ext uri="{FF2B5EF4-FFF2-40B4-BE49-F238E27FC236}">
                  <a16:creationId xmlns:a16="http://schemas.microsoft.com/office/drawing/2014/main" id="{BAAFC0B4-2800-4D55-9F5C-3CC37631E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5" name="Graphic 14" descr="Walk with solid fill">
              <a:extLst>
                <a:ext uri="{FF2B5EF4-FFF2-40B4-BE49-F238E27FC236}">
                  <a16:creationId xmlns:a16="http://schemas.microsoft.com/office/drawing/2014/main" id="{175604FC-E289-440E-A644-BFDA238AEB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pic>
        <p:nvPicPr>
          <p:cNvPr id="5" name="Picture 4">
            <a:extLst>
              <a:ext uri="{FF2B5EF4-FFF2-40B4-BE49-F238E27FC236}">
                <a16:creationId xmlns:a16="http://schemas.microsoft.com/office/drawing/2014/main" id="{718A76D3-2E86-4FF5-920A-EF2A63ABACF1}"/>
              </a:ext>
            </a:extLst>
          </p:cNvPr>
          <p:cNvPicPr>
            <a:picLocks noChangeAspect="1"/>
          </p:cNvPicPr>
          <p:nvPr/>
        </p:nvPicPr>
        <p:blipFill>
          <a:blip r:embed="rId5"/>
          <a:stretch>
            <a:fillRect/>
          </a:stretch>
        </p:blipFill>
        <p:spPr>
          <a:xfrm>
            <a:off x="3854384" y="5667374"/>
            <a:ext cx="3276600" cy="714375"/>
          </a:xfrm>
          <a:prstGeom prst="rect">
            <a:avLst/>
          </a:prstGeom>
        </p:spPr>
      </p:pic>
    </p:spTree>
    <p:extLst>
      <p:ext uri="{BB962C8B-B14F-4D97-AF65-F5344CB8AC3E}">
        <p14:creationId xmlns:p14="http://schemas.microsoft.com/office/powerpoint/2010/main" val="111061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669107"/>
          </a:xfrm>
        </p:spPr>
        <p:txBody>
          <a:bodyPr/>
          <a:lstStyle/>
          <a:p>
            <a:r>
              <a:rPr lang="en-GB" b="1" i="0" u="none" strike="noStrike" baseline="0" dirty="0"/>
              <a:t>Map scales</a:t>
            </a:r>
            <a:endParaRPr lang="en-GB" dirty="0"/>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18</a:t>
            </a:fld>
            <a:endParaRPr lang="en-GB" dirty="0"/>
          </a:p>
        </p:txBody>
      </p:sp>
      <p:sp>
        <p:nvSpPr>
          <p:cNvPr id="23" name="TextBox 22">
            <a:extLst>
              <a:ext uri="{FF2B5EF4-FFF2-40B4-BE49-F238E27FC236}">
                <a16:creationId xmlns:a16="http://schemas.microsoft.com/office/drawing/2014/main" id="{755A0205-A336-4757-A75D-8BF3688D5B12}"/>
              </a:ext>
            </a:extLst>
          </p:cNvPr>
          <p:cNvSpPr txBox="1"/>
          <p:nvPr/>
        </p:nvSpPr>
        <p:spPr>
          <a:xfrm>
            <a:off x="0" y="1273823"/>
            <a:ext cx="4932051" cy="4647426"/>
          </a:xfrm>
          <a:prstGeom prst="rect">
            <a:avLst/>
          </a:prstGeom>
          <a:noFill/>
        </p:spPr>
        <p:txBody>
          <a:bodyPr wrap="square" rtlCol="0">
            <a:spAutoFit/>
          </a:bodyPr>
          <a:lstStyle/>
          <a:p>
            <a:pPr marL="342900" indent="-342900">
              <a:buFont typeface="Arial" panose="020B0604020202020204" pitchFamily="34" charset="0"/>
              <a:buChar char="•"/>
            </a:pPr>
            <a:r>
              <a:rPr lang="en-GB" sz="2400" i="0" u="none" strike="noStrike" baseline="0" dirty="0">
                <a:latin typeface="+mj-lt"/>
              </a:rPr>
              <a:t>Large scale maps show a small geographic area with a greater amount of detail. </a:t>
            </a:r>
          </a:p>
          <a:p>
            <a:pPr marL="342900" indent="-342900">
              <a:buFont typeface="Arial" panose="020B0604020202020204" pitchFamily="34" charset="0"/>
              <a:buChar char="•"/>
            </a:pPr>
            <a:endParaRPr lang="en-GB" sz="1200" i="0" u="none" strike="noStrike" baseline="0" dirty="0">
              <a:latin typeface="+mj-lt"/>
            </a:endParaRPr>
          </a:p>
          <a:p>
            <a:pPr marL="342900" indent="-342900">
              <a:buFont typeface="Arial" panose="020B0604020202020204" pitchFamily="34" charset="0"/>
              <a:buChar char="•"/>
            </a:pPr>
            <a:r>
              <a:rPr lang="en-GB" sz="2400" i="0" u="none" strike="noStrike" baseline="0" dirty="0">
                <a:latin typeface="+mj-lt"/>
              </a:rPr>
              <a:t>A large-scale map has a smaller number to the right of the colon.</a:t>
            </a:r>
          </a:p>
          <a:p>
            <a:r>
              <a:rPr lang="en-GB" sz="2400" i="0" u="none" strike="noStrike" baseline="0" dirty="0">
                <a:latin typeface="+mj-lt"/>
              </a:rPr>
              <a:t> </a:t>
            </a:r>
          </a:p>
          <a:p>
            <a:pPr marL="342900" indent="-342900">
              <a:buFont typeface="Arial" panose="020B0604020202020204" pitchFamily="34" charset="0"/>
              <a:buChar char="•"/>
            </a:pPr>
            <a:endParaRPr lang="en-GB" sz="2000" i="0" u="none" strike="noStrike" baseline="0" dirty="0">
              <a:latin typeface="+mj-lt"/>
            </a:endParaRPr>
          </a:p>
          <a:p>
            <a:pPr marL="342900" indent="-342900">
              <a:buFont typeface="Arial" panose="020B0604020202020204" pitchFamily="34" charset="0"/>
              <a:buChar char="•"/>
            </a:pPr>
            <a:r>
              <a:rPr lang="en-GB" sz="2400" i="0" u="none" strike="noStrike" baseline="0" dirty="0">
                <a:latin typeface="+mj-lt"/>
              </a:rPr>
              <a:t>A useful scale for a large-scale walking map is 1:25,000, which means that every 1cm on the map represents 25,000 cm on the ground or</a:t>
            </a:r>
            <a:r>
              <a:rPr lang="en-GB" sz="2400" i="0" u="none" strike="noStrike" dirty="0">
                <a:latin typeface="+mj-lt"/>
              </a:rPr>
              <a:t> </a:t>
            </a:r>
            <a:r>
              <a:rPr lang="en-GB" sz="2400" i="0" u="none" strike="noStrike" baseline="0" dirty="0">
                <a:latin typeface="+mj-lt"/>
              </a:rPr>
              <a:t>250 metres.</a:t>
            </a:r>
          </a:p>
        </p:txBody>
      </p:sp>
      <p:sp>
        <p:nvSpPr>
          <p:cNvPr id="11" name="Footer Placeholder 11">
            <a:extLst>
              <a:ext uri="{FF2B5EF4-FFF2-40B4-BE49-F238E27FC236}">
                <a16:creationId xmlns:a16="http://schemas.microsoft.com/office/drawing/2014/main" id="{F0F9A22D-887E-4182-9A90-598D899AEB73}"/>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2" name="Group 11">
            <a:extLst>
              <a:ext uri="{FF2B5EF4-FFF2-40B4-BE49-F238E27FC236}">
                <a16:creationId xmlns:a16="http://schemas.microsoft.com/office/drawing/2014/main" id="{FB98FF14-8BFD-4EAA-A406-329DF8AC390F}"/>
              </a:ext>
            </a:extLst>
          </p:cNvPr>
          <p:cNvGrpSpPr/>
          <p:nvPr/>
        </p:nvGrpSpPr>
        <p:grpSpPr>
          <a:xfrm>
            <a:off x="139700" y="5924549"/>
            <a:ext cx="11758498" cy="946152"/>
            <a:chOff x="139700" y="5924549"/>
            <a:chExt cx="11758498" cy="946152"/>
          </a:xfrm>
        </p:grpSpPr>
        <p:pic>
          <p:nvPicPr>
            <p:cNvPr id="13" name="Picture 12" descr="Logo, company name&#10;&#10;Description automatically generated">
              <a:extLst>
                <a:ext uri="{FF2B5EF4-FFF2-40B4-BE49-F238E27FC236}">
                  <a16:creationId xmlns:a16="http://schemas.microsoft.com/office/drawing/2014/main" id="{2EA3891B-1FC1-44A9-B36D-0D41485F7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4" name="Graphic 13" descr="Walk with solid fill">
              <a:extLst>
                <a:ext uri="{FF2B5EF4-FFF2-40B4-BE49-F238E27FC236}">
                  <a16:creationId xmlns:a16="http://schemas.microsoft.com/office/drawing/2014/main" id="{926F4F0E-57CB-4A38-B5C1-61E30A5163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pic>
        <p:nvPicPr>
          <p:cNvPr id="5" name="Picture 4">
            <a:extLst>
              <a:ext uri="{FF2B5EF4-FFF2-40B4-BE49-F238E27FC236}">
                <a16:creationId xmlns:a16="http://schemas.microsoft.com/office/drawing/2014/main" id="{7CA9419F-AAB6-4D4D-8111-2A37D580EE66}"/>
              </a:ext>
            </a:extLst>
          </p:cNvPr>
          <p:cNvPicPr>
            <a:picLocks noChangeAspect="1"/>
          </p:cNvPicPr>
          <p:nvPr/>
        </p:nvPicPr>
        <p:blipFill>
          <a:blip r:embed="rId5"/>
          <a:stretch>
            <a:fillRect/>
          </a:stretch>
        </p:blipFill>
        <p:spPr>
          <a:xfrm>
            <a:off x="4932051" y="2015793"/>
            <a:ext cx="6959099" cy="3527271"/>
          </a:xfrm>
          <a:prstGeom prst="rect">
            <a:avLst/>
          </a:prstGeom>
          <a:ln w="28575">
            <a:solidFill>
              <a:schemeClr val="accent1"/>
            </a:solidFill>
          </a:ln>
        </p:spPr>
      </p:pic>
      <p:pic>
        <p:nvPicPr>
          <p:cNvPr id="8" name="Picture 7">
            <a:extLst>
              <a:ext uri="{FF2B5EF4-FFF2-40B4-BE49-F238E27FC236}">
                <a16:creationId xmlns:a16="http://schemas.microsoft.com/office/drawing/2014/main" id="{F760F85B-0E59-419D-8B14-01A0773D340B}"/>
              </a:ext>
            </a:extLst>
          </p:cNvPr>
          <p:cNvPicPr>
            <a:picLocks noChangeAspect="1"/>
          </p:cNvPicPr>
          <p:nvPr/>
        </p:nvPicPr>
        <p:blipFill>
          <a:blip r:embed="rId6"/>
          <a:stretch>
            <a:fillRect/>
          </a:stretch>
        </p:blipFill>
        <p:spPr>
          <a:xfrm>
            <a:off x="1289530" y="3429000"/>
            <a:ext cx="1514475" cy="361950"/>
          </a:xfrm>
          <a:prstGeom prst="rect">
            <a:avLst/>
          </a:prstGeom>
          <a:ln w="28575">
            <a:solidFill>
              <a:schemeClr val="accent1"/>
            </a:solidFill>
          </a:ln>
        </p:spPr>
      </p:pic>
      <p:cxnSp>
        <p:nvCxnSpPr>
          <p:cNvPr id="10" name="Straight Arrow Connector 9">
            <a:extLst>
              <a:ext uri="{FF2B5EF4-FFF2-40B4-BE49-F238E27FC236}">
                <a16:creationId xmlns:a16="http://schemas.microsoft.com/office/drawing/2014/main" id="{14CF5EE5-5CE0-4DC1-B434-818053A5D2D0}"/>
              </a:ext>
            </a:extLst>
          </p:cNvPr>
          <p:cNvCxnSpPr/>
          <p:nvPr/>
        </p:nvCxnSpPr>
        <p:spPr>
          <a:xfrm flipV="1">
            <a:off x="10850251" y="5486041"/>
            <a:ext cx="433633" cy="37818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56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053" y="360346"/>
            <a:ext cx="8775700" cy="1012395"/>
          </a:xfrm>
        </p:spPr>
        <p:txBody>
          <a:bodyPr/>
          <a:lstStyle/>
          <a:p>
            <a:r>
              <a:rPr lang="en-GB" dirty="0"/>
              <a:t>Map scales</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19</a:t>
            </a:fld>
            <a:endParaRPr lang="en-GB" dirty="0"/>
          </a:p>
        </p:txBody>
      </p:sp>
      <p:sp>
        <p:nvSpPr>
          <p:cNvPr id="9" name="Footer Placeholder 11">
            <a:extLst>
              <a:ext uri="{FF2B5EF4-FFF2-40B4-BE49-F238E27FC236}">
                <a16:creationId xmlns:a16="http://schemas.microsoft.com/office/drawing/2014/main" id="{EE4E8587-00EA-4D0C-910A-882BA1491277}"/>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0" name="Group 9">
            <a:extLst>
              <a:ext uri="{FF2B5EF4-FFF2-40B4-BE49-F238E27FC236}">
                <a16:creationId xmlns:a16="http://schemas.microsoft.com/office/drawing/2014/main" id="{C9F156D0-49AB-4686-B77A-A88EC6206662}"/>
              </a:ext>
            </a:extLst>
          </p:cNvPr>
          <p:cNvGrpSpPr/>
          <p:nvPr/>
        </p:nvGrpSpPr>
        <p:grpSpPr>
          <a:xfrm>
            <a:off x="139700" y="5924549"/>
            <a:ext cx="11758498" cy="946152"/>
            <a:chOff x="139700" y="5924549"/>
            <a:chExt cx="11758498" cy="946152"/>
          </a:xfrm>
        </p:grpSpPr>
        <p:pic>
          <p:nvPicPr>
            <p:cNvPr id="11" name="Picture 10" descr="Logo, company name&#10;&#10;Description automatically generated">
              <a:extLst>
                <a:ext uri="{FF2B5EF4-FFF2-40B4-BE49-F238E27FC236}">
                  <a16:creationId xmlns:a16="http://schemas.microsoft.com/office/drawing/2014/main" id="{73FE37D7-2044-4FB9-B86C-0652C07EA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2" name="Graphic 11" descr="Walk with solid fill">
              <a:extLst>
                <a:ext uri="{FF2B5EF4-FFF2-40B4-BE49-F238E27FC236}">
                  <a16:creationId xmlns:a16="http://schemas.microsoft.com/office/drawing/2014/main" id="{4D82437B-50E5-408C-AF9F-84DFC87498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sp>
        <p:nvSpPr>
          <p:cNvPr id="3" name="TextBox 2">
            <a:extLst>
              <a:ext uri="{FF2B5EF4-FFF2-40B4-BE49-F238E27FC236}">
                <a16:creationId xmlns:a16="http://schemas.microsoft.com/office/drawing/2014/main" id="{1C41C48C-B082-427F-A6F7-F99B1E9AA0CC}"/>
              </a:ext>
            </a:extLst>
          </p:cNvPr>
          <p:cNvSpPr txBox="1"/>
          <p:nvPr/>
        </p:nvSpPr>
        <p:spPr>
          <a:xfrm>
            <a:off x="188167" y="1369169"/>
            <a:ext cx="3264254" cy="4524315"/>
          </a:xfrm>
          <a:prstGeom prst="rect">
            <a:avLst/>
          </a:prstGeom>
          <a:noFill/>
        </p:spPr>
        <p:txBody>
          <a:bodyPr wrap="square" rtlCol="0">
            <a:spAutoFit/>
          </a:bodyPr>
          <a:lstStyle/>
          <a:p>
            <a:pPr marL="285750" indent="-285750">
              <a:buFont typeface="Arial" panose="020B0604020202020204" pitchFamily="34" charset="0"/>
              <a:buChar char="•"/>
            </a:pPr>
            <a:r>
              <a:rPr lang="en-GB" sz="2400" i="0" u="none" strike="noStrike" baseline="0" dirty="0">
                <a:latin typeface="+mj-lt"/>
              </a:rPr>
              <a:t>Small scale maps show a larger geographic area but have less detail on them. </a:t>
            </a:r>
          </a:p>
          <a:p>
            <a:pPr marL="285750" indent="-285750">
              <a:buFont typeface="Arial" panose="020B0604020202020204" pitchFamily="34" charset="0"/>
              <a:buChar char="•"/>
            </a:pPr>
            <a:endParaRPr lang="en-GB" sz="2400" i="0" u="none" strike="noStrike" baseline="0" dirty="0">
              <a:latin typeface="+mj-lt"/>
            </a:endParaRPr>
          </a:p>
          <a:p>
            <a:pPr marL="285750" indent="-285750">
              <a:buFont typeface="Arial" panose="020B0604020202020204" pitchFamily="34" charset="0"/>
              <a:buChar char="•"/>
            </a:pPr>
            <a:r>
              <a:rPr lang="en-GB" sz="2400" i="0" u="none" strike="noStrike" baseline="0" dirty="0">
                <a:latin typeface="+mj-lt"/>
              </a:rPr>
              <a:t>The scale of a small-scale map has a much larger number to the right of the colon such as 1:1000000.</a:t>
            </a:r>
          </a:p>
        </p:txBody>
      </p:sp>
      <p:pic>
        <p:nvPicPr>
          <p:cNvPr id="7" name="Picture 6">
            <a:extLst>
              <a:ext uri="{FF2B5EF4-FFF2-40B4-BE49-F238E27FC236}">
                <a16:creationId xmlns:a16="http://schemas.microsoft.com/office/drawing/2014/main" id="{726364AF-BA03-45D8-985C-30C782B80F12}"/>
              </a:ext>
            </a:extLst>
          </p:cNvPr>
          <p:cNvPicPr>
            <a:picLocks noChangeAspect="1"/>
          </p:cNvPicPr>
          <p:nvPr/>
        </p:nvPicPr>
        <p:blipFill>
          <a:blip r:embed="rId5"/>
          <a:stretch>
            <a:fillRect/>
          </a:stretch>
        </p:blipFill>
        <p:spPr>
          <a:xfrm>
            <a:off x="3589672" y="1720831"/>
            <a:ext cx="8308526" cy="4203718"/>
          </a:xfrm>
          <a:prstGeom prst="rect">
            <a:avLst/>
          </a:prstGeom>
          <a:ln w="28575">
            <a:solidFill>
              <a:schemeClr val="accent1"/>
            </a:solidFill>
          </a:ln>
        </p:spPr>
      </p:pic>
      <p:cxnSp>
        <p:nvCxnSpPr>
          <p:cNvPr id="20" name="Straight Arrow Connector 19">
            <a:extLst>
              <a:ext uri="{FF2B5EF4-FFF2-40B4-BE49-F238E27FC236}">
                <a16:creationId xmlns:a16="http://schemas.microsoft.com/office/drawing/2014/main" id="{C15733B5-B155-430D-9D2F-286FFE03B941}"/>
              </a:ext>
            </a:extLst>
          </p:cNvPr>
          <p:cNvCxnSpPr>
            <a:cxnSpLocks/>
          </p:cNvCxnSpPr>
          <p:nvPr/>
        </p:nvCxnSpPr>
        <p:spPr>
          <a:xfrm flipV="1">
            <a:off x="9558779" y="5806717"/>
            <a:ext cx="1641835" cy="69777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48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673AE-E9C6-4D36-8218-AC8F529E5D30}"/>
              </a:ext>
            </a:extLst>
          </p:cNvPr>
          <p:cNvSpPr>
            <a:spLocks noGrp="1"/>
          </p:cNvSpPr>
          <p:nvPr>
            <p:ph type="title"/>
          </p:nvPr>
        </p:nvSpPr>
        <p:spPr/>
        <p:txBody>
          <a:bodyPr/>
          <a:lstStyle/>
          <a:p>
            <a:r>
              <a:rPr lang="en-GB" i="0" u="none" strike="noStrike" baseline="0" dirty="0">
                <a:solidFill>
                  <a:srgbClr val="3C3C41"/>
                </a:solidFill>
                <a:latin typeface="+mn-lt"/>
              </a:rPr>
              <a:t>Background - What is the Wales Coast Path?</a:t>
            </a:r>
            <a:endParaRPr lang="en-GB" dirty="0">
              <a:solidFill>
                <a:srgbClr val="3C3C41"/>
              </a:solidFill>
              <a:latin typeface="+mn-lt"/>
            </a:endParaRPr>
          </a:p>
        </p:txBody>
      </p:sp>
      <p:sp>
        <p:nvSpPr>
          <p:cNvPr id="3" name="Content Placeholder 2">
            <a:extLst>
              <a:ext uri="{FF2B5EF4-FFF2-40B4-BE49-F238E27FC236}">
                <a16:creationId xmlns:a16="http://schemas.microsoft.com/office/drawing/2014/main" id="{FB8BCFB5-F4D3-4712-BDF1-FCF939C7E1FC}"/>
              </a:ext>
            </a:extLst>
          </p:cNvPr>
          <p:cNvSpPr>
            <a:spLocks noGrp="1"/>
          </p:cNvSpPr>
          <p:nvPr>
            <p:ph idx="1"/>
          </p:nvPr>
        </p:nvSpPr>
        <p:spPr>
          <a:xfrm>
            <a:off x="6283844" y="2157413"/>
            <a:ext cx="5487113" cy="4536356"/>
          </a:xfrm>
        </p:spPr>
        <p:txBody>
          <a:bodyPr/>
          <a:lstStyle/>
          <a:p>
            <a:pPr marL="342900" indent="-342900">
              <a:buFont typeface="Arial" panose="020B0604020202020204" pitchFamily="34" charset="0"/>
              <a:buChar char="•"/>
            </a:pPr>
            <a:r>
              <a:rPr lang="en-GB" b="0" dirty="0">
                <a:solidFill>
                  <a:srgbClr val="3C3C41"/>
                </a:solidFill>
              </a:rPr>
              <a:t>An 870-mile-long continuous coastal footpath which stretches along the entire length of the Welsh coastline.</a:t>
            </a:r>
          </a:p>
          <a:p>
            <a:pPr marL="342900" indent="-342900">
              <a:buFont typeface="Arial" panose="020B0604020202020204" pitchFamily="34" charset="0"/>
              <a:buChar char="•"/>
            </a:pPr>
            <a:endParaRPr lang="en-GB" b="0" dirty="0">
              <a:solidFill>
                <a:srgbClr val="3C3C41"/>
              </a:solidFill>
            </a:endParaRPr>
          </a:p>
          <a:p>
            <a:pPr marL="342900" indent="-342900">
              <a:buFont typeface="Arial" panose="020B0604020202020204" pitchFamily="34" charset="0"/>
              <a:buChar char="•"/>
            </a:pPr>
            <a:r>
              <a:rPr lang="en-GB" b="0" dirty="0">
                <a:solidFill>
                  <a:srgbClr val="3C3C41"/>
                </a:solidFill>
              </a:rPr>
              <a:t>The whole path is accessible to walkers, with some sections suitable for cyclists, families with pushchairs, people with restricted mobility, and horse riders.</a:t>
            </a:r>
          </a:p>
          <a:p>
            <a:endParaRPr lang="en-GB" sz="1000" b="0" i="0" u="none" strike="noStrike" baseline="0" dirty="0">
              <a:solidFill>
                <a:srgbClr val="3C3C41"/>
              </a:solidFill>
              <a:latin typeface="+mj-lt"/>
            </a:endParaRPr>
          </a:p>
          <a:p>
            <a:endParaRPr lang="en-GB" sz="1000" b="0" i="0" u="none" strike="noStrike" baseline="0" dirty="0">
              <a:solidFill>
                <a:srgbClr val="3C3C41"/>
              </a:solidFill>
              <a:latin typeface="+mj-lt"/>
            </a:endParaRPr>
          </a:p>
        </p:txBody>
      </p:sp>
      <p:sp>
        <p:nvSpPr>
          <p:cNvPr id="4" name="Slide Number Placeholder 3">
            <a:extLst>
              <a:ext uri="{FF2B5EF4-FFF2-40B4-BE49-F238E27FC236}">
                <a16:creationId xmlns:a16="http://schemas.microsoft.com/office/drawing/2014/main" id="{88E19C83-01F1-406A-8D53-B261FC725F75}"/>
              </a:ext>
            </a:extLst>
          </p:cNvPr>
          <p:cNvSpPr>
            <a:spLocks noGrp="1"/>
          </p:cNvSpPr>
          <p:nvPr>
            <p:ph type="sldNum" sz="quarter" idx="12"/>
          </p:nvPr>
        </p:nvSpPr>
        <p:spPr/>
        <p:txBody>
          <a:bodyPr/>
          <a:lstStyle/>
          <a:p>
            <a:fld id="{1EB79DAB-90E4-4F14-9B31-761BB9951B41}" type="slidenum">
              <a:rPr lang="en-GB" smtClean="0"/>
              <a:pPr/>
              <a:t>2</a:t>
            </a:fld>
            <a:endParaRPr lang="en-GB" dirty="0"/>
          </a:p>
        </p:txBody>
      </p:sp>
      <p:sp>
        <p:nvSpPr>
          <p:cNvPr id="11" name="Footer Placeholder 11">
            <a:extLst>
              <a:ext uri="{FF2B5EF4-FFF2-40B4-BE49-F238E27FC236}">
                <a16:creationId xmlns:a16="http://schemas.microsoft.com/office/drawing/2014/main" id="{B29DDEA1-A0E1-49E7-90A7-A6A4F2652F6D}"/>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pic>
        <p:nvPicPr>
          <p:cNvPr id="9" name="Picture 8" descr="A picture containing sky, outdoor, mountain, nature&#10;&#10;Description automatically generated">
            <a:extLst>
              <a:ext uri="{FF2B5EF4-FFF2-40B4-BE49-F238E27FC236}">
                <a16:creationId xmlns:a16="http://schemas.microsoft.com/office/drawing/2014/main" id="{DFF4EDED-8EB7-4870-9D38-B50F14580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1" y="2054574"/>
            <a:ext cx="5728431" cy="3456154"/>
          </a:xfrm>
          <a:prstGeom prst="rect">
            <a:avLst/>
          </a:prstGeom>
          <a:ln w="28575">
            <a:solidFill>
              <a:schemeClr val="accent1"/>
            </a:solidFill>
          </a:ln>
        </p:spPr>
      </p:pic>
      <p:grpSp>
        <p:nvGrpSpPr>
          <p:cNvPr id="15" name="Group 14">
            <a:extLst>
              <a:ext uri="{FF2B5EF4-FFF2-40B4-BE49-F238E27FC236}">
                <a16:creationId xmlns:a16="http://schemas.microsoft.com/office/drawing/2014/main" id="{3C7A8D40-C057-4EEC-A083-47F546D89E2A}"/>
              </a:ext>
            </a:extLst>
          </p:cNvPr>
          <p:cNvGrpSpPr/>
          <p:nvPr/>
        </p:nvGrpSpPr>
        <p:grpSpPr>
          <a:xfrm>
            <a:off x="139700" y="5924549"/>
            <a:ext cx="11758498" cy="946152"/>
            <a:chOff x="139700" y="5924549"/>
            <a:chExt cx="11758498" cy="946152"/>
          </a:xfrm>
        </p:grpSpPr>
        <p:pic>
          <p:nvPicPr>
            <p:cNvPr id="12" name="Picture 11" descr="Logo, company name&#10;&#10;Description automatically generated">
              <a:extLst>
                <a:ext uri="{FF2B5EF4-FFF2-40B4-BE49-F238E27FC236}">
                  <a16:creationId xmlns:a16="http://schemas.microsoft.com/office/drawing/2014/main" id="{95FF477B-1080-419A-A958-27B6DFFF3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3" name="Graphic 12" descr="Walk with solid fill">
              <a:extLst>
                <a:ext uri="{FF2B5EF4-FFF2-40B4-BE49-F238E27FC236}">
                  <a16:creationId xmlns:a16="http://schemas.microsoft.com/office/drawing/2014/main" id="{D5C4B361-9580-4C81-B10B-E5B297F59B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3798" y="5956301"/>
              <a:ext cx="914400" cy="914400"/>
            </a:xfrm>
            <a:prstGeom prst="rect">
              <a:avLst/>
            </a:prstGeom>
          </p:spPr>
        </p:pic>
      </p:grpSp>
    </p:spTree>
    <p:extLst>
      <p:ext uri="{BB962C8B-B14F-4D97-AF65-F5344CB8AC3E}">
        <p14:creationId xmlns:p14="http://schemas.microsoft.com/office/powerpoint/2010/main" val="185351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053" y="360346"/>
            <a:ext cx="8775700" cy="1012395"/>
          </a:xfrm>
        </p:spPr>
        <p:txBody>
          <a:bodyPr/>
          <a:lstStyle/>
          <a:p>
            <a:r>
              <a:rPr lang="en-GB" dirty="0"/>
              <a:t>What scale of map are you using?</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20</a:t>
            </a:fld>
            <a:endParaRPr lang="en-GB" dirty="0"/>
          </a:p>
        </p:txBody>
      </p:sp>
      <p:sp>
        <p:nvSpPr>
          <p:cNvPr id="9" name="Footer Placeholder 11">
            <a:extLst>
              <a:ext uri="{FF2B5EF4-FFF2-40B4-BE49-F238E27FC236}">
                <a16:creationId xmlns:a16="http://schemas.microsoft.com/office/drawing/2014/main" id="{EE4E8587-00EA-4D0C-910A-882BA1491277}"/>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0" name="Group 9">
            <a:extLst>
              <a:ext uri="{FF2B5EF4-FFF2-40B4-BE49-F238E27FC236}">
                <a16:creationId xmlns:a16="http://schemas.microsoft.com/office/drawing/2014/main" id="{C9F156D0-49AB-4686-B77A-A88EC6206662}"/>
              </a:ext>
            </a:extLst>
          </p:cNvPr>
          <p:cNvGrpSpPr/>
          <p:nvPr/>
        </p:nvGrpSpPr>
        <p:grpSpPr>
          <a:xfrm>
            <a:off x="139700" y="5924549"/>
            <a:ext cx="11758498" cy="946152"/>
            <a:chOff x="139700" y="5924549"/>
            <a:chExt cx="11758498" cy="946152"/>
          </a:xfrm>
        </p:grpSpPr>
        <p:pic>
          <p:nvPicPr>
            <p:cNvPr id="11" name="Picture 10" descr="Logo, company name&#10;&#10;Description automatically generated">
              <a:extLst>
                <a:ext uri="{FF2B5EF4-FFF2-40B4-BE49-F238E27FC236}">
                  <a16:creationId xmlns:a16="http://schemas.microsoft.com/office/drawing/2014/main" id="{73FE37D7-2044-4FB9-B86C-0652C07EA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2" name="Graphic 11" descr="Walk with solid fill">
              <a:extLst>
                <a:ext uri="{FF2B5EF4-FFF2-40B4-BE49-F238E27FC236}">
                  <a16:creationId xmlns:a16="http://schemas.microsoft.com/office/drawing/2014/main" id="{4D82437B-50E5-408C-AF9F-84DFC87498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sp>
        <p:nvSpPr>
          <p:cNvPr id="3" name="TextBox 2">
            <a:extLst>
              <a:ext uri="{FF2B5EF4-FFF2-40B4-BE49-F238E27FC236}">
                <a16:creationId xmlns:a16="http://schemas.microsoft.com/office/drawing/2014/main" id="{1C41C48C-B082-427F-A6F7-F99B1E9AA0CC}"/>
              </a:ext>
            </a:extLst>
          </p:cNvPr>
          <p:cNvSpPr txBox="1"/>
          <p:nvPr/>
        </p:nvSpPr>
        <p:spPr>
          <a:xfrm>
            <a:off x="348790" y="1300899"/>
            <a:ext cx="4894223" cy="4616648"/>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mj-lt"/>
              </a:rPr>
              <a:t>Please note, t</a:t>
            </a:r>
            <a:r>
              <a:rPr lang="en-GB" sz="2400" i="0" u="none" strike="noStrike" baseline="0" dirty="0">
                <a:latin typeface="+mj-lt"/>
              </a:rPr>
              <a:t>he Wales Coast Path interactive map does not provide map scale.</a:t>
            </a:r>
          </a:p>
          <a:p>
            <a:pPr marL="285750" indent="-285750">
              <a:buFont typeface="Arial" panose="020B0604020202020204" pitchFamily="34" charset="0"/>
              <a:buChar char="•"/>
            </a:pPr>
            <a:endParaRPr lang="en-GB" sz="1000" i="0" u="none" strike="noStrike" baseline="0" dirty="0">
              <a:latin typeface="+mj-lt"/>
            </a:endParaRPr>
          </a:p>
          <a:p>
            <a:pPr marL="285750" indent="-285750">
              <a:buFont typeface="Arial" panose="020B0604020202020204" pitchFamily="34" charset="0"/>
              <a:buChar char="•"/>
            </a:pPr>
            <a:r>
              <a:rPr lang="en-GB" sz="2400" i="0" u="none" strike="noStrike" baseline="0" dirty="0">
                <a:latin typeface="+mj-lt"/>
              </a:rPr>
              <a:t>On paper maps, the scale is usually given</a:t>
            </a:r>
            <a:r>
              <a:rPr lang="en-GB" sz="2400" i="0" u="none" strike="noStrike" dirty="0">
                <a:latin typeface="+mj-lt"/>
              </a:rPr>
              <a:t> </a:t>
            </a:r>
            <a:r>
              <a:rPr lang="en-GB" sz="2400" i="0" u="none" strike="noStrike" baseline="0" dirty="0">
                <a:latin typeface="+mj-lt"/>
              </a:rPr>
              <a:t>on the front of the map.</a:t>
            </a:r>
          </a:p>
          <a:p>
            <a:pPr marL="285750" indent="-285750">
              <a:buFont typeface="Arial" panose="020B0604020202020204" pitchFamily="34" charset="0"/>
              <a:buChar char="•"/>
            </a:pPr>
            <a:endParaRPr lang="en-GB" sz="1000" i="0" u="none" strike="noStrike" baseline="0" dirty="0">
              <a:latin typeface="+mj-lt"/>
            </a:endParaRPr>
          </a:p>
          <a:p>
            <a:pPr marL="285750" indent="-285750">
              <a:buFont typeface="Arial" panose="020B0604020202020204" pitchFamily="34" charset="0"/>
              <a:buChar char="•"/>
            </a:pPr>
            <a:r>
              <a:rPr lang="en-GB" sz="2400" i="0" u="none" strike="noStrike" baseline="0" dirty="0">
                <a:latin typeface="+mj-lt"/>
              </a:rPr>
              <a:t>If using </a:t>
            </a:r>
            <a:r>
              <a:rPr lang="en-GB" sz="2400" i="0" u="none" strike="noStrike" baseline="0" dirty="0" err="1">
                <a:solidFill>
                  <a:schemeClr val="accent1"/>
                </a:solidFill>
                <a:latin typeface="+mj-lt"/>
                <a:hlinkClick r:id="rId5">
                  <a:extLst>
                    <a:ext uri="{A12FA001-AC4F-418D-AE19-62706E023703}">
                      <ahyp:hlinkClr xmlns:ahyp="http://schemas.microsoft.com/office/drawing/2018/hyperlinkcolor" val="tx"/>
                    </a:ext>
                  </a:extLst>
                </a:hlinkClick>
              </a:rPr>
              <a:t>DataMapWales</a:t>
            </a:r>
            <a:r>
              <a:rPr lang="en-GB" sz="2400" i="0" u="none" strike="noStrike" baseline="0" dirty="0">
                <a:latin typeface="+mj-lt"/>
              </a:rPr>
              <a:t>, the scale is provided in the bottom right of the screen and changes</a:t>
            </a:r>
            <a:r>
              <a:rPr lang="en-GB" sz="2400" i="0" u="none" strike="noStrike" dirty="0">
                <a:latin typeface="+mj-lt"/>
              </a:rPr>
              <a:t> </a:t>
            </a:r>
            <a:r>
              <a:rPr lang="en-GB" sz="2400" i="0" u="none" strike="noStrike" baseline="0" dirty="0">
                <a:latin typeface="+mj-lt"/>
              </a:rPr>
              <a:t>as you zoom in or out on a given area.</a:t>
            </a:r>
          </a:p>
          <a:p>
            <a:pPr marL="285750" indent="-285750">
              <a:buFont typeface="Arial" panose="020B0604020202020204" pitchFamily="34" charset="0"/>
              <a:buChar char="•"/>
            </a:pPr>
            <a:endParaRPr lang="en-GB" sz="1000" dirty="0">
              <a:latin typeface="+mj-lt"/>
            </a:endParaRPr>
          </a:p>
        </p:txBody>
      </p:sp>
      <p:pic>
        <p:nvPicPr>
          <p:cNvPr id="6" name="Picture 5">
            <a:extLst>
              <a:ext uri="{FF2B5EF4-FFF2-40B4-BE49-F238E27FC236}">
                <a16:creationId xmlns:a16="http://schemas.microsoft.com/office/drawing/2014/main" id="{9230F9A3-777E-4D4A-A5D3-677EC43D0B13}"/>
              </a:ext>
            </a:extLst>
          </p:cNvPr>
          <p:cNvPicPr>
            <a:picLocks noChangeAspect="1"/>
          </p:cNvPicPr>
          <p:nvPr/>
        </p:nvPicPr>
        <p:blipFill rotWithShape="1">
          <a:blip r:embed="rId6"/>
          <a:srcRect l="20023" t="28180" r="45161" b="16563"/>
          <a:stretch/>
        </p:blipFill>
        <p:spPr>
          <a:xfrm>
            <a:off x="5370255" y="1266149"/>
            <a:ext cx="2746624" cy="2724505"/>
          </a:xfrm>
          <a:prstGeom prst="rect">
            <a:avLst/>
          </a:prstGeom>
          <a:ln w="28575">
            <a:solidFill>
              <a:schemeClr val="accent1"/>
            </a:solidFill>
          </a:ln>
        </p:spPr>
      </p:pic>
      <p:pic>
        <p:nvPicPr>
          <p:cNvPr id="8" name="Picture 7">
            <a:extLst>
              <a:ext uri="{FF2B5EF4-FFF2-40B4-BE49-F238E27FC236}">
                <a16:creationId xmlns:a16="http://schemas.microsoft.com/office/drawing/2014/main" id="{8231F397-6192-404D-A195-52BF963B00A6}"/>
              </a:ext>
            </a:extLst>
          </p:cNvPr>
          <p:cNvPicPr>
            <a:picLocks noChangeAspect="1"/>
          </p:cNvPicPr>
          <p:nvPr/>
        </p:nvPicPr>
        <p:blipFill rotWithShape="1">
          <a:blip r:embed="rId7"/>
          <a:srcRect t="15808" b="3917"/>
          <a:stretch/>
        </p:blipFill>
        <p:spPr>
          <a:xfrm>
            <a:off x="5739675" y="2927218"/>
            <a:ext cx="6031282" cy="3026004"/>
          </a:xfrm>
          <a:prstGeom prst="rect">
            <a:avLst/>
          </a:prstGeom>
          <a:ln w="28575">
            <a:solidFill>
              <a:schemeClr val="accent1"/>
            </a:solidFill>
          </a:ln>
        </p:spPr>
      </p:pic>
      <p:cxnSp>
        <p:nvCxnSpPr>
          <p:cNvPr id="14" name="Straight Arrow Connector 13">
            <a:extLst>
              <a:ext uri="{FF2B5EF4-FFF2-40B4-BE49-F238E27FC236}">
                <a16:creationId xmlns:a16="http://schemas.microsoft.com/office/drawing/2014/main" id="{D30F7962-D55D-46A9-AFC5-FF3C155B24BC}"/>
              </a:ext>
            </a:extLst>
          </p:cNvPr>
          <p:cNvCxnSpPr>
            <a:cxnSpLocks/>
          </p:cNvCxnSpPr>
          <p:nvPr/>
        </p:nvCxnSpPr>
        <p:spPr>
          <a:xfrm flipV="1">
            <a:off x="4697813" y="2811816"/>
            <a:ext cx="793531" cy="1203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88E5E52-9F71-4EE0-9712-422F40A47BA9}"/>
              </a:ext>
            </a:extLst>
          </p:cNvPr>
          <p:cNvCxnSpPr>
            <a:cxnSpLocks/>
          </p:cNvCxnSpPr>
          <p:nvPr/>
        </p:nvCxnSpPr>
        <p:spPr>
          <a:xfrm flipV="1">
            <a:off x="10265790" y="5924549"/>
            <a:ext cx="939047" cy="3159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63E2922-E983-43DD-BEED-315ECFDC9A2D}"/>
              </a:ext>
            </a:extLst>
          </p:cNvPr>
          <p:cNvSpPr txBox="1"/>
          <p:nvPr/>
        </p:nvSpPr>
        <p:spPr>
          <a:xfrm>
            <a:off x="2998027" y="5734377"/>
            <a:ext cx="5652089" cy="830997"/>
          </a:xfrm>
          <a:prstGeom prst="rect">
            <a:avLst/>
          </a:prstGeom>
          <a:solidFill>
            <a:srgbClr val="0091A5"/>
          </a:solidFill>
        </p:spPr>
        <p:txBody>
          <a:bodyPr wrap="square" rtlCol="0">
            <a:spAutoFit/>
          </a:bodyPr>
          <a:lstStyle/>
          <a:p>
            <a:r>
              <a:rPr lang="en-GB" sz="2400" b="1" i="0" u="none" strike="noStrike" baseline="0" dirty="0">
                <a:solidFill>
                  <a:schemeClr val="bg1"/>
                </a:solidFill>
                <a:latin typeface="+mj-lt"/>
              </a:rPr>
              <a:t>Are you </a:t>
            </a:r>
            <a:r>
              <a:rPr lang="en-GB" sz="2400" b="1" dirty="0">
                <a:solidFill>
                  <a:schemeClr val="bg1"/>
                </a:solidFill>
              </a:rPr>
              <a:t>using a map with the correct scale to plan your walk?</a:t>
            </a:r>
            <a:r>
              <a:rPr lang="en-GB" sz="2400" b="1" i="0" u="none" strike="noStrike" baseline="0" dirty="0">
                <a:solidFill>
                  <a:schemeClr val="bg1"/>
                </a:solidFill>
                <a:latin typeface="+mj-lt"/>
              </a:rPr>
              <a:t> </a:t>
            </a:r>
            <a:endParaRPr lang="en-GB" sz="2400" b="1" dirty="0">
              <a:solidFill>
                <a:schemeClr val="bg1"/>
              </a:solidFill>
            </a:endParaRPr>
          </a:p>
        </p:txBody>
      </p:sp>
      <p:pic>
        <p:nvPicPr>
          <p:cNvPr id="21" name="Graphic 20" descr="Head with gears with solid fill">
            <a:extLst>
              <a:ext uri="{FF2B5EF4-FFF2-40B4-BE49-F238E27FC236}">
                <a16:creationId xmlns:a16="http://schemas.microsoft.com/office/drawing/2014/main" id="{92A0BB32-19C1-458B-92E0-F7518B6302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74707" y="5734377"/>
            <a:ext cx="914400" cy="914400"/>
          </a:xfrm>
          <a:prstGeom prst="rect">
            <a:avLst/>
          </a:prstGeom>
        </p:spPr>
      </p:pic>
    </p:spTree>
    <p:extLst>
      <p:ext uri="{BB962C8B-B14F-4D97-AF65-F5344CB8AC3E}">
        <p14:creationId xmlns:p14="http://schemas.microsoft.com/office/powerpoint/2010/main" val="40767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A Man Holding a Paper Map Stock Photo">
            <a:extLst>
              <a:ext uri="{FF2B5EF4-FFF2-40B4-BE49-F238E27FC236}">
                <a16:creationId xmlns:a16="http://schemas.microsoft.com/office/drawing/2014/main" id="{43E12D2B-53AC-444B-8AAB-672C22D3C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4176" y="1826587"/>
            <a:ext cx="5176151" cy="3450767"/>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21043" y="290795"/>
            <a:ext cx="8775700" cy="1012395"/>
          </a:xfrm>
        </p:spPr>
        <p:txBody>
          <a:bodyPr/>
          <a:lstStyle/>
          <a:p>
            <a:r>
              <a:rPr lang="en-GB" b="1" i="0" u="none" strike="noStrike" baseline="0" dirty="0"/>
              <a:t>Grid references for your walk</a:t>
            </a:r>
            <a:endParaRPr lang="en-GB" dirty="0"/>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21</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377768" y="1352107"/>
            <a:ext cx="6190537" cy="4524315"/>
          </a:xfrm>
          <a:prstGeom prst="rect">
            <a:avLst/>
          </a:prstGeom>
          <a:noFill/>
        </p:spPr>
        <p:txBody>
          <a:bodyPr wrap="square" rtlCol="0">
            <a:spAutoFit/>
          </a:bodyPr>
          <a:lstStyle/>
          <a:p>
            <a:pPr marL="285750" indent="-285750">
              <a:buFont typeface="Arial" panose="020B0604020202020204" pitchFamily="34" charset="0"/>
              <a:buChar char="•"/>
            </a:pPr>
            <a:r>
              <a:rPr lang="en-GB" sz="2400" dirty="0"/>
              <a:t>Grid references tell you where on a map you are located.</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2400" dirty="0"/>
              <a:t>Understanding how to give a grid reference can be useful for sharing locations and also to help others pinpoint your location in the event of an emergency.</a:t>
            </a:r>
          </a:p>
          <a:p>
            <a:pPr marL="285750" indent="-285750">
              <a:buFont typeface="Arial" panose="020B0604020202020204" pitchFamily="34" charset="0"/>
              <a:buChar char="•"/>
            </a:pPr>
            <a:endParaRPr lang="en-GB" sz="1200" dirty="0"/>
          </a:p>
          <a:p>
            <a:pPr marL="342900" indent="-342900">
              <a:buFont typeface="Arial" panose="020B0604020202020204" pitchFamily="34" charset="0"/>
              <a:buChar char="•"/>
            </a:pPr>
            <a:r>
              <a:rPr lang="en-GB" sz="2400" dirty="0"/>
              <a:t>For information on grid references and to learn how to give them for a given location we advise checking out the </a:t>
            </a:r>
            <a:r>
              <a:rPr lang="en-GB" sz="2400" dirty="0">
                <a:solidFill>
                  <a:schemeClr val="accent1"/>
                </a:solidFill>
                <a:hlinkClick r:id="rId3">
                  <a:extLst>
                    <a:ext uri="{A12FA001-AC4F-418D-AE19-62706E023703}">
                      <ahyp:hlinkClr xmlns:ahyp="http://schemas.microsoft.com/office/drawing/2018/hyperlinkcolor" val="tx"/>
                    </a:ext>
                  </a:extLst>
                </a:hlinkClick>
              </a:rPr>
              <a:t>Ordnance Survey webpage</a:t>
            </a:r>
            <a:r>
              <a:rPr lang="en-GB" sz="2400" dirty="0"/>
              <a:t>.</a:t>
            </a:r>
          </a:p>
        </p:txBody>
      </p:sp>
      <p:sp>
        <p:nvSpPr>
          <p:cNvPr id="10" name="Footer Placeholder 11">
            <a:extLst>
              <a:ext uri="{FF2B5EF4-FFF2-40B4-BE49-F238E27FC236}">
                <a16:creationId xmlns:a16="http://schemas.microsoft.com/office/drawing/2014/main" id="{412378AA-F5B4-4858-BBD0-9E04464032F4}"/>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1" name="Group 10">
            <a:extLst>
              <a:ext uri="{FF2B5EF4-FFF2-40B4-BE49-F238E27FC236}">
                <a16:creationId xmlns:a16="http://schemas.microsoft.com/office/drawing/2014/main" id="{604D33B2-C33F-4E36-86EE-45C6F023EF59}"/>
              </a:ext>
            </a:extLst>
          </p:cNvPr>
          <p:cNvGrpSpPr/>
          <p:nvPr/>
        </p:nvGrpSpPr>
        <p:grpSpPr>
          <a:xfrm>
            <a:off x="139700" y="5924549"/>
            <a:ext cx="11758498" cy="946152"/>
            <a:chOff x="139700" y="5924549"/>
            <a:chExt cx="11758498" cy="946152"/>
          </a:xfrm>
        </p:grpSpPr>
        <p:pic>
          <p:nvPicPr>
            <p:cNvPr id="12" name="Picture 11" descr="Logo, company name&#10;&#10;Description automatically generated">
              <a:extLst>
                <a:ext uri="{FF2B5EF4-FFF2-40B4-BE49-F238E27FC236}">
                  <a16:creationId xmlns:a16="http://schemas.microsoft.com/office/drawing/2014/main" id="{707C1F4C-4339-43CF-8CBB-9BD2ED4C84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3" name="Graphic 12" descr="Walk with solid fill">
              <a:extLst>
                <a:ext uri="{FF2B5EF4-FFF2-40B4-BE49-F238E27FC236}">
                  <a16:creationId xmlns:a16="http://schemas.microsoft.com/office/drawing/2014/main" id="{F79B4133-4A7C-41FD-B456-6EEDEEB5AF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3798" y="5956301"/>
              <a:ext cx="914400" cy="914400"/>
            </a:xfrm>
            <a:prstGeom prst="rect">
              <a:avLst/>
            </a:prstGeom>
          </p:spPr>
        </p:pic>
      </p:grpSp>
      <p:pic>
        <p:nvPicPr>
          <p:cNvPr id="8" name="Picture 7">
            <a:extLst>
              <a:ext uri="{FF2B5EF4-FFF2-40B4-BE49-F238E27FC236}">
                <a16:creationId xmlns:a16="http://schemas.microsoft.com/office/drawing/2014/main" id="{D7C0B30C-9FD7-4AD0-8A9E-F2768EE1B86D}"/>
              </a:ext>
            </a:extLst>
          </p:cNvPr>
          <p:cNvPicPr>
            <a:picLocks noChangeAspect="1"/>
          </p:cNvPicPr>
          <p:nvPr/>
        </p:nvPicPr>
        <p:blipFill>
          <a:blip r:embed="rId7"/>
          <a:stretch>
            <a:fillRect/>
          </a:stretch>
        </p:blipFill>
        <p:spPr>
          <a:xfrm>
            <a:off x="8001951" y="4617924"/>
            <a:ext cx="1619527" cy="1703502"/>
          </a:xfrm>
          <a:prstGeom prst="rect">
            <a:avLst/>
          </a:prstGeom>
          <a:ln w="28575">
            <a:solidFill>
              <a:schemeClr val="accent1"/>
            </a:solidFill>
          </a:ln>
        </p:spPr>
      </p:pic>
    </p:spTree>
    <p:extLst>
      <p:ext uri="{BB962C8B-B14F-4D97-AF65-F5344CB8AC3E}">
        <p14:creationId xmlns:p14="http://schemas.microsoft.com/office/powerpoint/2010/main" val="304598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21043" y="290795"/>
            <a:ext cx="8775700" cy="1012395"/>
          </a:xfrm>
        </p:spPr>
        <p:txBody>
          <a:bodyPr/>
          <a:lstStyle/>
          <a:p>
            <a:r>
              <a:rPr lang="en-GB" b="1" i="0" u="none" strike="noStrike" baseline="0" dirty="0"/>
              <a:t>Grid references for your walk</a:t>
            </a:r>
            <a:endParaRPr lang="en-GB" dirty="0"/>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22</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326181" y="1303190"/>
            <a:ext cx="11539637" cy="3939540"/>
          </a:xfrm>
          <a:prstGeom prst="rect">
            <a:avLst/>
          </a:prstGeom>
          <a:noFill/>
        </p:spPr>
        <p:txBody>
          <a:bodyPr wrap="square" rtlCol="0">
            <a:spAutoFit/>
          </a:bodyPr>
          <a:lstStyle/>
          <a:p>
            <a:r>
              <a:rPr lang="en-GB" sz="2400" b="1" dirty="0">
                <a:solidFill>
                  <a:schemeClr val="accent1"/>
                </a:solidFill>
              </a:rPr>
              <a:t>To obtain grid references for given locations you could:</a:t>
            </a:r>
          </a:p>
          <a:p>
            <a:endParaRPr lang="en-GB" sz="1000" b="1" dirty="0">
              <a:solidFill>
                <a:schemeClr val="accent1"/>
              </a:solidFill>
            </a:endParaRPr>
          </a:p>
          <a:p>
            <a:r>
              <a:rPr lang="en-GB" sz="2400" b="1" dirty="0"/>
              <a:t>• </a:t>
            </a:r>
            <a:r>
              <a:rPr lang="en-GB" sz="2400" dirty="0"/>
              <a:t>Work out the grid references manually using the guidance from </a:t>
            </a:r>
            <a:r>
              <a:rPr lang="en-GB" sz="2400" dirty="0">
                <a:solidFill>
                  <a:schemeClr val="accent1"/>
                </a:solidFill>
                <a:hlinkClick r:id="rId2">
                  <a:extLst>
                    <a:ext uri="{A12FA001-AC4F-418D-AE19-62706E023703}">
                      <ahyp:hlinkClr xmlns:ahyp="http://schemas.microsoft.com/office/drawing/2018/hyperlinkcolor" val="tx"/>
                    </a:ext>
                  </a:extLst>
                </a:hlinkClick>
              </a:rPr>
              <a:t>Ordnance Survey</a:t>
            </a:r>
            <a:r>
              <a:rPr lang="en-GB" sz="2400" dirty="0"/>
              <a:t>.</a:t>
            </a:r>
          </a:p>
          <a:p>
            <a:endParaRPr lang="en-GB" sz="2400" dirty="0"/>
          </a:p>
          <a:p>
            <a:r>
              <a:rPr lang="en-GB" sz="2400" b="1" dirty="0"/>
              <a:t>• </a:t>
            </a:r>
            <a:r>
              <a:rPr lang="en-GB" sz="2400" dirty="0"/>
              <a:t>Check out the </a:t>
            </a:r>
            <a:r>
              <a:rPr lang="en-GB" sz="2400" dirty="0">
                <a:solidFill>
                  <a:schemeClr val="accent1"/>
                </a:solidFill>
                <a:hlinkClick r:id="rId3">
                  <a:extLst>
                    <a:ext uri="{A12FA001-AC4F-418D-AE19-62706E023703}">
                      <ahyp:hlinkClr xmlns:ahyp="http://schemas.microsoft.com/office/drawing/2018/hyperlinkcolor" val="tx"/>
                    </a:ext>
                  </a:extLst>
                </a:hlinkClick>
              </a:rPr>
              <a:t>OS Maps website</a:t>
            </a:r>
            <a:r>
              <a:rPr lang="en-GB" sz="2400" dirty="0"/>
              <a:t>. Search on a location or zoom in on the location you want a grid reference for and press the right-hand mouse button to drop a pin and generate a grid reference.</a:t>
            </a:r>
          </a:p>
          <a:p>
            <a:endParaRPr lang="en-GB" sz="2400" dirty="0"/>
          </a:p>
          <a:p>
            <a:r>
              <a:rPr lang="en-GB" sz="2400" b="1" dirty="0"/>
              <a:t>• </a:t>
            </a:r>
            <a:r>
              <a:rPr lang="en-GB" sz="2400" dirty="0"/>
              <a:t>Visit the </a:t>
            </a:r>
            <a:r>
              <a:rPr lang="en-GB" sz="2400" dirty="0">
                <a:solidFill>
                  <a:schemeClr val="accent1"/>
                </a:solidFill>
                <a:hlinkClick r:id="rId4">
                  <a:extLst>
                    <a:ext uri="{A12FA001-AC4F-418D-AE19-62706E023703}">
                      <ahyp:hlinkClr xmlns:ahyp="http://schemas.microsoft.com/office/drawing/2018/hyperlinkcolor" val="tx"/>
                    </a:ext>
                  </a:extLst>
                </a:hlinkClick>
              </a:rPr>
              <a:t>UK Grid Reference Finder website</a:t>
            </a:r>
            <a:r>
              <a:rPr lang="en-GB" sz="2400" dirty="0"/>
              <a:t>. Search for a location or zoom in on the location you want a grid reference for and press the right-hand mouse button to drop a pin and generate a grid reference.</a:t>
            </a:r>
          </a:p>
        </p:txBody>
      </p:sp>
      <p:sp>
        <p:nvSpPr>
          <p:cNvPr id="10" name="Footer Placeholder 11">
            <a:extLst>
              <a:ext uri="{FF2B5EF4-FFF2-40B4-BE49-F238E27FC236}">
                <a16:creationId xmlns:a16="http://schemas.microsoft.com/office/drawing/2014/main" id="{412378AA-F5B4-4858-BBD0-9E04464032F4}"/>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1" name="Group 10">
            <a:extLst>
              <a:ext uri="{FF2B5EF4-FFF2-40B4-BE49-F238E27FC236}">
                <a16:creationId xmlns:a16="http://schemas.microsoft.com/office/drawing/2014/main" id="{604D33B2-C33F-4E36-86EE-45C6F023EF59}"/>
              </a:ext>
            </a:extLst>
          </p:cNvPr>
          <p:cNvGrpSpPr/>
          <p:nvPr/>
        </p:nvGrpSpPr>
        <p:grpSpPr>
          <a:xfrm>
            <a:off x="139700" y="5924549"/>
            <a:ext cx="11758498" cy="946152"/>
            <a:chOff x="139700" y="5924549"/>
            <a:chExt cx="11758498" cy="946152"/>
          </a:xfrm>
        </p:grpSpPr>
        <p:pic>
          <p:nvPicPr>
            <p:cNvPr id="12" name="Picture 11" descr="Logo, company name&#10;&#10;Description automatically generated">
              <a:extLst>
                <a:ext uri="{FF2B5EF4-FFF2-40B4-BE49-F238E27FC236}">
                  <a16:creationId xmlns:a16="http://schemas.microsoft.com/office/drawing/2014/main" id="{707C1F4C-4339-43CF-8CBB-9BD2ED4C84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3" name="Graphic 12" descr="Walk with solid fill">
              <a:extLst>
                <a:ext uri="{FF2B5EF4-FFF2-40B4-BE49-F238E27FC236}">
                  <a16:creationId xmlns:a16="http://schemas.microsoft.com/office/drawing/2014/main" id="{F79B4133-4A7C-41FD-B456-6EEDEEB5AF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3798" y="5956301"/>
              <a:ext cx="914400" cy="914400"/>
            </a:xfrm>
            <a:prstGeom prst="rect">
              <a:avLst/>
            </a:prstGeom>
          </p:spPr>
        </p:pic>
      </p:grpSp>
      <p:pic>
        <p:nvPicPr>
          <p:cNvPr id="6" name="Picture 5" descr="A picture containing water, outdoor, sky, nature&#10;&#10;Description automatically generated">
            <a:extLst>
              <a:ext uri="{FF2B5EF4-FFF2-40B4-BE49-F238E27FC236}">
                <a16:creationId xmlns:a16="http://schemas.microsoft.com/office/drawing/2014/main" id="{5CE534F3-B5D5-4C8C-BAE7-89C5D317F3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9139" y="4952895"/>
            <a:ext cx="2462160" cy="1750442"/>
          </a:xfrm>
          <a:prstGeom prst="rect">
            <a:avLst/>
          </a:prstGeom>
          <a:ln w="28575">
            <a:solidFill>
              <a:schemeClr val="accent1"/>
            </a:solidFill>
          </a:ln>
        </p:spPr>
      </p:pic>
    </p:spTree>
    <p:extLst>
      <p:ext uri="{BB962C8B-B14F-4D97-AF65-F5344CB8AC3E}">
        <p14:creationId xmlns:p14="http://schemas.microsoft.com/office/powerpoint/2010/main" val="289323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1012395"/>
          </a:xfrm>
        </p:spPr>
        <p:txBody>
          <a:bodyPr/>
          <a:lstStyle/>
          <a:p>
            <a:r>
              <a:rPr lang="en-GB" b="1" i="0" u="none" strike="noStrike" baseline="0" dirty="0"/>
              <a:t>Gradient and elevation of your walk</a:t>
            </a:r>
            <a:endParaRPr lang="en-GB" dirty="0"/>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23</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4975033" y="3530363"/>
            <a:ext cx="5351552" cy="1200329"/>
          </a:xfrm>
          <a:prstGeom prst="rect">
            <a:avLst/>
          </a:prstGeom>
          <a:solidFill>
            <a:srgbClr val="82D2F0"/>
          </a:solidFill>
        </p:spPr>
        <p:txBody>
          <a:bodyPr wrap="square" rtlCol="0">
            <a:spAutoFit/>
          </a:bodyPr>
          <a:lstStyle/>
          <a:p>
            <a:pPr>
              <a:spcAft>
                <a:spcPts val="1000"/>
              </a:spcAft>
            </a:pPr>
            <a:r>
              <a:rPr lang="en-GB" sz="2400" b="1" dirty="0"/>
              <a:t>Gradient</a:t>
            </a:r>
            <a:r>
              <a:rPr lang="en-GB" sz="2400" dirty="0"/>
              <a:t> is a measure of how steep a slope is. The greater the gradient the steeper a slope is.</a:t>
            </a:r>
            <a:endParaRPr lang="en-GB" sz="3200" dirty="0"/>
          </a:p>
        </p:txBody>
      </p:sp>
      <p:sp>
        <p:nvSpPr>
          <p:cNvPr id="5" name="TextBox 4">
            <a:extLst>
              <a:ext uri="{FF2B5EF4-FFF2-40B4-BE49-F238E27FC236}">
                <a16:creationId xmlns:a16="http://schemas.microsoft.com/office/drawing/2014/main" id="{C955C371-E894-4641-8F14-7B8EE5F5F92F}"/>
              </a:ext>
            </a:extLst>
          </p:cNvPr>
          <p:cNvSpPr txBox="1"/>
          <p:nvPr/>
        </p:nvSpPr>
        <p:spPr>
          <a:xfrm>
            <a:off x="4975033" y="2228671"/>
            <a:ext cx="5351552" cy="830997"/>
          </a:xfrm>
          <a:prstGeom prst="rect">
            <a:avLst/>
          </a:prstGeom>
          <a:solidFill>
            <a:schemeClr val="accent2">
              <a:lumMod val="20000"/>
              <a:lumOff val="80000"/>
            </a:schemeClr>
          </a:solidFill>
        </p:spPr>
        <p:txBody>
          <a:bodyPr wrap="square" rtlCol="0">
            <a:spAutoFit/>
          </a:bodyPr>
          <a:lstStyle/>
          <a:p>
            <a:r>
              <a:rPr lang="en-GB" sz="2400" b="1" dirty="0"/>
              <a:t>Elevation</a:t>
            </a:r>
            <a:r>
              <a:rPr lang="en-GB" sz="2400" dirty="0"/>
              <a:t> is a measurement of distance above sea level.</a:t>
            </a:r>
          </a:p>
        </p:txBody>
      </p:sp>
      <p:sp>
        <p:nvSpPr>
          <p:cNvPr id="11" name="Footer Placeholder 11">
            <a:extLst>
              <a:ext uri="{FF2B5EF4-FFF2-40B4-BE49-F238E27FC236}">
                <a16:creationId xmlns:a16="http://schemas.microsoft.com/office/drawing/2014/main" id="{0B261790-7893-4D55-A743-1B52A641240A}"/>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2" name="Group 11">
            <a:extLst>
              <a:ext uri="{FF2B5EF4-FFF2-40B4-BE49-F238E27FC236}">
                <a16:creationId xmlns:a16="http://schemas.microsoft.com/office/drawing/2014/main" id="{E4DA20F7-BECF-4E57-9D15-EDB43C84B9F2}"/>
              </a:ext>
            </a:extLst>
          </p:cNvPr>
          <p:cNvGrpSpPr/>
          <p:nvPr/>
        </p:nvGrpSpPr>
        <p:grpSpPr>
          <a:xfrm>
            <a:off x="139700" y="5924549"/>
            <a:ext cx="11758498" cy="946152"/>
            <a:chOff x="139700" y="5924549"/>
            <a:chExt cx="11758498" cy="946152"/>
          </a:xfrm>
        </p:grpSpPr>
        <p:pic>
          <p:nvPicPr>
            <p:cNvPr id="13" name="Picture 12" descr="Logo, company name&#10;&#10;Description automatically generated">
              <a:extLst>
                <a:ext uri="{FF2B5EF4-FFF2-40B4-BE49-F238E27FC236}">
                  <a16:creationId xmlns:a16="http://schemas.microsoft.com/office/drawing/2014/main" id="{93014354-A026-45ED-BC88-3F1184954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4" name="Graphic 13" descr="Walk with solid fill">
              <a:extLst>
                <a:ext uri="{FF2B5EF4-FFF2-40B4-BE49-F238E27FC236}">
                  <a16:creationId xmlns:a16="http://schemas.microsoft.com/office/drawing/2014/main" id="{B231DE9B-E612-4DD0-A09C-CEEF5C2C39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pic>
        <p:nvPicPr>
          <p:cNvPr id="7" name="Picture 6" descr="A picture containing grass, outdoor, sky, nature&#10;&#10;Description automatically generated">
            <a:extLst>
              <a:ext uri="{FF2B5EF4-FFF2-40B4-BE49-F238E27FC236}">
                <a16:creationId xmlns:a16="http://schemas.microsoft.com/office/drawing/2014/main" id="{E45FBFB4-EAE0-4457-A995-C5E526473C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963" y="1524917"/>
            <a:ext cx="3227070" cy="4876800"/>
          </a:xfrm>
          <a:prstGeom prst="rect">
            <a:avLst/>
          </a:prstGeom>
          <a:ln w="28575">
            <a:solidFill>
              <a:srgbClr val="0091A5"/>
            </a:solidFill>
          </a:ln>
        </p:spPr>
      </p:pic>
    </p:spTree>
    <p:extLst>
      <p:ext uri="{BB962C8B-B14F-4D97-AF65-F5344CB8AC3E}">
        <p14:creationId xmlns:p14="http://schemas.microsoft.com/office/powerpoint/2010/main" val="365068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699585"/>
          </a:xfrm>
        </p:spPr>
        <p:txBody>
          <a:bodyPr/>
          <a:lstStyle/>
          <a:p>
            <a:r>
              <a:rPr lang="en-GB" dirty="0"/>
              <a:t>Gradient matters!</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24</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878502" y="1175835"/>
            <a:ext cx="7623626" cy="5062924"/>
          </a:xfrm>
          <a:prstGeom prst="rect">
            <a:avLst/>
          </a:prstGeom>
          <a:noFill/>
        </p:spPr>
        <p:txBody>
          <a:bodyPr wrap="square" rtlCol="0">
            <a:spAutoFit/>
          </a:bodyPr>
          <a:lstStyle/>
          <a:p>
            <a:endParaRPr lang="en-GB" sz="1000" b="1" i="0" u="none" strike="noStrike" baseline="0" dirty="0">
              <a:solidFill>
                <a:schemeClr val="accent1"/>
              </a:solidFill>
              <a:latin typeface="+mj-lt"/>
            </a:endParaRPr>
          </a:p>
          <a:p>
            <a:pPr marL="285750" indent="-285750">
              <a:spcAft>
                <a:spcPts val="1000"/>
              </a:spcAft>
              <a:buFont typeface="Arial" panose="020B0604020202020204" pitchFamily="34" charset="0"/>
              <a:buChar char="•"/>
            </a:pPr>
            <a:r>
              <a:rPr lang="en-GB" sz="2400" dirty="0"/>
              <a:t>The landscape along the Welsh coast constantly changes, which means the gradient also changes.</a:t>
            </a:r>
          </a:p>
          <a:p>
            <a:pPr marL="285750" indent="-285750">
              <a:spcAft>
                <a:spcPts val="1000"/>
              </a:spcAft>
              <a:buFont typeface="Arial" panose="020B0604020202020204" pitchFamily="34" charset="0"/>
              <a:buChar char="•"/>
            </a:pPr>
            <a:r>
              <a:rPr lang="en-GB" sz="2400" dirty="0"/>
              <a:t>Will your walk be a casual stroll along a flat area of coast, or will it involve an incline that will challenge muscles and boost walkers heart rates? </a:t>
            </a:r>
          </a:p>
          <a:p>
            <a:pPr marL="285750" indent="-285750">
              <a:spcAft>
                <a:spcPts val="1000"/>
              </a:spcAft>
              <a:buFont typeface="Arial" panose="020B0604020202020204" pitchFamily="34" charset="0"/>
              <a:buChar char="•"/>
            </a:pPr>
            <a:r>
              <a:rPr lang="en-GB" sz="2400" dirty="0"/>
              <a:t>Gradient affects progress. From a slog uphill to even walking downhill, regardless of how fit your group members are, dealing with gradient can be tiring. </a:t>
            </a:r>
          </a:p>
          <a:p>
            <a:pPr marL="285750" indent="-285750">
              <a:spcAft>
                <a:spcPts val="1000"/>
              </a:spcAft>
              <a:buFont typeface="Arial" panose="020B0604020202020204" pitchFamily="34" charset="0"/>
              <a:buChar char="•"/>
            </a:pPr>
            <a:r>
              <a:rPr lang="en-GB" sz="2400" dirty="0"/>
              <a:t>Investigating the gradient of your walk beforehand will help ensure there won’t be a steep surprise on the day of your walk and will help you ensure your walk is suitable for everybody.</a:t>
            </a:r>
            <a:endParaRPr lang="en-GB" sz="3200" b="1" dirty="0"/>
          </a:p>
        </p:txBody>
      </p:sp>
      <p:sp>
        <p:nvSpPr>
          <p:cNvPr id="10" name="Footer Placeholder 11">
            <a:extLst>
              <a:ext uri="{FF2B5EF4-FFF2-40B4-BE49-F238E27FC236}">
                <a16:creationId xmlns:a16="http://schemas.microsoft.com/office/drawing/2014/main" id="{F0A0CA7A-71B0-4618-8100-6BF480881BF6}"/>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1" name="Group 10">
            <a:extLst>
              <a:ext uri="{FF2B5EF4-FFF2-40B4-BE49-F238E27FC236}">
                <a16:creationId xmlns:a16="http://schemas.microsoft.com/office/drawing/2014/main" id="{DD627301-9C4C-4771-8682-0E6D7BE94AEB}"/>
              </a:ext>
            </a:extLst>
          </p:cNvPr>
          <p:cNvGrpSpPr/>
          <p:nvPr/>
        </p:nvGrpSpPr>
        <p:grpSpPr>
          <a:xfrm>
            <a:off x="139700" y="5924549"/>
            <a:ext cx="11758498" cy="946152"/>
            <a:chOff x="139700" y="5924549"/>
            <a:chExt cx="11758498" cy="946152"/>
          </a:xfrm>
        </p:grpSpPr>
        <p:pic>
          <p:nvPicPr>
            <p:cNvPr id="12" name="Picture 11" descr="Logo, company name&#10;&#10;Description automatically generated">
              <a:extLst>
                <a:ext uri="{FF2B5EF4-FFF2-40B4-BE49-F238E27FC236}">
                  <a16:creationId xmlns:a16="http://schemas.microsoft.com/office/drawing/2014/main" id="{AF3990C5-611C-4D1C-9A22-B3EAA3DE7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3" name="Graphic 12" descr="Walk with solid fill">
              <a:extLst>
                <a:ext uri="{FF2B5EF4-FFF2-40B4-BE49-F238E27FC236}">
                  <a16:creationId xmlns:a16="http://schemas.microsoft.com/office/drawing/2014/main" id="{9526AD13-F544-43AF-B26E-3BFFA55F36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pic>
        <p:nvPicPr>
          <p:cNvPr id="6" name="Picture 5" descr="People walking on a path near a beach&#10;&#10;Description automatically generated with low confidence">
            <a:extLst>
              <a:ext uri="{FF2B5EF4-FFF2-40B4-BE49-F238E27FC236}">
                <a16:creationId xmlns:a16="http://schemas.microsoft.com/office/drawing/2014/main" id="{DE098F46-3E09-4299-99AA-E09243A749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44" y="1869046"/>
            <a:ext cx="2662413" cy="3995180"/>
          </a:xfrm>
          <a:prstGeom prst="rect">
            <a:avLst/>
          </a:prstGeom>
          <a:ln w="28575">
            <a:solidFill>
              <a:srgbClr val="0091A5"/>
            </a:solidFill>
          </a:ln>
        </p:spPr>
      </p:pic>
    </p:spTree>
    <p:extLst>
      <p:ext uri="{BB962C8B-B14F-4D97-AF65-F5344CB8AC3E}">
        <p14:creationId xmlns:p14="http://schemas.microsoft.com/office/powerpoint/2010/main" val="13361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699585"/>
          </a:xfrm>
        </p:spPr>
        <p:txBody>
          <a:bodyPr/>
          <a:lstStyle/>
          <a:p>
            <a:r>
              <a:rPr lang="en-GB" dirty="0"/>
              <a:t>Elevation</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25</a:t>
            </a:fld>
            <a:endParaRPr lang="en-GB" dirty="0"/>
          </a:p>
        </p:txBody>
      </p:sp>
      <p:sp>
        <p:nvSpPr>
          <p:cNvPr id="14" name="Footer Placeholder 11">
            <a:extLst>
              <a:ext uri="{FF2B5EF4-FFF2-40B4-BE49-F238E27FC236}">
                <a16:creationId xmlns:a16="http://schemas.microsoft.com/office/drawing/2014/main" id="{F2EFF785-3306-4197-98A1-83750310C2F7}"/>
              </a:ext>
            </a:extLst>
          </p:cNvPr>
          <p:cNvSpPr>
            <a:spLocks noGrp="1"/>
          </p:cNvSpPr>
          <p:nvPr>
            <p:ph type="ftr" sz="quarter" idx="11"/>
          </p:nvPr>
        </p:nvSpPr>
        <p:spPr>
          <a:xfrm>
            <a:off x="7805658" y="3859340"/>
            <a:ext cx="4381368" cy="1550374"/>
          </a:xfrm>
        </p:spPr>
        <p:txBody>
          <a:bodyPr/>
          <a:lstStyle/>
          <a:p>
            <a:pPr marL="342900" indent="-342900" algn="l">
              <a:buFont typeface="Arial" panose="020B0604020202020204" pitchFamily="34" charset="0"/>
              <a:buChar char="•"/>
            </a:pPr>
            <a:r>
              <a:rPr lang="en-GB" sz="2400" b="0" i="0" u="none" strike="noStrike" baseline="0" dirty="0">
                <a:solidFill>
                  <a:schemeClr val="tx1"/>
                </a:solidFill>
              </a:rPr>
              <a:t>Your can get an indication of the elevation of your walk by studying the contour lines on a map. </a:t>
            </a:r>
          </a:p>
          <a:p>
            <a:pPr marL="342900" indent="-342900" algn="l">
              <a:buFont typeface="Arial" panose="020B0604020202020204" pitchFamily="34" charset="0"/>
              <a:buChar char="•"/>
            </a:pPr>
            <a:endParaRPr lang="en-GB" sz="1200" b="0" i="0" u="none" strike="noStrike" baseline="0" dirty="0">
              <a:solidFill>
                <a:schemeClr val="tx1"/>
              </a:solidFill>
            </a:endParaRPr>
          </a:p>
          <a:p>
            <a:pPr marL="342900" indent="-342900" algn="l">
              <a:buFont typeface="Arial" panose="020B0604020202020204" pitchFamily="34" charset="0"/>
              <a:buChar char="•"/>
            </a:pPr>
            <a:r>
              <a:rPr lang="en-GB" sz="2400" b="0" i="0" u="none" strike="noStrike" baseline="0" dirty="0">
                <a:solidFill>
                  <a:schemeClr val="tx1"/>
                </a:solidFill>
              </a:rPr>
              <a:t>Contour lines are pictorial depictions of the topography of the land and show the shape of the terrain and its elevation (height of the land).</a:t>
            </a:r>
          </a:p>
          <a:p>
            <a:pPr marL="342900" indent="-342900" algn="l">
              <a:buFont typeface="Arial" panose="020B0604020202020204" pitchFamily="34" charset="0"/>
              <a:buChar char="•"/>
            </a:pPr>
            <a:endParaRPr lang="en-GB" sz="1200" b="0" i="0" u="none" strike="noStrike" baseline="0" dirty="0">
              <a:solidFill>
                <a:schemeClr val="tx1"/>
              </a:solidFill>
            </a:endParaRPr>
          </a:p>
        </p:txBody>
      </p:sp>
      <p:grpSp>
        <p:nvGrpSpPr>
          <p:cNvPr id="15" name="Group 14">
            <a:extLst>
              <a:ext uri="{FF2B5EF4-FFF2-40B4-BE49-F238E27FC236}">
                <a16:creationId xmlns:a16="http://schemas.microsoft.com/office/drawing/2014/main" id="{3D620CE7-1A54-412A-A91B-92171FFD2D82}"/>
              </a:ext>
            </a:extLst>
          </p:cNvPr>
          <p:cNvGrpSpPr/>
          <p:nvPr/>
        </p:nvGrpSpPr>
        <p:grpSpPr>
          <a:xfrm>
            <a:off x="139700" y="5924549"/>
            <a:ext cx="11758498" cy="946152"/>
            <a:chOff x="139700" y="5924549"/>
            <a:chExt cx="11758498" cy="946152"/>
          </a:xfrm>
        </p:grpSpPr>
        <p:pic>
          <p:nvPicPr>
            <p:cNvPr id="16" name="Picture 15" descr="Logo, company name&#10;&#10;Description automatically generated">
              <a:extLst>
                <a:ext uri="{FF2B5EF4-FFF2-40B4-BE49-F238E27FC236}">
                  <a16:creationId xmlns:a16="http://schemas.microsoft.com/office/drawing/2014/main" id="{EF8CAADB-45CF-4326-8192-92D45C7E7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20" name="Graphic 19" descr="Walk with solid fill">
              <a:extLst>
                <a:ext uri="{FF2B5EF4-FFF2-40B4-BE49-F238E27FC236}">
                  <a16:creationId xmlns:a16="http://schemas.microsoft.com/office/drawing/2014/main" id="{98BE1DCF-7428-4C97-B623-16E660A866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pic>
        <p:nvPicPr>
          <p:cNvPr id="5" name="Picture 4">
            <a:extLst>
              <a:ext uri="{FF2B5EF4-FFF2-40B4-BE49-F238E27FC236}">
                <a16:creationId xmlns:a16="http://schemas.microsoft.com/office/drawing/2014/main" id="{A20E3B0F-F3D1-4906-9E48-EC3519753FA8}"/>
              </a:ext>
            </a:extLst>
          </p:cNvPr>
          <p:cNvPicPr>
            <a:picLocks noChangeAspect="1"/>
          </p:cNvPicPr>
          <p:nvPr/>
        </p:nvPicPr>
        <p:blipFill>
          <a:blip r:embed="rId5"/>
          <a:stretch>
            <a:fillRect/>
          </a:stretch>
        </p:blipFill>
        <p:spPr>
          <a:xfrm>
            <a:off x="346960" y="1592701"/>
            <a:ext cx="7241618" cy="3672597"/>
          </a:xfrm>
          <a:prstGeom prst="rect">
            <a:avLst/>
          </a:prstGeom>
          <a:ln w="28575">
            <a:solidFill>
              <a:srgbClr val="0091A5"/>
            </a:solidFill>
          </a:ln>
        </p:spPr>
      </p:pic>
      <p:sp>
        <p:nvSpPr>
          <p:cNvPr id="6" name="TextBox 5">
            <a:extLst>
              <a:ext uri="{FF2B5EF4-FFF2-40B4-BE49-F238E27FC236}">
                <a16:creationId xmlns:a16="http://schemas.microsoft.com/office/drawing/2014/main" id="{1C886F2C-518B-46AF-9091-4BD7BC58F6C4}"/>
              </a:ext>
            </a:extLst>
          </p:cNvPr>
          <p:cNvSpPr txBox="1"/>
          <p:nvPr/>
        </p:nvSpPr>
        <p:spPr>
          <a:xfrm>
            <a:off x="1423448" y="5561815"/>
            <a:ext cx="8455843" cy="1477328"/>
          </a:xfrm>
          <a:prstGeom prst="rect">
            <a:avLst/>
          </a:prstGeom>
          <a:noFill/>
        </p:spPr>
        <p:txBody>
          <a:bodyPr wrap="square" rtlCol="0">
            <a:spAutoFit/>
          </a:bodyPr>
          <a:lstStyle/>
          <a:p>
            <a:pPr marL="342900" indent="-342900">
              <a:buFont typeface="Arial" panose="020B0604020202020204" pitchFamily="34" charset="0"/>
              <a:buChar char="•"/>
            </a:pPr>
            <a:r>
              <a:rPr lang="en-GB" sz="2400" b="0" i="0" u="none" strike="noStrike" baseline="0" dirty="0">
                <a:solidFill>
                  <a:schemeClr val="tx1"/>
                </a:solidFill>
              </a:rPr>
              <a:t>Contour lines are the faint red-brown lines drawn on a map with numbers on them. The number tells you the height above sea level of that line. </a:t>
            </a:r>
          </a:p>
          <a:p>
            <a:endParaRPr lang="en-GB" dirty="0"/>
          </a:p>
        </p:txBody>
      </p:sp>
      <p:cxnSp>
        <p:nvCxnSpPr>
          <p:cNvPr id="8" name="Straight Arrow Connector 7">
            <a:extLst>
              <a:ext uri="{FF2B5EF4-FFF2-40B4-BE49-F238E27FC236}">
                <a16:creationId xmlns:a16="http://schemas.microsoft.com/office/drawing/2014/main" id="{B7613D00-150F-41EB-B36D-012344DE820F}"/>
              </a:ext>
            </a:extLst>
          </p:cNvPr>
          <p:cNvCxnSpPr/>
          <p:nvPr/>
        </p:nvCxnSpPr>
        <p:spPr>
          <a:xfrm flipH="1" flipV="1">
            <a:off x="5268276" y="3266502"/>
            <a:ext cx="1432875" cy="23284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B49CD1B-918A-4F60-97C3-134F293C3BF4}"/>
              </a:ext>
            </a:extLst>
          </p:cNvPr>
          <p:cNvPicPr>
            <a:picLocks noChangeAspect="1"/>
          </p:cNvPicPr>
          <p:nvPr/>
        </p:nvPicPr>
        <p:blipFill>
          <a:blip r:embed="rId6"/>
          <a:stretch>
            <a:fillRect/>
          </a:stretch>
        </p:blipFill>
        <p:spPr>
          <a:xfrm>
            <a:off x="6096000" y="0"/>
            <a:ext cx="1840454" cy="1846134"/>
          </a:xfrm>
          <a:prstGeom prst="rect">
            <a:avLst/>
          </a:prstGeom>
        </p:spPr>
      </p:pic>
      <p:sp>
        <p:nvSpPr>
          <p:cNvPr id="12" name="Footer Placeholder 11">
            <a:extLst>
              <a:ext uri="{FF2B5EF4-FFF2-40B4-BE49-F238E27FC236}">
                <a16:creationId xmlns:a16="http://schemas.microsoft.com/office/drawing/2014/main" id="{91765089-1F0D-4D86-9302-2DEA66D57B97}"/>
              </a:ext>
            </a:extLst>
          </p:cNvPr>
          <p:cNvSpPr txBox="1">
            <a:spLocks/>
          </p:cNvSpPr>
          <p:nvPr/>
        </p:nvSpPr>
        <p:spPr>
          <a:xfrm>
            <a:off x="5505255" y="40414"/>
            <a:ext cx="6265702" cy="312084"/>
          </a:xfrm>
          <a:prstGeom prst="rect">
            <a:avLst/>
          </a:prstGeom>
        </p:spPr>
        <p:txBody>
          <a:bodyPr vert="horz" lIns="0" tIns="0" rIns="0" bIns="0" rtlCol="0" anchor="b" anchorCtr="0">
            <a:noAutofit/>
          </a:bodyPr>
          <a:lstStyle>
            <a:defPPr>
              <a:defRPr lang="en-US"/>
            </a:defPPr>
            <a:lvl1pPr marL="0" algn="r" defTabSz="914400" rtl="0" eaLnBrk="1" latinLnBrk="0" hangingPunct="1">
              <a:defRPr sz="900" b="1" kern="1200">
                <a:solidFill>
                  <a:srgbClr val="3C3C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a:t>Planning a day visit to the Wales Coast Path</a:t>
            </a:r>
            <a:endParaRPr lang="en-GB" sz="1000" dirty="0"/>
          </a:p>
        </p:txBody>
      </p:sp>
    </p:spTree>
    <p:extLst>
      <p:ext uri="{BB962C8B-B14F-4D97-AF65-F5344CB8AC3E}">
        <p14:creationId xmlns:p14="http://schemas.microsoft.com/office/powerpoint/2010/main" val="283338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699585"/>
          </a:xfrm>
        </p:spPr>
        <p:txBody>
          <a:bodyPr/>
          <a:lstStyle/>
          <a:p>
            <a:r>
              <a:rPr lang="en-GB" dirty="0"/>
              <a:t>Elevation</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26</a:t>
            </a:fld>
            <a:endParaRPr lang="en-GB" dirty="0"/>
          </a:p>
        </p:txBody>
      </p:sp>
      <p:grpSp>
        <p:nvGrpSpPr>
          <p:cNvPr id="15" name="Group 14">
            <a:extLst>
              <a:ext uri="{FF2B5EF4-FFF2-40B4-BE49-F238E27FC236}">
                <a16:creationId xmlns:a16="http://schemas.microsoft.com/office/drawing/2014/main" id="{3D620CE7-1A54-412A-A91B-92171FFD2D82}"/>
              </a:ext>
            </a:extLst>
          </p:cNvPr>
          <p:cNvGrpSpPr/>
          <p:nvPr/>
        </p:nvGrpSpPr>
        <p:grpSpPr>
          <a:xfrm>
            <a:off x="139700" y="5924549"/>
            <a:ext cx="11758498" cy="946152"/>
            <a:chOff x="139700" y="5924549"/>
            <a:chExt cx="11758498" cy="946152"/>
          </a:xfrm>
        </p:grpSpPr>
        <p:pic>
          <p:nvPicPr>
            <p:cNvPr id="16" name="Picture 15" descr="Logo, company name&#10;&#10;Description automatically generated">
              <a:extLst>
                <a:ext uri="{FF2B5EF4-FFF2-40B4-BE49-F238E27FC236}">
                  <a16:creationId xmlns:a16="http://schemas.microsoft.com/office/drawing/2014/main" id="{EF8CAADB-45CF-4326-8192-92D45C7E7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20" name="Graphic 19" descr="Walk with solid fill">
              <a:extLst>
                <a:ext uri="{FF2B5EF4-FFF2-40B4-BE49-F238E27FC236}">
                  <a16:creationId xmlns:a16="http://schemas.microsoft.com/office/drawing/2014/main" id="{98BE1DCF-7428-4C97-B623-16E660A866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pic>
        <p:nvPicPr>
          <p:cNvPr id="12" name="Picture 11">
            <a:extLst>
              <a:ext uri="{FF2B5EF4-FFF2-40B4-BE49-F238E27FC236}">
                <a16:creationId xmlns:a16="http://schemas.microsoft.com/office/drawing/2014/main" id="{BB569F60-F531-4132-8DAD-2A05E3ADFB74}"/>
              </a:ext>
            </a:extLst>
          </p:cNvPr>
          <p:cNvPicPr>
            <a:picLocks noChangeAspect="1"/>
          </p:cNvPicPr>
          <p:nvPr/>
        </p:nvPicPr>
        <p:blipFill>
          <a:blip r:embed="rId5"/>
          <a:stretch>
            <a:fillRect/>
          </a:stretch>
        </p:blipFill>
        <p:spPr>
          <a:xfrm>
            <a:off x="431801" y="1549798"/>
            <a:ext cx="7703531" cy="3852811"/>
          </a:xfrm>
          <a:prstGeom prst="rect">
            <a:avLst/>
          </a:prstGeom>
          <a:ln w="28575">
            <a:solidFill>
              <a:srgbClr val="0091A5"/>
            </a:solidFill>
          </a:ln>
        </p:spPr>
      </p:pic>
      <p:sp>
        <p:nvSpPr>
          <p:cNvPr id="13" name="TextBox 12">
            <a:extLst>
              <a:ext uri="{FF2B5EF4-FFF2-40B4-BE49-F238E27FC236}">
                <a16:creationId xmlns:a16="http://schemas.microsoft.com/office/drawing/2014/main" id="{067A456A-C0FF-45E4-A89D-0776FB6B8EB4}"/>
              </a:ext>
            </a:extLst>
          </p:cNvPr>
          <p:cNvSpPr txBox="1"/>
          <p:nvPr/>
        </p:nvSpPr>
        <p:spPr>
          <a:xfrm>
            <a:off x="8154646" y="1668304"/>
            <a:ext cx="3962400" cy="5170646"/>
          </a:xfrm>
          <a:prstGeom prst="rect">
            <a:avLst/>
          </a:prstGeom>
          <a:noFill/>
        </p:spPr>
        <p:txBody>
          <a:bodyPr wrap="square" rtlCol="0">
            <a:spAutoFit/>
          </a:bodyPr>
          <a:lstStyle/>
          <a:p>
            <a:pPr marL="342900" indent="-342900" algn="l">
              <a:buFont typeface="Arial" panose="020B0604020202020204" pitchFamily="34" charset="0"/>
              <a:buChar char="•"/>
            </a:pPr>
            <a:r>
              <a:rPr lang="en-GB" sz="2400" b="0" i="0" u="none" strike="noStrike" baseline="0" dirty="0">
                <a:solidFill>
                  <a:schemeClr val="tx1"/>
                </a:solidFill>
              </a:rPr>
              <a:t>A contour line is drawn between points of the same height, so any single contour line will be at the same height all the way along its length. </a:t>
            </a:r>
          </a:p>
          <a:p>
            <a:pPr marL="342900" indent="-342900" algn="l">
              <a:buFont typeface="Arial" panose="020B0604020202020204" pitchFamily="34" charset="0"/>
              <a:buChar char="•"/>
            </a:pPr>
            <a:endParaRPr lang="en-GB" sz="1200" b="0" i="0" u="none" strike="noStrike" baseline="0" dirty="0">
              <a:solidFill>
                <a:schemeClr val="tx1"/>
              </a:solidFill>
            </a:endParaRPr>
          </a:p>
          <a:p>
            <a:pPr marL="342900" indent="-342900" algn="l">
              <a:buFont typeface="Arial" panose="020B0604020202020204" pitchFamily="34" charset="0"/>
              <a:buChar char="•"/>
            </a:pPr>
            <a:r>
              <a:rPr lang="en-GB" sz="2400" b="0" i="0" u="none" strike="noStrike" baseline="0" dirty="0">
                <a:solidFill>
                  <a:schemeClr val="tx1"/>
                </a:solidFill>
              </a:rPr>
              <a:t>The interval between contours is usually ten meters. The closer together contour lines appear, the steeper the slope is. </a:t>
            </a:r>
          </a:p>
          <a:p>
            <a:endParaRPr lang="en-GB" dirty="0"/>
          </a:p>
        </p:txBody>
      </p:sp>
      <p:pic>
        <p:nvPicPr>
          <p:cNvPr id="26" name="Graphic 25" descr="Head with gears with solid fill">
            <a:extLst>
              <a:ext uri="{FF2B5EF4-FFF2-40B4-BE49-F238E27FC236}">
                <a16:creationId xmlns:a16="http://schemas.microsoft.com/office/drawing/2014/main" id="{D3417D4B-017A-4333-9202-5D495DAA41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53850" y="5682355"/>
            <a:ext cx="914400" cy="914400"/>
          </a:xfrm>
          <a:prstGeom prst="rect">
            <a:avLst/>
          </a:prstGeom>
        </p:spPr>
      </p:pic>
      <p:sp>
        <p:nvSpPr>
          <p:cNvPr id="24" name="TextBox 23">
            <a:extLst>
              <a:ext uri="{FF2B5EF4-FFF2-40B4-BE49-F238E27FC236}">
                <a16:creationId xmlns:a16="http://schemas.microsoft.com/office/drawing/2014/main" id="{9BB32FBB-2B70-40AA-9B9B-A68D7CF34094}"/>
              </a:ext>
            </a:extLst>
          </p:cNvPr>
          <p:cNvSpPr txBox="1"/>
          <p:nvPr/>
        </p:nvSpPr>
        <p:spPr>
          <a:xfrm>
            <a:off x="2485761" y="5728207"/>
            <a:ext cx="5780204" cy="830997"/>
          </a:xfrm>
          <a:prstGeom prst="rect">
            <a:avLst/>
          </a:prstGeom>
          <a:noFill/>
        </p:spPr>
        <p:txBody>
          <a:bodyPr wrap="square" rtlCol="0">
            <a:spAutoFit/>
          </a:bodyPr>
          <a:lstStyle/>
          <a:p>
            <a:r>
              <a:rPr lang="en-GB" sz="2400" dirty="0"/>
              <a:t>For further information on contour lines visit the </a:t>
            </a:r>
            <a:r>
              <a:rPr lang="en-GB" sz="2400" dirty="0">
                <a:solidFill>
                  <a:schemeClr val="accent1"/>
                </a:solidFill>
                <a:hlinkClick r:id="rId8">
                  <a:extLst>
                    <a:ext uri="{A12FA001-AC4F-418D-AE19-62706E023703}">
                      <ahyp:hlinkClr xmlns:ahyp="http://schemas.microsoft.com/office/drawing/2018/hyperlinkcolor" val="tx"/>
                    </a:ext>
                  </a:extLst>
                </a:hlinkClick>
              </a:rPr>
              <a:t>Ordnance Survey website</a:t>
            </a:r>
            <a:r>
              <a:rPr lang="en-GB" dirty="0"/>
              <a:t>.</a:t>
            </a:r>
          </a:p>
        </p:txBody>
      </p:sp>
      <p:sp>
        <p:nvSpPr>
          <p:cNvPr id="11" name="Footer Placeholder 11">
            <a:extLst>
              <a:ext uri="{FF2B5EF4-FFF2-40B4-BE49-F238E27FC236}">
                <a16:creationId xmlns:a16="http://schemas.microsoft.com/office/drawing/2014/main" id="{6F3E59A1-9DDA-42C8-8C0E-DC8E9F500EAF}"/>
              </a:ext>
            </a:extLst>
          </p:cNvPr>
          <p:cNvSpPr>
            <a:spLocks noGrp="1"/>
          </p:cNvSpPr>
          <p:nvPr>
            <p:ph type="ftr" sz="quarter" idx="11"/>
          </p:nvPr>
        </p:nvSpPr>
        <p:spPr>
          <a:xfrm>
            <a:off x="5505255" y="40414"/>
            <a:ext cx="6265702"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spTree>
    <p:extLst>
      <p:ext uri="{BB962C8B-B14F-4D97-AF65-F5344CB8AC3E}">
        <p14:creationId xmlns:p14="http://schemas.microsoft.com/office/powerpoint/2010/main" val="100310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699585"/>
          </a:xfrm>
        </p:spPr>
        <p:txBody>
          <a:bodyPr/>
          <a:lstStyle/>
          <a:p>
            <a:r>
              <a:rPr lang="en-GB" dirty="0"/>
              <a:t>What’s your elevation? </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a:xfrm>
            <a:off x="9207500" y="6381750"/>
            <a:ext cx="2844800" cy="365125"/>
          </a:xfrm>
        </p:spPr>
        <p:txBody>
          <a:bodyPr/>
          <a:lstStyle/>
          <a:p>
            <a:fld id="{1EB79DAB-90E4-4F14-9B31-761BB9951B41}" type="slidenum">
              <a:rPr lang="en-GB" smtClean="0"/>
              <a:pPr/>
              <a:t>27</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294041" y="1060075"/>
            <a:ext cx="7511353" cy="3847207"/>
          </a:xfrm>
          <a:prstGeom prst="rect">
            <a:avLst/>
          </a:prstGeom>
          <a:noFill/>
        </p:spPr>
        <p:txBody>
          <a:bodyPr wrap="square" rtlCol="0">
            <a:spAutoFit/>
          </a:bodyPr>
          <a:lstStyle/>
          <a:p>
            <a:endParaRPr lang="en-GB" sz="1000" b="1" i="0" u="none" strike="noStrike" baseline="0" dirty="0">
              <a:solidFill>
                <a:schemeClr val="accent1"/>
              </a:solidFill>
            </a:endParaRPr>
          </a:p>
          <a:p>
            <a:r>
              <a:rPr lang="en-GB" sz="2400" b="1" dirty="0">
                <a:solidFill>
                  <a:schemeClr val="accent1"/>
                </a:solidFill>
              </a:rPr>
              <a:t>From studying the contour lines on a map:</a:t>
            </a:r>
          </a:p>
          <a:p>
            <a:endParaRPr lang="en-GB" sz="2400" dirty="0"/>
          </a:p>
          <a:p>
            <a:pPr marL="342900" indent="-342900">
              <a:buFont typeface="Arial" panose="020B0604020202020204" pitchFamily="34" charset="0"/>
              <a:buChar char="•"/>
            </a:pPr>
            <a:r>
              <a:rPr lang="en-GB" sz="2400" dirty="0"/>
              <a:t>Can your identify the highest point of elevation on your walk?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What’s the lowest point of elevation?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Can you plot the elevation of your walk on a map and provide a visual guide for walkers?</a:t>
            </a:r>
          </a:p>
          <a:p>
            <a:endParaRPr lang="en-GB" dirty="0"/>
          </a:p>
        </p:txBody>
      </p:sp>
      <p:sp>
        <p:nvSpPr>
          <p:cNvPr id="13" name="Footer Placeholder 11">
            <a:extLst>
              <a:ext uri="{FF2B5EF4-FFF2-40B4-BE49-F238E27FC236}">
                <a16:creationId xmlns:a16="http://schemas.microsoft.com/office/drawing/2014/main" id="{CDA97500-922D-4222-B064-1E8889A20FEB}"/>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4" name="Group 13">
            <a:extLst>
              <a:ext uri="{FF2B5EF4-FFF2-40B4-BE49-F238E27FC236}">
                <a16:creationId xmlns:a16="http://schemas.microsoft.com/office/drawing/2014/main" id="{ACF6DDCF-A8B8-4F43-AB1C-63F19E4DDD37}"/>
              </a:ext>
            </a:extLst>
          </p:cNvPr>
          <p:cNvGrpSpPr/>
          <p:nvPr/>
        </p:nvGrpSpPr>
        <p:grpSpPr>
          <a:xfrm>
            <a:off x="139700" y="5924549"/>
            <a:ext cx="11758498" cy="946152"/>
            <a:chOff x="139700" y="5924549"/>
            <a:chExt cx="11758498" cy="946152"/>
          </a:xfrm>
        </p:grpSpPr>
        <p:pic>
          <p:nvPicPr>
            <p:cNvPr id="15" name="Picture 14" descr="Logo, company name&#10;&#10;Description automatically generated">
              <a:extLst>
                <a:ext uri="{FF2B5EF4-FFF2-40B4-BE49-F238E27FC236}">
                  <a16:creationId xmlns:a16="http://schemas.microsoft.com/office/drawing/2014/main" id="{2D1336F5-92BE-4407-8489-0CFB49B0B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6" name="Graphic 15" descr="Walk with solid fill">
              <a:extLst>
                <a:ext uri="{FF2B5EF4-FFF2-40B4-BE49-F238E27FC236}">
                  <a16:creationId xmlns:a16="http://schemas.microsoft.com/office/drawing/2014/main" id="{C6975949-A616-4981-8C60-56AEF14016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pic>
        <p:nvPicPr>
          <p:cNvPr id="20" name="Graphic 19" descr="Head with gears with solid fill">
            <a:extLst>
              <a:ext uri="{FF2B5EF4-FFF2-40B4-BE49-F238E27FC236}">
                <a16:creationId xmlns:a16="http://schemas.microsoft.com/office/drawing/2014/main" id="{7EC6ABF2-2BBC-45B7-B683-4563DC7C19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50883" y="5390272"/>
            <a:ext cx="1138941" cy="1138941"/>
          </a:xfrm>
          <a:prstGeom prst="rect">
            <a:avLst/>
          </a:prstGeom>
        </p:spPr>
      </p:pic>
      <p:sp>
        <p:nvSpPr>
          <p:cNvPr id="6" name="TextBox 5">
            <a:extLst>
              <a:ext uri="{FF2B5EF4-FFF2-40B4-BE49-F238E27FC236}">
                <a16:creationId xmlns:a16="http://schemas.microsoft.com/office/drawing/2014/main" id="{302238C6-3975-4530-A445-291C9996E137}"/>
              </a:ext>
            </a:extLst>
          </p:cNvPr>
          <p:cNvSpPr txBox="1"/>
          <p:nvPr/>
        </p:nvSpPr>
        <p:spPr>
          <a:xfrm>
            <a:off x="3288253" y="5491107"/>
            <a:ext cx="6052008" cy="1107996"/>
          </a:xfrm>
          <a:prstGeom prst="rect">
            <a:avLst/>
          </a:prstGeom>
          <a:noFill/>
        </p:spPr>
        <p:txBody>
          <a:bodyPr wrap="square" rtlCol="0">
            <a:spAutoFit/>
          </a:bodyPr>
          <a:lstStyle/>
          <a:p>
            <a:r>
              <a:rPr lang="en-GB" sz="2400" dirty="0"/>
              <a:t>Websites which might be of use: </a:t>
            </a:r>
          </a:p>
          <a:p>
            <a:r>
              <a:rPr lang="en-GB" sz="2400" dirty="0">
                <a:solidFill>
                  <a:schemeClr val="accent1"/>
                </a:solidFill>
                <a:hlinkClick r:id="rId7">
                  <a:extLst>
                    <a:ext uri="{A12FA001-AC4F-418D-AE19-62706E023703}">
                      <ahyp:hlinkClr xmlns:ahyp="http://schemas.microsoft.com/office/drawing/2018/hyperlinkcolor" val="tx"/>
                    </a:ext>
                  </a:extLst>
                </a:hlinkClick>
              </a:rPr>
              <a:t>OS Maps</a:t>
            </a:r>
            <a:r>
              <a:rPr lang="en-GB" sz="2400" dirty="0">
                <a:solidFill>
                  <a:schemeClr val="accent1"/>
                </a:solidFill>
              </a:rPr>
              <a:t> </a:t>
            </a:r>
            <a:r>
              <a:rPr lang="en-GB" sz="2400" dirty="0"/>
              <a:t>and </a:t>
            </a:r>
            <a:r>
              <a:rPr lang="en-GB" sz="2400" dirty="0">
                <a:solidFill>
                  <a:schemeClr val="accent1"/>
                </a:solidFill>
                <a:hlinkClick r:id="rId8">
                  <a:extLst>
                    <a:ext uri="{A12FA001-AC4F-418D-AE19-62706E023703}">
                      <ahyp:hlinkClr xmlns:ahyp="http://schemas.microsoft.com/office/drawing/2018/hyperlinkcolor" val="tx"/>
                    </a:ext>
                  </a:extLst>
                </a:hlinkClick>
              </a:rPr>
              <a:t>Elevation Finder</a:t>
            </a:r>
            <a:r>
              <a:rPr lang="en-GB" sz="2400" dirty="0"/>
              <a:t>.</a:t>
            </a:r>
          </a:p>
          <a:p>
            <a:endParaRPr lang="en-GB" dirty="0"/>
          </a:p>
        </p:txBody>
      </p:sp>
      <p:pic>
        <p:nvPicPr>
          <p:cNvPr id="9" name="Picture 8" descr="A person walking on a path by the water&#10;&#10;Description automatically generated with low confidence">
            <a:extLst>
              <a:ext uri="{FF2B5EF4-FFF2-40B4-BE49-F238E27FC236}">
                <a16:creationId xmlns:a16="http://schemas.microsoft.com/office/drawing/2014/main" id="{E7E98BBE-8592-4962-A582-53B14C9CF0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33174" y="1908107"/>
            <a:ext cx="2704067" cy="4048194"/>
          </a:xfrm>
          <a:prstGeom prst="rect">
            <a:avLst/>
          </a:prstGeom>
          <a:ln w="28575">
            <a:solidFill>
              <a:srgbClr val="0091A5"/>
            </a:solidFill>
          </a:ln>
        </p:spPr>
      </p:pic>
    </p:spTree>
    <p:extLst>
      <p:ext uri="{BB962C8B-B14F-4D97-AF65-F5344CB8AC3E}">
        <p14:creationId xmlns:p14="http://schemas.microsoft.com/office/powerpoint/2010/main" val="236823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699585"/>
          </a:xfrm>
        </p:spPr>
        <p:txBody>
          <a:bodyPr/>
          <a:lstStyle/>
          <a:p>
            <a:r>
              <a:rPr lang="en-GB" dirty="0"/>
              <a:t>What’s your gradient?</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28</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294041" y="1432447"/>
            <a:ext cx="11758259" cy="1538883"/>
          </a:xfrm>
          <a:prstGeom prst="rect">
            <a:avLst/>
          </a:prstGeom>
          <a:noFill/>
        </p:spPr>
        <p:txBody>
          <a:bodyPr wrap="square" rtlCol="0">
            <a:spAutoFit/>
          </a:bodyPr>
          <a:lstStyle/>
          <a:p>
            <a:r>
              <a:rPr lang="en-GB" sz="2400" b="1" dirty="0">
                <a:solidFill>
                  <a:schemeClr val="accent1"/>
                </a:solidFill>
              </a:rPr>
              <a:t>Can you calculate the gradient of an incline along your walk? </a:t>
            </a:r>
          </a:p>
          <a:p>
            <a:endParaRPr lang="en-GB" sz="1200" dirty="0"/>
          </a:p>
          <a:p>
            <a:r>
              <a:rPr lang="en-GB" sz="2400" dirty="0"/>
              <a:t>Gradient can be calculated by dividing the vertical height by the horizontal distance.</a:t>
            </a:r>
          </a:p>
          <a:p>
            <a:endParaRPr lang="en-GB" sz="2400" dirty="0"/>
          </a:p>
          <a:p>
            <a:endParaRPr lang="en-GB" sz="1000" b="1" i="0" u="none" strike="noStrike" baseline="0" dirty="0">
              <a:solidFill>
                <a:schemeClr val="accent1"/>
              </a:solidFill>
            </a:endParaRPr>
          </a:p>
        </p:txBody>
      </p:sp>
      <p:sp>
        <p:nvSpPr>
          <p:cNvPr id="9" name="Footer Placeholder 11">
            <a:extLst>
              <a:ext uri="{FF2B5EF4-FFF2-40B4-BE49-F238E27FC236}">
                <a16:creationId xmlns:a16="http://schemas.microsoft.com/office/drawing/2014/main" id="{EFED1159-094F-4F9A-A8E8-3708520C69F9}"/>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0" name="Group 9">
            <a:extLst>
              <a:ext uri="{FF2B5EF4-FFF2-40B4-BE49-F238E27FC236}">
                <a16:creationId xmlns:a16="http://schemas.microsoft.com/office/drawing/2014/main" id="{38D02C64-A222-4A16-9FD5-59EE82D04BF4}"/>
              </a:ext>
            </a:extLst>
          </p:cNvPr>
          <p:cNvGrpSpPr/>
          <p:nvPr/>
        </p:nvGrpSpPr>
        <p:grpSpPr>
          <a:xfrm>
            <a:off x="139700" y="5924549"/>
            <a:ext cx="11758498" cy="946152"/>
            <a:chOff x="139700" y="5924549"/>
            <a:chExt cx="11758498" cy="946152"/>
          </a:xfrm>
        </p:grpSpPr>
        <p:pic>
          <p:nvPicPr>
            <p:cNvPr id="11" name="Picture 10" descr="Logo, company name&#10;&#10;Description automatically generated">
              <a:extLst>
                <a:ext uri="{FF2B5EF4-FFF2-40B4-BE49-F238E27FC236}">
                  <a16:creationId xmlns:a16="http://schemas.microsoft.com/office/drawing/2014/main" id="{321118AE-43CA-4D94-AB40-186231310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2" name="Graphic 11" descr="Walk with solid fill">
              <a:extLst>
                <a:ext uri="{FF2B5EF4-FFF2-40B4-BE49-F238E27FC236}">
                  <a16:creationId xmlns:a16="http://schemas.microsoft.com/office/drawing/2014/main" id="{AB782A70-90EC-4325-B40E-89655B6720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pic>
        <p:nvPicPr>
          <p:cNvPr id="6" name="Picture 5" descr="A group of people walking on a path in a grassy area&#10;&#10;Description automatically generated with low confidence">
            <a:extLst>
              <a:ext uri="{FF2B5EF4-FFF2-40B4-BE49-F238E27FC236}">
                <a16:creationId xmlns:a16="http://schemas.microsoft.com/office/drawing/2014/main" id="{41A6E665-346E-46D3-B742-19F53D1584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3861" y="2760871"/>
            <a:ext cx="5782151" cy="3835192"/>
          </a:xfrm>
          <a:prstGeom prst="rect">
            <a:avLst/>
          </a:prstGeom>
          <a:ln w="28575">
            <a:solidFill>
              <a:srgbClr val="0091A5"/>
            </a:solidFill>
          </a:ln>
        </p:spPr>
      </p:pic>
    </p:spTree>
    <p:extLst>
      <p:ext uri="{BB962C8B-B14F-4D97-AF65-F5344CB8AC3E}">
        <p14:creationId xmlns:p14="http://schemas.microsoft.com/office/powerpoint/2010/main" val="2759276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699585"/>
          </a:xfrm>
        </p:spPr>
        <p:txBody>
          <a:bodyPr/>
          <a:lstStyle/>
          <a:p>
            <a:r>
              <a:rPr lang="en-GB" dirty="0"/>
              <a:t>Grade your walk</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29</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431801" y="1031825"/>
            <a:ext cx="8448248" cy="5262979"/>
          </a:xfrm>
          <a:prstGeom prst="rect">
            <a:avLst/>
          </a:prstGeom>
          <a:noFill/>
        </p:spPr>
        <p:txBody>
          <a:bodyPr wrap="square" rtlCol="0">
            <a:spAutoFit/>
          </a:bodyPr>
          <a:lstStyle/>
          <a:p>
            <a:endParaRPr lang="en-GB" sz="2400" b="1" i="0" u="none" strike="noStrike" baseline="0" dirty="0">
              <a:solidFill>
                <a:schemeClr val="accent1"/>
              </a:solidFill>
            </a:endParaRPr>
          </a:p>
          <a:p>
            <a:pPr marL="342900" indent="-342900">
              <a:buFont typeface="Arial" panose="020B0604020202020204" pitchFamily="34" charset="0"/>
              <a:buChar char="•"/>
            </a:pPr>
            <a:r>
              <a:rPr lang="en-GB" sz="2400" dirty="0"/>
              <a:t>Consider the trail surface, gradient and level of fitness needed for your walk.</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Can you come up with a trail grade to give walkers an indication of its difficulty?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For examples of how trails are graded, visit the </a:t>
            </a:r>
            <a:r>
              <a:rPr lang="en-GB" sz="2400" dirty="0">
                <a:solidFill>
                  <a:schemeClr val="accent1"/>
                </a:solidFill>
                <a:hlinkClick r:id="rId2">
                  <a:extLst>
                    <a:ext uri="{A12FA001-AC4F-418D-AE19-62706E023703}">
                      <ahyp:hlinkClr xmlns:ahyp="http://schemas.microsoft.com/office/drawing/2018/hyperlinkcolor" val="tx"/>
                    </a:ext>
                  </a:extLst>
                </a:hlinkClick>
              </a:rPr>
              <a:t>Natural Resources Wales walking trails guide</a:t>
            </a:r>
            <a:r>
              <a:rPr lang="en-GB" sz="2400" dirty="0"/>
              <a:t> webpage.</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Will you need to advise group members to bring trekking poles? Should extra water and chocolate be carried to hydrate and replenish energy levels?</a:t>
            </a:r>
          </a:p>
          <a:p>
            <a:endParaRPr lang="en-GB" sz="2400" b="1" dirty="0"/>
          </a:p>
        </p:txBody>
      </p:sp>
      <p:sp>
        <p:nvSpPr>
          <p:cNvPr id="11" name="Footer Placeholder 11">
            <a:extLst>
              <a:ext uri="{FF2B5EF4-FFF2-40B4-BE49-F238E27FC236}">
                <a16:creationId xmlns:a16="http://schemas.microsoft.com/office/drawing/2014/main" id="{00739AEF-E1FB-4ABD-B68A-12244894E0B8}"/>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2" name="Group 11">
            <a:extLst>
              <a:ext uri="{FF2B5EF4-FFF2-40B4-BE49-F238E27FC236}">
                <a16:creationId xmlns:a16="http://schemas.microsoft.com/office/drawing/2014/main" id="{68B407A7-3B46-44AD-BDB2-CC3174EFDD72}"/>
              </a:ext>
            </a:extLst>
          </p:cNvPr>
          <p:cNvGrpSpPr/>
          <p:nvPr/>
        </p:nvGrpSpPr>
        <p:grpSpPr>
          <a:xfrm>
            <a:off x="139700" y="5924549"/>
            <a:ext cx="11758498" cy="946152"/>
            <a:chOff x="139700" y="5924549"/>
            <a:chExt cx="11758498" cy="946152"/>
          </a:xfrm>
        </p:grpSpPr>
        <p:pic>
          <p:nvPicPr>
            <p:cNvPr id="13" name="Picture 12" descr="Logo, company name&#10;&#10;Description automatically generated">
              <a:extLst>
                <a:ext uri="{FF2B5EF4-FFF2-40B4-BE49-F238E27FC236}">
                  <a16:creationId xmlns:a16="http://schemas.microsoft.com/office/drawing/2014/main" id="{447957C1-BF4A-496F-8FA7-BB66996F1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4" name="Graphic 13" descr="Walk with solid fill">
              <a:extLst>
                <a:ext uri="{FF2B5EF4-FFF2-40B4-BE49-F238E27FC236}">
                  <a16:creationId xmlns:a16="http://schemas.microsoft.com/office/drawing/2014/main" id="{4A0073F8-E51C-4FA7-A322-F07E265EA8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3798" y="5956301"/>
              <a:ext cx="914400" cy="914400"/>
            </a:xfrm>
            <a:prstGeom prst="rect">
              <a:avLst/>
            </a:prstGeom>
          </p:spPr>
        </p:pic>
      </p:grpSp>
      <p:pic>
        <p:nvPicPr>
          <p:cNvPr id="7" name="Picture 6" descr="A picture containing rock, outdoor, rocky, nature&#10;&#10;Description automatically generated">
            <a:extLst>
              <a:ext uri="{FF2B5EF4-FFF2-40B4-BE49-F238E27FC236}">
                <a16:creationId xmlns:a16="http://schemas.microsoft.com/office/drawing/2014/main" id="{42412677-9726-4D83-9C9F-DED51B917D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2150" y="1844567"/>
            <a:ext cx="2678726" cy="4019659"/>
          </a:xfrm>
          <a:prstGeom prst="rect">
            <a:avLst/>
          </a:prstGeom>
          <a:ln w="28575">
            <a:solidFill>
              <a:srgbClr val="0091A5"/>
            </a:solidFill>
          </a:ln>
        </p:spPr>
      </p:pic>
    </p:spTree>
    <p:extLst>
      <p:ext uri="{BB962C8B-B14F-4D97-AF65-F5344CB8AC3E}">
        <p14:creationId xmlns:p14="http://schemas.microsoft.com/office/powerpoint/2010/main" val="309668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6A4B-12BE-4DBA-8264-EFD6014EC995}"/>
              </a:ext>
            </a:extLst>
          </p:cNvPr>
          <p:cNvSpPr>
            <a:spLocks noGrp="1"/>
          </p:cNvSpPr>
          <p:nvPr>
            <p:ph type="title"/>
          </p:nvPr>
        </p:nvSpPr>
        <p:spPr/>
        <p:txBody>
          <a:bodyPr/>
          <a:lstStyle/>
          <a:p>
            <a:r>
              <a:rPr lang="en-GB" dirty="0"/>
              <a:t>Your brief</a:t>
            </a:r>
          </a:p>
        </p:txBody>
      </p:sp>
      <p:sp>
        <p:nvSpPr>
          <p:cNvPr id="3" name="Content Placeholder 2">
            <a:extLst>
              <a:ext uri="{FF2B5EF4-FFF2-40B4-BE49-F238E27FC236}">
                <a16:creationId xmlns:a16="http://schemas.microsoft.com/office/drawing/2014/main" id="{E447BFE4-6619-423E-AED5-EF26F3980717}"/>
              </a:ext>
            </a:extLst>
          </p:cNvPr>
          <p:cNvSpPr>
            <a:spLocks noGrp="1"/>
          </p:cNvSpPr>
          <p:nvPr>
            <p:ph idx="1"/>
          </p:nvPr>
        </p:nvSpPr>
        <p:spPr>
          <a:xfrm>
            <a:off x="431801" y="1955188"/>
            <a:ext cx="5225029" cy="4536356"/>
          </a:xfrm>
        </p:spPr>
        <p:txBody>
          <a:bodyPr/>
          <a:lstStyle/>
          <a:p>
            <a:r>
              <a:rPr lang="en-GB" dirty="0">
                <a:solidFill>
                  <a:schemeClr val="accent1"/>
                </a:solidFill>
              </a:rPr>
              <a:t>Imagine you are </a:t>
            </a:r>
            <a:r>
              <a:rPr lang="en-GB" i="0" u="none" strike="noStrike" baseline="0" dirty="0">
                <a:solidFill>
                  <a:schemeClr val="accent1"/>
                </a:solidFill>
              </a:rPr>
              <a:t>seasoned Wales Coast Path users. </a:t>
            </a:r>
          </a:p>
          <a:p>
            <a:endParaRPr lang="en-GB" i="0" u="none" strike="noStrike" baseline="0" dirty="0">
              <a:solidFill>
                <a:schemeClr val="accent1"/>
              </a:solidFill>
            </a:endParaRPr>
          </a:p>
          <a:p>
            <a:r>
              <a:rPr lang="en-GB" b="0" i="0" u="none" strike="noStrike" baseline="0" dirty="0">
                <a:solidFill>
                  <a:schemeClr val="tx1"/>
                </a:solidFill>
              </a:rPr>
              <a:t>You have been asked to plan a visit/a walk along a section of the Wales Coast Path for your fellow learners, who have never walked a section of the Path before. </a:t>
            </a:r>
            <a:endParaRPr lang="en-GB" b="0" dirty="0">
              <a:solidFill>
                <a:schemeClr val="tx1"/>
              </a:solidFill>
            </a:endParaRPr>
          </a:p>
        </p:txBody>
      </p:sp>
      <p:sp>
        <p:nvSpPr>
          <p:cNvPr id="4" name="Slide Number Placeholder 3">
            <a:extLst>
              <a:ext uri="{FF2B5EF4-FFF2-40B4-BE49-F238E27FC236}">
                <a16:creationId xmlns:a16="http://schemas.microsoft.com/office/drawing/2014/main" id="{994367EE-C079-46F7-B0E0-8DE920C36ACC}"/>
              </a:ext>
            </a:extLst>
          </p:cNvPr>
          <p:cNvSpPr>
            <a:spLocks noGrp="1"/>
          </p:cNvSpPr>
          <p:nvPr>
            <p:ph type="sldNum" sz="quarter" idx="12"/>
          </p:nvPr>
        </p:nvSpPr>
        <p:spPr/>
        <p:txBody>
          <a:bodyPr/>
          <a:lstStyle/>
          <a:p>
            <a:fld id="{1EB79DAB-90E4-4F14-9B31-761BB9951B41}" type="slidenum">
              <a:rPr lang="en-GB" smtClean="0"/>
              <a:pPr/>
              <a:t>3</a:t>
            </a:fld>
            <a:endParaRPr lang="en-GB" dirty="0"/>
          </a:p>
        </p:txBody>
      </p:sp>
      <p:grpSp>
        <p:nvGrpSpPr>
          <p:cNvPr id="13" name="Group 12">
            <a:extLst>
              <a:ext uri="{FF2B5EF4-FFF2-40B4-BE49-F238E27FC236}">
                <a16:creationId xmlns:a16="http://schemas.microsoft.com/office/drawing/2014/main" id="{383D0EA9-1DD8-45FD-8825-BD34E7D390BA}"/>
              </a:ext>
            </a:extLst>
          </p:cNvPr>
          <p:cNvGrpSpPr/>
          <p:nvPr/>
        </p:nvGrpSpPr>
        <p:grpSpPr>
          <a:xfrm>
            <a:off x="139700" y="5924549"/>
            <a:ext cx="11758498" cy="946152"/>
            <a:chOff x="139700" y="5924549"/>
            <a:chExt cx="11758498" cy="946152"/>
          </a:xfrm>
        </p:grpSpPr>
        <p:pic>
          <p:nvPicPr>
            <p:cNvPr id="14" name="Picture 13" descr="Logo, company name&#10;&#10;Description automatically generated">
              <a:extLst>
                <a:ext uri="{FF2B5EF4-FFF2-40B4-BE49-F238E27FC236}">
                  <a16:creationId xmlns:a16="http://schemas.microsoft.com/office/drawing/2014/main" id="{9D9CEBB1-9203-4F98-8710-849A41F68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5" name="Graphic 14" descr="Walk with solid fill">
              <a:extLst>
                <a:ext uri="{FF2B5EF4-FFF2-40B4-BE49-F238E27FC236}">
                  <a16:creationId xmlns:a16="http://schemas.microsoft.com/office/drawing/2014/main" id="{9973D6B8-5AB6-4C2A-9C46-A5C49B4FA8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pic>
        <p:nvPicPr>
          <p:cNvPr id="7" name="Picture 6" descr="A picture containing sky, outdoor, water, nature&#10;&#10;Description automatically generated">
            <a:extLst>
              <a:ext uri="{FF2B5EF4-FFF2-40B4-BE49-F238E27FC236}">
                <a16:creationId xmlns:a16="http://schemas.microsoft.com/office/drawing/2014/main" id="{D6F86EC2-8B3E-45F9-A4A4-F49CDAD2F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7485" y="1955188"/>
            <a:ext cx="5723706" cy="3814314"/>
          </a:xfrm>
          <a:prstGeom prst="rect">
            <a:avLst/>
          </a:prstGeom>
          <a:ln w="28575">
            <a:solidFill>
              <a:schemeClr val="accent1"/>
            </a:solidFill>
          </a:ln>
        </p:spPr>
      </p:pic>
      <p:sp>
        <p:nvSpPr>
          <p:cNvPr id="16" name="Footer Placeholder 11">
            <a:extLst>
              <a:ext uri="{FF2B5EF4-FFF2-40B4-BE49-F238E27FC236}">
                <a16:creationId xmlns:a16="http://schemas.microsoft.com/office/drawing/2014/main" id="{20812E53-BCC4-4DA3-A497-91417218D764}"/>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spTree>
    <p:extLst>
      <p:ext uri="{BB962C8B-B14F-4D97-AF65-F5344CB8AC3E}">
        <p14:creationId xmlns:p14="http://schemas.microsoft.com/office/powerpoint/2010/main" val="1769809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1"/>
            <a:ext cx="8775700" cy="674012"/>
          </a:xfrm>
        </p:spPr>
        <p:txBody>
          <a:bodyPr/>
          <a:lstStyle/>
          <a:p>
            <a:r>
              <a:rPr lang="en-GB" dirty="0"/>
              <a:t>When will your walk finish?</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30</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431052" y="2055300"/>
            <a:ext cx="10975501" cy="984885"/>
          </a:xfrm>
          <a:prstGeom prst="rect">
            <a:avLst/>
          </a:prstGeom>
          <a:noFill/>
        </p:spPr>
        <p:txBody>
          <a:bodyPr wrap="square" rtlCol="0">
            <a:spAutoFit/>
          </a:bodyPr>
          <a:lstStyle/>
          <a:p>
            <a:endParaRPr lang="en-GB" sz="1000" b="1" i="0" u="none" strike="noStrike" baseline="0" dirty="0">
              <a:solidFill>
                <a:schemeClr val="accent1"/>
              </a:solidFill>
              <a:latin typeface="+mj-lt"/>
            </a:endParaRPr>
          </a:p>
          <a:p>
            <a:endParaRPr lang="en-GB" sz="2400" b="1" dirty="0"/>
          </a:p>
          <a:p>
            <a:pPr marL="285750" indent="-285750">
              <a:spcAft>
                <a:spcPts val="1000"/>
              </a:spcAft>
              <a:buFont typeface="Arial" panose="020B0604020202020204" pitchFamily="34" charset="0"/>
              <a:buChar char="•"/>
            </a:pPr>
            <a:endParaRPr lang="en-GB" sz="2400" b="1" dirty="0"/>
          </a:p>
        </p:txBody>
      </p:sp>
      <p:sp>
        <p:nvSpPr>
          <p:cNvPr id="5" name="TextBox 4">
            <a:extLst>
              <a:ext uri="{FF2B5EF4-FFF2-40B4-BE49-F238E27FC236}">
                <a16:creationId xmlns:a16="http://schemas.microsoft.com/office/drawing/2014/main" id="{E05884CA-E2BE-4FCF-BDB5-EA0F57F785F0}"/>
              </a:ext>
            </a:extLst>
          </p:cNvPr>
          <p:cNvSpPr txBox="1"/>
          <p:nvPr/>
        </p:nvSpPr>
        <p:spPr>
          <a:xfrm>
            <a:off x="264484" y="1424097"/>
            <a:ext cx="6453826" cy="4524315"/>
          </a:xfrm>
          <a:prstGeom prst="rect">
            <a:avLst/>
          </a:prstGeom>
          <a:noFill/>
        </p:spPr>
        <p:txBody>
          <a:bodyPr wrap="square" rtlCol="0">
            <a:spAutoFit/>
          </a:bodyPr>
          <a:lstStyle/>
          <a:p>
            <a:pPr marL="342900" indent="-342900">
              <a:buFont typeface="Arial" panose="020B0604020202020204" pitchFamily="34" charset="0"/>
              <a:buChar char="•"/>
            </a:pPr>
            <a:r>
              <a:rPr lang="en-GB" sz="2400" dirty="0"/>
              <a:t>Factoring in how long you have estimated it will take you to walk a section of the Wales Coast Path, what time will your transport need to pick them up at the end of your walk? Or at what time will you need to make sure you are at the bus or train station to travel back? </a:t>
            </a:r>
          </a:p>
          <a:p>
            <a:endParaRPr lang="en-GB" sz="2400" dirty="0"/>
          </a:p>
          <a:p>
            <a:pPr marL="342900" indent="-342900">
              <a:buFont typeface="Arial" panose="020B0604020202020204" pitchFamily="34" charset="0"/>
              <a:buChar char="•"/>
            </a:pPr>
            <a:r>
              <a:rPr lang="en-GB" sz="2400" dirty="0"/>
              <a:t>If your setting is some distance away, do you need to consider factoring in an overnight stay?  Will parents need to fetch their children later than normal?</a:t>
            </a:r>
            <a:endParaRPr lang="en-GB" sz="3200" dirty="0"/>
          </a:p>
        </p:txBody>
      </p:sp>
      <p:sp>
        <p:nvSpPr>
          <p:cNvPr id="11" name="Footer Placeholder 11">
            <a:extLst>
              <a:ext uri="{FF2B5EF4-FFF2-40B4-BE49-F238E27FC236}">
                <a16:creationId xmlns:a16="http://schemas.microsoft.com/office/drawing/2014/main" id="{318DD35E-7A28-4564-B360-062BAC99C3BD}"/>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2" name="Group 11">
            <a:extLst>
              <a:ext uri="{FF2B5EF4-FFF2-40B4-BE49-F238E27FC236}">
                <a16:creationId xmlns:a16="http://schemas.microsoft.com/office/drawing/2014/main" id="{F8A18DEB-43F9-4FB2-B5D3-9E7FF44F363E}"/>
              </a:ext>
            </a:extLst>
          </p:cNvPr>
          <p:cNvGrpSpPr/>
          <p:nvPr/>
        </p:nvGrpSpPr>
        <p:grpSpPr>
          <a:xfrm>
            <a:off x="139700" y="5924549"/>
            <a:ext cx="11758498" cy="946152"/>
            <a:chOff x="139700" y="5924549"/>
            <a:chExt cx="11758498" cy="946152"/>
          </a:xfrm>
        </p:grpSpPr>
        <p:pic>
          <p:nvPicPr>
            <p:cNvPr id="13" name="Picture 12" descr="Logo, company name&#10;&#10;Description automatically generated">
              <a:extLst>
                <a:ext uri="{FF2B5EF4-FFF2-40B4-BE49-F238E27FC236}">
                  <a16:creationId xmlns:a16="http://schemas.microsoft.com/office/drawing/2014/main" id="{5FE2473B-8459-48FD-9797-6CB29E316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4" name="Graphic 13" descr="Walk with solid fill">
              <a:extLst>
                <a:ext uri="{FF2B5EF4-FFF2-40B4-BE49-F238E27FC236}">
                  <a16:creationId xmlns:a16="http://schemas.microsoft.com/office/drawing/2014/main" id="{F0EC1E88-2035-4423-97EA-E879D8574B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pic>
        <p:nvPicPr>
          <p:cNvPr id="7" name="Picture 6" descr="A picture containing sky, outdoor, overlooking, shore&#10;&#10;Description automatically generated">
            <a:extLst>
              <a:ext uri="{FF2B5EF4-FFF2-40B4-BE49-F238E27FC236}">
                <a16:creationId xmlns:a16="http://schemas.microsoft.com/office/drawing/2014/main" id="{CA1A6309-41F2-4B2F-A2B2-E6FD496709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4157" y="2038549"/>
            <a:ext cx="4876800" cy="2926080"/>
          </a:xfrm>
          <a:prstGeom prst="rect">
            <a:avLst/>
          </a:prstGeom>
          <a:ln w="28575">
            <a:solidFill>
              <a:srgbClr val="0091A5"/>
            </a:solidFill>
          </a:ln>
        </p:spPr>
      </p:pic>
    </p:spTree>
    <p:extLst>
      <p:ext uri="{BB962C8B-B14F-4D97-AF65-F5344CB8AC3E}">
        <p14:creationId xmlns:p14="http://schemas.microsoft.com/office/powerpoint/2010/main" val="107946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0" y="650140"/>
            <a:ext cx="8775700" cy="1012395"/>
          </a:xfrm>
        </p:spPr>
        <p:txBody>
          <a:bodyPr/>
          <a:lstStyle/>
          <a:p>
            <a:r>
              <a:rPr lang="en-GB" b="1" i="0" u="none" strike="noStrike" baseline="0" dirty="0"/>
              <a:t>Stopping for refreshments and comfort breaks</a:t>
            </a:r>
            <a:endParaRPr lang="en-GB" dirty="0"/>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31</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345687" y="1960177"/>
            <a:ext cx="6512313" cy="3785652"/>
          </a:xfrm>
          <a:prstGeom prst="rect">
            <a:avLst/>
          </a:prstGeom>
          <a:noFill/>
        </p:spPr>
        <p:txBody>
          <a:bodyPr wrap="square" rtlCol="0">
            <a:spAutoFit/>
          </a:bodyPr>
          <a:lstStyle/>
          <a:p>
            <a:pPr marL="342900" indent="-342900">
              <a:buFont typeface="Arial" panose="020B0604020202020204" pitchFamily="34" charset="0"/>
              <a:buChar char="•"/>
            </a:pPr>
            <a:r>
              <a:rPr lang="en-GB" sz="2400" dirty="0"/>
              <a:t>Will you stop somewhere for group members to buy lunch or will you ask them to bring sandwiches?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How long will you stop for lunch?</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Will there be time for group members to stop off and buy a souvenir?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Will you need to factor some extra time in?</a:t>
            </a:r>
            <a:endParaRPr lang="en-GB" sz="2400" b="1" i="0" u="none" strike="noStrike" baseline="0" dirty="0">
              <a:solidFill>
                <a:schemeClr val="accent1"/>
              </a:solidFill>
              <a:latin typeface="+mj-lt"/>
            </a:endParaRPr>
          </a:p>
        </p:txBody>
      </p:sp>
      <p:sp>
        <p:nvSpPr>
          <p:cNvPr id="10" name="Footer Placeholder 11">
            <a:extLst>
              <a:ext uri="{FF2B5EF4-FFF2-40B4-BE49-F238E27FC236}">
                <a16:creationId xmlns:a16="http://schemas.microsoft.com/office/drawing/2014/main" id="{E0465DA7-20A4-4603-9855-A7D8C1C652EE}"/>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1" name="Group 10">
            <a:extLst>
              <a:ext uri="{FF2B5EF4-FFF2-40B4-BE49-F238E27FC236}">
                <a16:creationId xmlns:a16="http://schemas.microsoft.com/office/drawing/2014/main" id="{51ADDFE1-3AA1-46DD-A845-5EF642DB19A2}"/>
              </a:ext>
            </a:extLst>
          </p:cNvPr>
          <p:cNvGrpSpPr/>
          <p:nvPr/>
        </p:nvGrpSpPr>
        <p:grpSpPr>
          <a:xfrm>
            <a:off x="139700" y="5924549"/>
            <a:ext cx="11758498" cy="946152"/>
            <a:chOff x="139700" y="5924549"/>
            <a:chExt cx="11758498" cy="946152"/>
          </a:xfrm>
        </p:grpSpPr>
        <p:pic>
          <p:nvPicPr>
            <p:cNvPr id="12" name="Picture 11" descr="Logo, company name&#10;&#10;Description automatically generated">
              <a:extLst>
                <a:ext uri="{FF2B5EF4-FFF2-40B4-BE49-F238E27FC236}">
                  <a16:creationId xmlns:a16="http://schemas.microsoft.com/office/drawing/2014/main" id="{FF1B5026-467D-45B1-80E0-5846F3D76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3" name="Graphic 12" descr="Walk with solid fill">
              <a:extLst>
                <a:ext uri="{FF2B5EF4-FFF2-40B4-BE49-F238E27FC236}">
                  <a16:creationId xmlns:a16="http://schemas.microsoft.com/office/drawing/2014/main" id="{89F88E7F-D987-41AB-9947-CB81DA1CBA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pic>
        <p:nvPicPr>
          <p:cNvPr id="6" name="Picture 5" descr="A picture containing sky, outdoor, red, orange&#10;&#10;Description automatically generated">
            <a:extLst>
              <a:ext uri="{FF2B5EF4-FFF2-40B4-BE49-F238E27FC236}">
                <a16:creationId xmlns:a16="http://schemas.microsoft.com/office/drawing/2014/main" id="{EAAA6A8D-C728-4C43-9898-E4EF879EBC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1398" y="2103008"/>
            <a:ext cx="4876800" cy="3249930"/>
          </a:xfrm>
          <a:prstGeom prst="rect">
            <a:avLst/>
          </a:prstGeom>
          <a:ln w="28575">
            <a:solidFill>
              <a:srgbClr val="0091A5"/>
            </a:solidFill>
          </a:ln>
        </p:spPr>
      </p:pic>
    </p:spTree>
    <p:extLst>
      <p:ext uri="{BB962C8B-B14F-4D97-AF65-F5344CB8AC3E}">
        <p14:creationId xmlns:p14="http://schemas.microsoft.com/office/powerpoint/2010/main" val="306596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61C2F-F620-4D65-B50F-30E1CB63E155}"/>
              </a:ext>
            </a:extLst>
          </p:cNvPr>
          <p:cNvSpPr>
            <a:spLocks noGrp="1"/>
          </p:cNvSpPr>
          <p:nvPr>
            <p:ph type="title"/>
          </p:nvPr>
        </p:nvSpPr>
        <p:spPr/>
        <p:txBody>
          <a:bodyPr/>
          <a:lstStyle/>
          <a:p>
            <a:r>
              <a:rPr lang="en-GB" dirty="0"/>
              <a:t>Toilet breaks!</a:t>
            </a:r>
          </a:p>
        </p:txBody>
      </p:sp>
      <p:sp>
        <p:nvSpPr>
          <p:cNvPr id="3" name="Content Placeholder 2">
            <a:extLst>
              <a:ext uri="{FF2B5EF4-FFF2-40B4-BE49-F238E27FC236}">
                <a16:creationId xmlns:a16="http://schemas.microsoft.com/office/drawing/2014/main" id="{5D1A2772-E670-45EB-842D-C533D5F66DC0}"/>
              </a:ext>
            </a:extLst>
          </p:cNvPr>
          <p:cNvSpPr>
            <a:spLocks noGrp="1"/>
          </p:cNvSpPr>
          <p:nvPr>
            <p:ph idx="1"/>
          </p:nvPr>
        </p:nvSpPr>
        <p:spPr>
          <a:xfrm>
            <a:off x="431800" y="1842617"/>
            <a:ext cx="11328400" cy="4536356"/>
          </a:xfrm>
        </p:spPr>
        <p:txBody>
          <a:bodyPr/>
          <a:lstStyle/>
          <a:p>
            <a:pPr algn="l"/>
            <a:r>
              <a:rPr lang="en-GB" b="0" i="0" u="none" strike="noStrike" baseline="0" dirty="0">
                <a:solidFill>
                  <a:schemeClr val="tx1"/>
                </a:solidFill>
              </a:rPr>
              <a:t>Using the spatial data layers feature on </a:t>
            </a:r>
            <a:r>
              <a:rPr lang="en-GB" b="0" i="0" u="none" strike="noStrike" baseline="0" dirty="0" err="1">
                <a:solidFill>
                  <a:schemeClr val="tx1"/>
                </a:solidFill>
              </a:rPr>
              <a:t>DataMapWales</a:t>
            </a:r>
            <a:r>
              <a:rPr lang="en-GB" b="0" i="0" u="none" strike="noStrike" baseline="0" dirty="0">
                <a:solidFill>
                  <a:schemeClr val="tx1"/>
                </a:solidFill>
              </a:rPr>
              <a:t>, you can view the location of public toilets on a map.  Will there be a loo available on your walk?</a:t>
            </a:r>
            <a:endParaRPr lang="en-GB" sz="3200" dirty="0">
              <a:solidFill>
                <a:schemeClr val="tx1"/>
              </a:solidFill>
            </a:endParaRPr>
          </a:p>
        </p:txBody>
      </p:sp>
      <p:sp>
        <p:nvSpPr>
          <p:cNvPr id="5" name="Slide Number Placeholder 4">
            <a:extLst>
              <a:ext uri="{FF2B5EF4-FFF2-40B4-BE49-F238E27FC236}">
                <a16:creationId xmlns:a16="http://schemas.microsoft.com/office/drawing/2014/main" id="{9FEAE62E-3429-4D62-BFAA-610E5AF47BF0}"/>
              </a:ext>
            </a:extLst>
          </p:cNvPr>
          <p:cNvSpPr>
            <a:spLocks noGrp="1"/>
          </p:cNvSpPr>
          <p:nvPr>
            <p:ph type="sldNum" sz="quarter" idx="12"/>
          </p:nvPr>
        </p:nvSpPr>
        <p:spPr/>
        <p:txBody>
          <a:bodyPr/>
          <a:lstStyle/>
          <a:p>
            <a:fld id="{1EB79DAB-90E4-4F14-9B31-761BB9951B41}" type="slidenum">
              <a:rPr lang="en-GB" smtClean="0"/>
              <a:pPr/>
              <a:t>32</a:t>
            </a:fld>
            <a:endParaRPr lang="en-GB" dirty="0"/>
          </a:p>
        </p:txBody>
      </p:sp>
      <p:grpSp>
        <p:nvGrpSpPr>
          <p:cNvPr id="6" name="Group 5">
            <a:extLst>
              <a:ext uri="{FF2B5EF4-FFF2-40B4-BE49-F238E27FC236}">
                <a16:creationId xmlns:a16="http://schemas.microsoft.com/office/drawing/2014/main" id="{F9711B45-28D1-4492-B55D-271E747A66C3}"/>
              </a:ext>
            </a:extLst>
          </p:cNvPr>
          <p:cNvGrpSpPr/>
          <p:nvPr/>
        </p:nvGrpSpPr>
        <p:grpSpPr>
          <a:xfrm>
            <a:off x="139700" y="5924549"/>
            <a:ext cx="11758498" cy="946152"/>
            <a:chOff x="139700" y="5924549"/>
            <a:chExt cx="11758498" cy="946152"/>
          </a:xfrm>
        </p:grpSpPr>
        <p:pic>
          <p:nvPicPr>
            <p:cNvPr id="7" name="Picture 6" descr="Logo, company name&#10;&#10;Description automatically generated">
              <a:extLst>
                <a:ext uri="{FF2B5EF4-FFF2-40B4-BE49-F238E27FC236}">
                  <a16:creationId xmlns:a16="http://schemas.microsoft.com/office/drawing/2014/main" id="{473ADC51-0A5E-4CAB-BADC-22B468A08C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8" name="Graphic 7" descr="Walk with solid fill">
              <a:extLst>
                <a:ext uri="{FF2B5EF4-FFF2-40B4-BE49-F238E27FC236}">
                  <a16:creationId xmlns:a16="http://schemas.microsoft.com/office/drawing/2014/main" id="{13738E4F-0899-44EF-9A00-DEDCBDAD34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sp>
        <p:nvSpPr>
          <p:cNvPr id="9" name="Footer Placeholder 11">
            <a:extLst>
              <a:ext uri="{FF2B5EF4-FFF2-40B4-BE49-F238E27FC236}">
                <a16:creationId xmlns:a16="http://schemas.microsoft.com/office/drawing/2014/main" id="{E4F4E547-9E2F-45A1-B859-B856B31F08B7}"/>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pic>
        <p:nvPicPr>
          <p:cNvPr id="11" name="Picture 10">
            <a:extLst>
              <a:ext uri="{FF2B5EF4-FFF2-40B4-BE49-F238E27FC236}">
                <a16:creationId xmlns:a16="http://schemas.microsoft.com/office/drawing/2014/main" id="{3912470A-E688-4D29-AE06-797E35DA7C99}"/>
              </a:ext>
            </a:extLst>
          </p:cNvPr>
          <p:cNvPicPr>
            <a:picLocks noChangeAspect="1"/>
          </p:cNvPicPr>
          <p:nvPr/>
        </p:nvPicPr>
        <p:blipFill rotWithShape="1">
          <a:blip r:embed="rId5"/>
          <a:srcRect t="15935" r="66" b="4065"/>
          <a:stretch/>
        </p:blipFill>
        <p:spPr>
          <a:xfrm>
            <a:off x="1938064" y="2720706"/>
            <a:ext cx="8110341" cy="4057920"/>
          </a:xfrm>
          <a:prstGeom prst="rect">
            <a:avLst/>
          </a:prstGeom>
          <a:ln w="28575">
            <a:solidFill>
              <a:srgbClr val="0091A5"/>
            </a:solidFill>
          </a:ln>
        </p:spPr>
      </p:pic>
      <p:pic>
        <p:nvPicPr>
          <p:cNvPr id="13" name="Picture 12">
            <a:extLst>
              <a:ext uri="{FF2B5EF4-FFF2-40B4-BE49-F238E27FC236}">
                <a16:creationId xmlns:a16="http://schemas.microsoft.com/office/drawing/2014/main" id="{2A31541E-17E7-4267-8106-0F5D4A045C06}"/>
              </a:ext>
            </a:extLst>
          </p:cNvPr>
          <p:cNvPicPr>
            <a:picLocks noChangeAspect="1"/>
          </p:cNvPicPr>
          <p:nvPr/>
        </p:nvPicPr>
        <p:blipFill>
          <a:blip r:embed="rId6"/>
          <a:stretch>
            <a:fillRect/>
          </a:stretch>
        </p:blipFill>
        <p:spPr>
          <a:xfrm>
            <a:off x="3211552" y="580052"/>
            <a:ext cx="1260088" cy="1262565"/>
          </a:xfrm>
          <a:prstGeom prst="rect">
            <a:avLst/>
          </a:prstGeom>
        </p:spPr>
      </p:pic>
    </p:spTree>
    <p:extLst>
      <p:ext uri="{BB962C8B-B14F-4D97-AF65-F5344CB8AC3E}">
        <p14:creationId xmlns:p14="http://schemas.microsoft.com/office/powerpoint/2010/main" val="1472868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2FCC2-DBE2-409D-87B9-4D380C03ABFF}"/>
              </a:ext>
            </a:extLst>
          </p:cNvPr>
          <p:cNvSpPr>
            <a:spLocks noGrp="1"/>
          </p:cNvSpPr>
          <p:nvPr>
            <p:ph type="title"/>
          </p:nvPr>
        </p:nvSpPr>
        <p:spPr>
          <a:xfrm>
            <a:off x="431801" y="476250"/>
            <a:ext cx="8775700" cy="1223963"/>
          </a:xfrm>
        </p:spPr>
        <p:txBody>
          <a:bodyPr anchor="ctr">
            <a:normAutofit/>
          </a:bodyPr>
          <a:lstStyle/>
          <a:p>
            <a:r>
              <a:rPr lang="en-GB" dirty="0"/>
              <a:t>Tide times</a:t>
            </a:r>
          </a:p>
        </p:txBody>
      </p:sp>
      <p:sp>
        <p:nvSpPr>
          <p:cNvPr id="3" name="Content Placeholder 2">
            <a:extLst>
              <a:ext uri="{FF2B5EF4-FFF2-40B4-BE49-F238E27FC236}">
                <a16:creationId xmlns:a16="http://schemas.microsoft.com/office/drawing/2014/main" id="{C6FEEBB7-5A4A-4833-A769-AF29D139E2EC}"/>
              </a:ext>
            </a:extLst>
          </p:cNvPr>
          <p:cNvSpPr>
            <a:spLocks noGrp="1"/>
          </p:cNvSpPr>
          <p:nvPr>
            <p:ph sz="half" idx="1"/>
          </p:nvPr>
        </p:nvSpPr>
        <p:spPr>
          <a:xfrm>
            <a:off x="431800" y="1916833"/>
            <a:ext cx="5558400" cy="4525963"/>
          </a:xfrm>
        </p:spPr>
        <p:txBody>
          <a:bodyPr>
            <a:normAutofit/>
          </a:bodyPr>
          <a:lstStyle/>
          <a:p>
            <a:r>
              <a:rPr lang="en-GB" sz="2400" b="0" i="0" u="none" strike="noStrike" baseline="0" dirty="0">
                <a:solidFill>
                  <a:schemeClr val="tx1"/>
                </a:solidFill>
              </a:rPr>
              <a:t>Being aware of the tide times while walking on the Wales Coast Path is very important as parts of the Path can become inaccessible during very high tides.</a:t>
            </a:r>
          </a:p>
          <a:p>
            <a:endParaRPr lang="en-GB" sz="2400" b="0" dirty="0"/>
          </a:p>
          <a:p>
            <a:r>
              <a:rPr lang="en-GB" sz="2400" b="0" i="0" u="none" strike="noStrike" baseline="0" dirty="0">
                <a:solidFill>
                  <a:schemeClr val="tx1"/>
                </a:solidFill>
              </a:rPr>
              <a:t>Check the </a:t>
            </a:r>
            <a:r>
              <a:rPr lang="en-GB" sz="2400" b="0" i="0" u="none" strike="noStrike" baseline="0" dirty="0">
                <a:hlinkClick r:id="rId2">
                  <a:extLst>
                    <a:ext uri="{A12FA001-AC4F-418D-AE19-62706E023703}">
                      <ahyp:hlinkClr xmlns:ahyp="http://schemas.microsoft.com/office/drawing/2018/hyperlinkcolor" val="tx"/>
                    </a:ext>
                  </a:extLst>
                </a:hlinkClick>
              </a:rPr>
              <a:t>Met Office website</a:t>
            </a:r>
            <a:r>
              <a:rPr lang="en-GB" sz="2400" b="0" i="0" u="none" strike="noStrike" baseline="0" dirty="0"/>
              <a:t> </a:t>
            </a:r>
            <a:r>
              <a:rPr lang="en-GB" sz="2400" b="0" i="0" u="none" strike="noStrike" baseline="0" dirty="0">
                <a:solidFill>
                  <a:schemeClr val="tx1"/>
                </a:solidFill>
              </a:rPr>
              <a:t>for tide times. </a:t>
            </a:r>
            <a:endParaRPr lang="en-GB" sz="2400" dirty="0">
              <a:solidFill>
                <a:schemeClr val="tx1"/>
              </a:solidFill>
            </a:endParaRPr>
          </a:p>
        </p:txBody>
      </p:sp>
      <p:pic>
        <p:nvPicPr>
          <p:cNvPr id="15" name="Picture 14" descr="A person swimming in a body of water&#10;&#10;Description automatically generated with medium confidence">
            <a:extLst>
              <a:ext uri="{FF2B5EF4-FFF2-40B4-BE49-F238E27FC236}">
                <a16:creationId xmlns:a16="http://schemas.microsoft.com/office/drawing/2014/main" id="{5D147BB2-D345-4D66-98E4-8CBD60F50DD4}"/>
              </a:ext>
            </a:extLst>
          </p:cNvPr>
          <p:cNvPicPr>
            <a:picLocks noChangeAspect="1"/>
          </p:cNvPicPr>
          <p:nvPr/>
        </p:nvPicPr>
        <p:blipFill rotWithShape="1">
          <a:blip r:embed="rId3">
            <a:extLst>
              <a:ext uri="{28A0092B-C50C-407E-A947-70E740481C1C}">
                <a14:useLocalDpi xmlns:a14="http://schemas.microsoft.com/office/drawing/2010/main" val="0"/>
              </a:ext>
            </a:extLst>
          </a:blip>
          <a:srcRect l="8362" r="24712" b="-2"/>
          <a:stretch/>
        </p:blipFill>
        <p:spPr>
          <a:xfrm>
            <a:off x="6365495" y="1916833"/>
            <a:ext cx="5384800" cy="4525963"/>
          </a:xfrm>
          <a:prstGeom prst="rect">
            <a:avLst/>
          </a:prstGeom>
          <a:noFill/>
          <a:ln w="28575">
            <a:solidFill>
              <a:schemeClr val="accent1"/>
            </a:solidFill>
          </a:ln>
        </p:spPr>
      </p:pic>
      <p:sp>
        <p:nvSpPr>
          <p:cNvPr id="5" name="Slide Number Placeholder 4">
            <a:extLst>
              <a:ext uri="{FF2B5EF4-FFF2-40B4-BE49-F238E27FC236}">
                <a16:creationId xmlns:a16="http://schemas.microsoft.com/office/drawing/2014/main" id="{12CB6981-0BB7-404B-B291-6ADEBF0B72DD}"/>
              </a:ext>
            </a:extLst>
          </p:cNvPr>
          <p:cNvSpPr>
            <a:spLocks noGrp="1"/>
          </p:cNvSpPr>
          <p:nvPr>
            <p:ph type="sldNum" sz="quarter" idx="12"/>
          </p:nvPr>
        </p:nvSpPr>
        <p:spPr>
          <a:xfrm>
            <a:off x="9207500" y="6413501"/>
            <a:ext cx="2844800" cy="365125"/>
          </a:xfrm>
        </p:spPr>
        <p:txBody>
          <a:bodyPr anchor="b">
            <a:normAutofit/>
          </a:bodyPr>
          <a:lstStyle/>
          <a:p>
            <a:pPr>
              <a:spcAft>
                <a:spcPts val="600"/>
              </a:spcAft>
            </a:pPr>
            <a:fld id="{1EB79DAB-90E4-4F14-9B31-761BB9951B41}" type="slidenum">
              <a:rPr lang="en-GB" smtClean="0">
                <a:solidFill>
                  <a:srgbClr val="3C3C41"/>
                </a:solidFill>
              </a:rPr>
              <a:pPr>
                <a:spcAft>
                  <a:spcPts val="600"/>
                </a:spcAft>
              </a:pPr>
              <a:t>33</a:t>
            </a:fld>
            <a:endParaRPr lang="en-GB">
              <a:solidFill>
                <a:srgbClr val="3C3C41"/>
              </a:solidFill>
            </a:endParaRPr>
          </a:p>
        </p:txBody>
      </p:sp>
      <p:grpSp>
        <p:nvGrpSpPr>
          <p:cNvPr id="16" name="Group 15">
            <a:extLst>
              <a:ext uri="{FF2B5EF4-FFF2-40B4-BE49-F238E27FC236}">
                <a16:creationId xmlns:a16="http://schemas.microsoft.com/office/drawing/2014/main" id="{50E9F7A2-3764-47E9-A9B4-273C228BF1AB}"/>
              </a:ext>
            </a:extLst>
          </p:cNvPr>
          <p:cNvGrpSpPr/>
          <p:nvPr/>
        </p:nvGrpSpPr>
        <p:grpSpPr>
          <a:xfrm>
            <a:off x="139700" y="5924549"/>
            <a:ext cx="11758498" cy="946152"/>
            <a:chOff x="139700" y="5924549"/>
            <a:chExt cx="11758498" cy="946152"/>
          </a:xfrm>
        </p:grpSpPr>
        <p:pic>
          <p:nvPicPr>
            <p:cNvPr id="17" name="Picture 16" descr="Logo, company name&#10;&#10;Description automatically generated">
              <a:extLst>
                <a:ext uri="{FF2B5EF4-FFF2-40B4-BE49-F238E27FC236}">
                  <a16:creationId xmlns:a16="http://schemas.microsoft.com/office/drawing/2014/main" id="{6B4DB2D9-91C4-417B-B62E-51832D226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8" name="Graphic 17" descr="Walk with solid fill">
              <a:extLst>
                <a:ext uri="{FF2B5EF4-FFF2-40B4-BE49-F238E27FC236}">
                  <a16:creationId xmlns:a16="http://schemas.microsoft.com/office/drawing/2014/main" id="{1990F492-89F4-4432-891C-33C8B5ED24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3798" y="5956301"/>
              <a:ext cx="914400" cy="914400"/>
            </a:xfrm>
            <a:prstGeom prst="rect">
              <a:avLst/>
            </a:prstGeom>
          </p:spPr>
        </p:pic>
      </p:grpSp>
      <p:sp>
        <p:nvSpPr>
          <p:cNvPr id="19" name="Footer Placeholder 11">
            <a:extLst>
              <a:ext uri="{FF2B5EF4-FFF2-40B4-BE49-F238E27FC236}">
                <a16:creationId xmlns:a16="http://schemas.microsoft.com/office/drawing/2014/main" id="{48971EE0-E1BF-4604-ACC6-74CEFDECD886}"/>
              </a:ext>
            </a:extLst>
          </p:cNvPr>
          <p:cNvSpPr>
            <a:spLocks noGrp="1"/>
          </p:cNvSpPr>
          <p:nvPr>
            <p:ph type="ftr" sz="quarter" idx="11"/>
          </p:nvPr>
        </p:nvSpPr>
        <p:spPr>
          <a:xfrm>
            <a:off x="8851769" y="115888"/>
            <a:ext cx="2908431" cy="312737"/>
          </a:xfrm>
        </p:spPr>
        <p:txBody>
          <a:bodyPr/>
          <a:lstStyle/>
          <a:p>
            <a:r>
              <a:rPr lang="en-GB" sz="1000" i="0" u="none" strike="noStrike" baseline="0" dirty="0">
                <a:solidFill>
                  <a:srgbClr val="3C3C41"/>
                </a:solidFill>
                <a:latin typeface="+mn-lt"/>
              </a:rPr>
              <a:t>Planning a day visit to the Wales Coast Path</a:t>
            </a:r>
            <a:endParaRPr lang="en-GB" sz="1000" dirty="0"/>
          </a:p>
        </p:txBody>
      </p:sp>
    </p:spTree>
    <p:extLst>
      <p:ext uri="{BB962C8B-B14F-4D97-AF65-F5344CB8AC3E}">
        <p14:creationId xmlns:p14="http://schemas.microsoft.com/office/powerpoint/2010/main" val="394249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2FCC2-DBE2-409D-87B9-4D380C03ABFF}"/>
              </a:ext>
            </a:extLst>
          </p:cNvPr>
          <p:cNvSpPr>
            <a:spLocks noGrp="1"/>
          </p:cNvSpPr>
          <p:nvPr>
            <p:ph type="title"/>
          </p:nvPr>
        </p:nvSpPr>
        <p:spPr>
          <a:xfrm>
            <a:off x="431801" y="476251"/>
            <a:ext cx="8775700" cy="786942"/>
          </a:xfrm>
        </p:spPr>
        <p:txBody>
          <a:bodyPr anchor="ctr">
            <a:normAutofit/>
          </a:bodyPr>
          <a:lstStyle/>
          <a:p>
            <a:r>
              <a:rPr lang="en-GB" dirty="0"/>
              <a:t>Itinerary</a:t>
            </a:r>
          </a:p>
        </p:txBody>
      </p:sp>
      <p:sp>
        <p:nvSpPr>
          <p:cNvPr id="3" name="Content Placeholder 2">
            <a:extLst>
              <a:ext uri="{FF2B5EF4-FFF2-40B4-BE49-F238E27FC236}">
                <a16:creationId xmlns:a16="http://schemas.microsoft.com/office/drawing/2014/main" id="{C6FEEBB7-5A4A-4833-A769-AF29D139E2EC}"/>
              </a:ext>
            </a:extLst>
          </p:cNvPr>
          <p:cNvSpPr>
            <a:spLocks noGrp="1"/>
          </p:cNvSpPr>
          <p:nvPr>
            <p:ph sz="half" idx="1"/>
          </p:nvPr>
        </p:nvSpPr>
        <p:spPr>
          <a:xfrm>
            <a:off x="431801" y="1330889"/>
            <a:ext cx="9881124" cy="4525963"/>
          </a:xfrm>
        </p:spPr>
        <p:txBody>
          <a:bodyPr>
            <a:normAutofit/>
          </a:bodyPr>
          <a:lstStyle/>
          <a:p>
            <a:r>
              <a:rPr lang="en-GB" sz="2400" b="0" dirty="0">
                <a:solidFill>
                  <a:schemeClr val="tx1"/>
                </a:solidFill>
              </a:rPr>
              <a:t>Now that your have given some consideration to the finer details of your walk you can turn your attention to writing an itinerary.  Use the ‘Worksheet - Writing a walk itinerary’ as an example to guide you.</a:t>
            </a:r>
          </a:p>
        </p:txBody>
      </p:sp>
      <p:sp>
        <p:nvSpPr>
          <p:cNvPr id="5" name="Slide Number Placeholder 4">
            <a:extLst>
              <a:ext uri="{FF2B5EF4-FFF2-40B4-BE49-F238E27FC236}">
                <a16:creationId xmlns:a16="http://schemas.microsoft.com/office/drawing/2014/main" id="{12CB6981-0BB7-404B-B291-6ADEBF0B72DD}"/>
              </a:ext>
            </a:extLst>
          </p:cNvPr>
          <p:cNvSpPr>
            <a:spLocks noGrp="1"/>
          </p:cNvSpPr>
          <p:nvPr>
            <p:ph type="sldNum" sz="quarter" idx="12"/>
          </p:nvPr>
        </p:nvSpPr>
        <p:spPr>
          <a:xfrm>
            <a:off x="9207500" y="6413501"/>
            <a:ext cx="2844800" cy="365125"/>
          </a:xfrm>
        </p:spPr>
        <p:txBody>
          <a:bodyPr anchor="b">
            <a:normAutofit/>
          </a:bodyPr>
          <a:lstStyle/>
          <a:p>
            <a:pPr>
              <a:spcAft>
                <a:spcPts val="600"/>
              </a:spcAft>
            </a:pPr>
            <a:fld id="{1EB79DAB-90E4-4F14-9B31-761BB9951B41}" type="slidenum">
              <a:rPr lang="en-GB" smtClean="0">
                <a:solidFill>
                  <a:srgbClr val="3C3C41"/>
                </a:solidFill>
              </a:rPr>
              <a:pPr>
                <a:spcAft>
                  <a:spcPts val="600"/>
                </a:spcAft>
              </a:pPr>
              <a:t>34</a:t>
            </a:fld>
            <a:endParaRPr lang="en-GB">
              <a:solidFill>
                <a:srgbClr val="3C3C41"/>
              </a:solidFill>
            </a:endParaRPr>
          </a:p>
        </p:txBody>
      </p:sp>
      <p:grpSp>
        <p:nvGrpSpPr>
          <p:cNvPr id="16" name="Group 15">
            <a:extLst>
              <a:ext uri="{FF2B5EF4-FFF2-40B4-BE49-F238E27FC236}">
                <a16:creationId xmlns:a16="http://schemas.microsoft.com/office/drawing/2014/main" id="{50E9F7A2-3764-47E9-A9B4-273C228BF1AB}"/>
              </a:ext>
            </a:extLst>
          </p:cNvPr>
          <p:cNvGrpSpPr/>
          <p:nvPr/>
        </p:nvGrpSpPr>
        <p:grpSpPr>
          <a:xfrm>
            <a:off x="139700" y="5924549"/>
            <a:ext cx="11758498" cy="946152"/>
            <a:chOff x="139700" y="5924549"/>
            <a:chExt cx="11758498" cy="946152"/>
          </a:xfrm>
        </p:grpSpPr>
        <p:pic>
          <p:nvPicPr>
            <p:cNvPr id="17" name="Picture 16" descr="Logo, company name&#10;&#10;Description automatically generated">
              <a:extLst>
                <a:ext uri="{FF2B5EF4-FFF2-40B4-BE49-F238E27FC236}">
                  <a16:creationId xmlns:a16="http://schemas.microsoft.com/office/drawing/2014/main" id="{6B4DB2D9-91C4-417B-B62E-51832D226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8" name="Graphic 17" descr="Walk with solid fill">
              <a:extLst>
                <a:ext uri="{FF2B5EF4-FFF2-40B4-BE49-F238E27FC236}">
                  <a16:creationId xmlns:a16="http://schemas.microsoft.com/office/drawing/2014/main" id="{1990F492-89F4-4432-891C-33C8B5ED24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sp>
        <p:nvSpPr>
          <p:cNvPr id="19" name="Footer Placeholder 11">
            <a:extLst>
              <a:ext uri="{FF2B5EF4-FFF2-40B4-BE49-F238E27FC236}">
                <a16:creationId xmlns:a16="http://schemas.microsoft.com/office/drawing/2014/main" id="{48971EE0-E1BF-4604-ACC6-74CEFDECD886}"/>
              </a:ext>
            </a:extLst>
          </p:cNvPr>
          <p:cNvSpPr>
            <a:spLocks noGrp="1"/>
          </p:cNvSpPr>
          <p:nvPr>
            <p:ph type="ftr" sz="quarter" idx="11"/>
          </p:nvPr>
        </p:nvSpPr>
        <p:spPr>
          <a:xfrm>
            <a:off x="8851769" y="115888"/>
            <a:ext cx="2908431" cy="312737"/>
          </a:xfrm>
        </p:spPr>
        <p:txBody>
          <a:bodyPr/>
          <a:lstStyle/>
          <a:p>
            <a:r>
              <a:rPr lang="en-GB" sz="1000" i="0" u="none" strike="noStrike" baseline="0" dirty="0">
                <a:solidFill>
                  <a:srgbClr val="3C3C41"/>
                </a:solidFill>
                <a:latin typeface="+mn-lt"/>
              </a:rPr>
              <a:t>Planning a day visit to the Wales Coast Path</a:t>
            </a:r>
            <a:endParaRPr lang="en-GB" sz="1000" dirty="0"/>
          </a:p>
        </p:txBody>
      </p:sp>
      <p:pic>
        <p:nvPicPr>
          <p:cNvPr id="6" name="Picture 5">
            <a:extLst>
              <a:ext uri="{FF2B5EF4-FFF2-40B4-BE49-F238E27FC236}">
                <a16:creationId xmlns:a16="http://schemas.microsoft.com/office/drawing/2014/main" id="{A6ADA6A5-34F5-45AC-B1CD-69F0E477DEAA}"/>
              </a:ext>
            </a:extLst>
          </p:cNvPr>
          <p:cNvPicPr>
            <a:picLocks noChangeAspect="1"/>
          </p:cNvPicPr>
          <p:nvPr/>
        </p:nvPicPr>
        <p:blipFill>
          <a:blip r:embed="rId5"/>
          <a:stretch>
            <a:fillRect/>
          </a:stretch>
        </p:blipFill>
        <p:spPr>
          <a:xfrm>
            <a:off x="2399093" y="2674415"/>
            <a:ext cx="6132621" cy="3997062"/>
          </a:xfrm>
          <a:prstGeom prst="rect">
            <a:avLst/>
          </a:prstGeom>
          <a:ln w="28575">
            <a:solidFill>
              <a:schemeClr val="accent1"/>
            </a:solidFill>
          </a:ln>
        </p:spPr>
      </p:pic>
    </p:spTree>
    <p:extLst>
      <p:ext uri="{BB962C8B-B14F-4D97-AF65-F5344CB8AC3E}">
        <p14:creationId xmlns:p14="http://schemas.microsoft.com/office/powerpoint/2010/main" val="1090581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F1061-8E58-4710-948F-8C3888904A83}"/>
              </a:ext>
            </a:extLst>
          </p:cNvPr>
          <p:cNvSpPr>
            <a:spLocks noGrp="1"/>
          </p:cNvSpPr>
          <p:nvPr>
            <p:ph type="title"/>
          </p:nvPr>
        </p:nvSpPr>
        <p:spPr>
          <a:xfrm>
            <a:off x="431801" y="476251"/>
            <a:ext cx="8775700" cy="525200"/>
          </a:xfrm>
        </p:spPr>
        <p:txBody>
          <a:bodyPr/>
          <a:lstStyle/>
          <a:p>
            <a:r>
              <a:rPr lang="en-GB" dirty="0"/>
              <a:t>Travel arrangements</a:t>
            </a:r>
          </a:p>
        </p:txBody>
      </p:sp>
      <p:pic>
        <p:nvPicPr>
          <p:cNvPr id="8" name="Content Placeholder 7" descr="A picture containing train&#10;&#10;Description automatically generated">
            <a:extLst>
              <a:ext uri="{FF2B5EF4-FFF2-40B4-BE49-F238E27FC236}">
                <a16:creationId xmlns:a16="http://schemas.microsoft.com/office/drawing/2014/main" id="{F93C11EA-66B6-4EA5-B35C-DE0A1D1813B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1801" y="1127372"/>
            <a:ext cx="2918007" cy="4377011"/>
          </a:xfrm>
          <a:ln w="28575">
            <a:solidFill>
              <a:schemeClr val="accent1"/>
            </a:solidFill>
          </a:ln>
        </p:spPr>
      </p:pic>
      <p:sp>
        <p:nvSpPr>
          <p:cNvPr id="6" name="Slide Number Placeholder 5">
            <a:extLst>
              <a:ext uri="{FF2B5EF4-FFF2-40B4-BE49-F238E27FC236}">
                <a16:creationId xmlns:a16="http://schemas.microsoft.com/office/drawing/2014/main" id="{8B35AAE8-E725-4E9A-A589-29EF92669867}"/>
              </a:ext>
            </a:extLst>
          </p:cNvPr>
          <p:cNvSpPr>
            <a:spLocks noGrp="1"/>
          </p:cNvSpPr>
          <p:nvPr>
            <p:ph type="sldNum" sz="quarter" idx="12"/>
          </p:nvPr>
        </p:nvSpPr>
        <p:spPr/>
        <p:txBody>
          <a:bodyPr/>
          <a:lstStyle/>
          <a:p>
            <a:fld id="{1EB79DAB-90E4-4F14-9B31-761BB9951B41}" type="slidenum">
              <a:rPr lang="en-GB" smtClean="0">
                <a:solidFill>
                  <a:srgbClr val="3C3C41"/>
                </a:solidFill>
              </a:rPr>
              <a:pPr/>
              <a:t>35</a:t>
            </a:fld>
            <a:endParaRPr lang="en-GB" dirty="0">
              <a:solidFill>
                <a:srgbClr val="3C3C41"/>
              </a:solidFill>
            </a:endParaRPr>
          </a:p>
        </p:txBody>
      </p:sp>
      <p:sp>
        <p:nvSpPr>
          <p:cNvPr id="12" name="TextBox 11">
            <a:extLst>
              <a:ext uri="{FF2B5EF4-FFF2-40B4-BE49-F238E27FC236}">
                <a16:creationId xmlns:a16="http://schemas.microsoft.com/office/drawing/2014/main" id="{A5C74447-2533-4046-860C-20B9A6E29415}"/>
              </a:ext>
            </a:extLst>
          </p:cNvPr>
          <p:cNvSpPr txBox="1"/>
          <p:nvPr/>
        </p:nvSpPr>
        <p:spPr>
          <a:xfrm>
            <a:off x="3459638" y="1127372"/>
            <a:ext cx="6268825" cy="1569660"/>
          </a:xfrm>
          <a:prstGeom prst="rect">
            <a:avLst/>
          </a:prstGeom>
          <a:noFill/>
        </p:spPr>
        <p:txBody>
          <a:bodyPr wrap="square" rtlCol="0">
            <a:spAutoFit/>
          </a:bodyPr>
          <a:lstStyle/>
          <a:p>
            <a:pPr algn="l"/>
            <a:r>
              <a:rPr lang="en-GB" sz="2400" b="1" i="0" u="none" strike="noStrike" baseline="0" dirty="0">
                <a:solidFill>
                  <a:schemeClr val="accent1"/>
                </a:solidFill>
              </a:rPr>
              <a:t>Once you have sorted your route, walking speed and itinerary, you can move on to plan the travel arrangements for your walk.</a:t>
            </a:r>
            <a:r>
              <a:rPr lang="en-GB" sz="2400" b="0" i="0" u="none" strike="noStrike" baseline="0" dirty="0">
                <a:solidFill>
                  <a:schemeClr val="accent1"/>
                </a:solidFill>
              </a:rPr>
              <a:t> </a:t>
            </a:r>
          </a:p>
        </p:txBody>
      </p:sp>
      <p:grpSp>
        <p:nvGrpSpPr>
          <p:cNvPr id="9" name="Group 8">
            <a:extLst>
              <a:ext uri="{FF2B5EF4-FFF2-40B4-BE49-F238E27FC236}">
                <a16:creationId xmlns:a16="http://schemas.microsoft.com/office/drawing/2014/main" id="{75E6F5B9-B6A6-417E-BB57-13403614E9B0}"/>
              </a:ext>
            </a:extLst>
          </p:cNvPr>
          <p:cNvGrpSpPr/>
          <p:nvPr/>
        </p:nvGrpSpPr>
        <p:grpSpPr>
          <a:xfrm>
            <a:off x="139700" y="5924549"/>
            <a:ext cx="11758498" cy="946152"/>
            <a:chOff x="139700" y="5924549"/>
            <a:chExt cx="11758498" cy="946152"/>
          </a:xfrm>
        </p:grpSpPr>
        <p:pic>
          <p:nvPicPr>
            <p:cNvPr id="11" name="Graphic 10" descr="Walk with solid fill">
              <a:extLst>
                <a:ext uri="{FF2B5EF4-FFF2-40B4-BE49-F238E27FC236}">
                  <a16:creationId xmlns:a16="http://schemas.microsoft.com/office/drawing/2014/main" id="{27405ED8-988D-4D3A-8441-451A618B8D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pic>
          <p:nvPicPr>
            <p:cNvPr id="10" name="Picture 9" descr="Logo, company name&#10;&#10;Description automatically generated">
              <a:extLst>
                <a:ext uri="{FF2B5EF4-FFF2-40B4-BE49-F238E27FC236}">
                  <a16:creationId xmlns:a16="http://schemas.microsoft.com/office/drawing/2014/main" id="{C4B2462A-0DCD-42A6-A853-2113ED41C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sp>
        <p:nvSpPr>
          <p:cNvPr id="4" name="Content Placeholder 3">
            <a:extLst>
              <a:ext uri="{FF2B5EF4-FFF2-40B4-BE49-F238E27FC236}">
                <a16:creationId xmlns:a16="http://schemas.microsoft.com/office/drawing/2014/main" id="{E182662F-4C7C-4607-A92D-6FA228A63D8F}"/>
              </a:ext>
            </a:extLst>
          </p:cNvPr>
          <p:cNvSpPr>
            <a:spLocks noGrp="1"/>
          </p:cNvSpPr>
          <p:nvPr>
            <p:ph sz="half" idx="2"/>
          </p:nvPr>
        </p:nvSpPr>
        <p:spPr>
          <a:xfrm>
            <a:off x="3628534" y="2525082"/>
            <a:ext cx="7979921" cy="4525963"/>
          </a:xfrm>
        </p:spPr>
        <p:txBody>
          <a:bodyPr/>
          <a:lstStyle/>
          <a:p>
            <a:pPr algn="l"/>
            <a:endParaRPr lang="en-GB" sz="1000" b="0" dirty="0">
              <a:solidFill>
                <a:schemeClr val="tx1"/>
              </a:solidFill>
            </a:endParaRPr>
          </a:p>
          <a:p>
            <a:pPr marL="342900" indent="-342900" algn="l">
              <a:buFont typeface="Arial" panose="020B0604020202020204" pitchFamily="34" charset="0"/>
              <a:buChar char="•"/>
            </a:pPr>
            <a:r>
              <a:rPr lang="en-GB" sz="2400" b="0" i="0" u="none" strike="noStrike" baseline="0" dirty="0">
                <a:solidFill>
                  <a:schemeClr val="tx1"/>
                </a:solidFill>
              </a:rPr>
              <a:t>How many people in total will be coming? </a:t>
            </a:r>
          </a:p>
          <a:p>
            <a:pPr marL="342900" indent="-342900" algn="l">
              <a:buFont typeface="Arial" panose="020B0604020202020204" pitchFamily="34" charset="0"/>
              <a:buChar char="•"/>
            </a:pPr>
            <a:r>
              <a:rPr lang="en-GB" sz="2400" b="0" i="0" u="none" strike="noStrike" baseline="0" dirty="0">
                <a:solidFill>
                  <a:schemeClr val="tx1"/>
                </a:solidFill>
              </a:rPr>
              <a:t>How many buses will you need to transport everyone? </a:t>
            </a:r>
          </a:p>
          <a:p>
            <a:pPr marL="342900" indent="-342900" algn="l">
              <a:buFont typeface="Arial" panose="020B0604020202020204" pitchFamily="34" charset="0"/>
              <a:buChar char="•"/>
            </a:pPr>
            <a:r>
              <a:rPr lang="en-GB" sz="2400" b="0" i="0" u="none" strike="noStrike" baseline="0" dirty="0">
                <a:solidFill>
                  <a:schemeClr val="tx1"/>
                </a:solidFill>
              </a:rPr>
              <a:t>Have you got sufficient budget to buy train tickets for everyone? </a:t>
            </a:r>
          </a:p>
          <a:p>
            <a:pPr marL="342900" indent="-342900" algn="l">
              <a:buFont typeface="Arial" panose="020B0604020202020204" pitchFamily="34" charset="0"/>
              <a:buChar char="•"/>
            </a:pPr>
            <a:r>
              <a:rPr lang="en-GB" sz="2400" b="0" i="0" u="none" strike="noStrike" baseline="0" dirty="0">
                <a:solidFill>
                  <a:schemeClr val="tx1"/>
                </a:solidFill>
              </a:rPr>
              <a:t>Ask for a quote or carry out some research online to get prices. </a:t>
            </a:r>
          </a:p>
          <a:p>
            <a:pPr marL="342900" indent="-342900" algn="l">
              <a:buFont typeface="Arial" panose="020B0604020202020204" pitchFamily="34" charset="0"/>
              <a:buChar char="•"/>
            </a:pPr>
            <a:r>
              <a:rPr lang="en-GB" sz="2400" b="0" i="0" u="none" strike="noStrike" baseline="0" dirty="0">
                <a:solidFill>
                  <a:schemeClr val="tx1"/>
                </a:solidFill>
              </a:rPr>
              <a:t>Once you have this information, work out the price per head for travel. </a:t>
            </a:r>
          </a:p>
          <a:p>
            <a:pPr marL="342900" indent="-342900" algn="l">
              <a:buFont typeface="Arial" panose="020B0604020202020204" pitchFamily="34" charset="0"/>
              <a:buChar char="•"/>
            </a:pPr>
            <a:r>
              <a:rPr lang="en-GB" sz="2400" b="0" i="0" u="none" strike="noStrike" baseline="0" dirty="0">
                <a:solidFill>
                  <a:schemeClr val="tx1"/>
                </a:solidFill>
              </a:rPr>
              <a:t>Is there a cheaper, alternative mode of travel available?</a:t>
            </a:r>
            <a:endParaRPr lang="en-GB" sz="2400" dirty="0">
              <a:solidFill>
                <a:schemeClr val="tx1"/>
              </a:solidFill>
            </a:endParaRPr>
          </a:p>
        </p:txBody>
      </p:sp>
      <p:sp>
        <p:nvSpPr>
          <p:cNvPr id="13" name="Footer Placeholder 11">
            <a:extLst>
              <a:ext uri="{FF2B5EF4-FFF2-40B4-BE49-F238E27FC236}">
                <a16:creationId xmlns:a16="http://schemas.microsoft.com/office/drawing/2014/main" id="{BEC531E4-36C7-4C05-83E3-BB365C62B9E6}"/>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spTree>
    <p:extLst>
      <p:ext uri="{BB962C8B-B14F-4D97-AF65-F5344CB8AC3E}">
        <p14:creationId xmlns:p14="http://schemas.microsoft.com/office/powerpoint/2010/main" val="2052648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1012395"/>
          </a:xfrm>
        </p:spPr>
        <p:txBody>
          <a:bodyPr/>
          <a:lstStyle/>
          <a:p>
            <a:r>
              <a:rPr lang="en-GB" b="1" i="0" u="none" strike="noStrike" baseline="0" dirty="0"/>
              <a:t>Enjoy your walk!</a:t>
            </a:r>
            <a:endParaRPr lang="en-GB" dirty="0"/>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36</a:t>
            </a:fld>
            <a:endParaRPr lang="en-GB" dirty="0"/>
          </a:p>
        </p:txBody>
      </p:sp>
      <p:sp>
        <p:nvSpPr>
          <p:cNvPr id="10" name="Footer Placeholder 11">
            <a:extLst>
              <a:ext uri="{FF2B5EF4-FFF2-40B4-BE49-F238E27FC236}">
                <a16:creationId xmlns:a16="http://schemas.microsoft.com/office/drawing/2014/main" id="{7F09BEB9-2283-468C-8075-19E8DA9CEB72}"/>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1" name="Group 10">
            <a:extLst>
              <a:ext uri="{FF2B5EF4-FFF2-40B4-BE49-F238E27FC236}">
                <a16:creationId xmlns:a16="http://schemas.microsoft.com/office/drawing/2014/main" id="{4114E004-B91B-449A-973E-C3FB7F5F3C85}"/>
              </a:ext>
            </a:extLst>
          </p:cNvPr>
          <p:cNvGrpSpPr/>
          <p:nvPr/>
        </p:nvGrpSpPr>
        <p:grpSpPr>
          <a:xfrm>
            <a:off x="139700" y="5940425"/>
            <a:ext cx="11758498" cy="946152"/>
            <a:chOff x="139700" y="5924549"/>
            <a:chExt cx="11758498" cy="946152"/>
          </a:xfrm>
        </p:grpSpPr>
        <p:pic>
          <p:nvPicPr>
            <p:cNvPr id="12" name="Picture 11" descr="Logo, company name&#10;&#10;Description automatically generated">
              <a:extLst>
                <a:ext uri="{FF2B5EF4-FFF2-40B4-BE49-F238E27FC236}">
                  <a16:creationId xmlns:a16="http://schemas.microsoft.com/office/drawing/2014/main" id="{31D35BBB-9FDE-4F27-A087-DC9748708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3" name="Graphic 12" descr="Walk with solid fill">
              <a:extLst>
                <a:ext uri="{FF2B5EF4-FFF2-40B4-BE49-F238E27FC236}">
                  <a16:creationId xmlns:a16="http://schemas.microsoft.com/office/drawing/2014/main" id="{76313924-332B-45B7-B0E9-9A50A3E51A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pic>
        <p:nvPicPr>
          <p:cNvPr id="14" name="Picture 13" descr="A picture containing tree, outdoor, person&#10;&#10;Description automatically generated">
            <a:extLst>
              <a:ext uri="{FF2B5EF4-FFF2-40B4-BE49-F238E27FC236}">
                <a16:creationId xmlns:a16="http://schemas.microsoft.com/office/drawing/2014/main" id="{BCCB4A67-CB1A-4378-8774-EE828C77D6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5163" y="1486580"/>
            <a:ext cx="7059389" cy="4706259"/>
          </a:xfrm>
          <a:prstGeom prst="rect">
            <a:avLst/>
          </a:prstGeom>
          <a:ln w="28575">
            <a:solidFill>
              <a:schemeClr val="accent1"/>
            </a:solidFill>
          </a:ln>
        </p:spPr>
      </p:pic>
    </p:spTree>
    <p:extLst>
      <p:ext uri="{BB962C8B-B14F-4D97-AF65-F5344CB8AC3E}">
        <p14:creationId xmlns:p14="http://schemas.microsoft.com/office/powerpoint/2010/main" val="909151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7586B-E98B-46C3-AE77-DA1C344E4EF8}"/>
              </a:ext>
            </a:extLst>
          </p:cNvPr>
          <p:cNvSpPr>
            <a:spLocks noGrp="1"/>
          </p:cNvSpPr>
          <p:nvPr>
            <p:ph type="title"/>
          </p:nvPr>
        </p:nvSpPr>
        <p:spPr>
          <a:xfrm>
            <a:off x="431801" y="476251"/>
            <a:ext cx="8775700" cy="738726"/>
          </a:xfrm>
        </p:spPr>
        <p:txBody>
          <a:bodyPr/>
          <a:lstStyle/>
          <a:p>
            <a:r>
              <a:rPr lang="en-GB" dirty="0"/>
              <a:t>Task</a:t>
            </a:r>
          </a:p>
        </p:txBody>
      </p:sp>
      <p:sp>
        <p:nvSpPr>
          <p:cNvPr id="3" name="Content Placeholder 2">
            <a:extLst>
              <a:ext uri="{FF2B5EF4-FFF2-40B4-BE49-F238E27FC236}">
                <a16:creationId xmlns:a16="http://schemas.microsoft.com/office/drawing/2014/main" id="{FF197EDA-2498-48FF-9F98-ABDA1EDC87C2}"/>
              </a:ext>
            </a:extLst>
          </p:cNvPr>
          <p:cNvSpPr>
            <a:spLocks noGrp="1"/>
          </p:cNvSpPr>
          <p:nvPr>
            <p:ph idx="1"/>
          </p:nvPr>
        </p:nvSpPr>
        <p:spPr>
          <a:xfrm>
            <a:off x="431801" y="1301585"/>
            <a:ext cx="6091548" cy="4536356"/>
          </a:xfrm>
        </p:spPr>
        <p:txBody>
          <a:bodyPr/>
          <a:lstStyle/>
          <a:p>
            <a:pPr algn="l"/>
            <a:r>
              <a:rPr lang="en-GB" i="0" u="none" strike="noStrike" baseline="0" dirty="0">
                <a:solidFill>
                  <a:schemeClr val="accent1"/>
                </a:solidFill>
              </a:rPr>
              <a:t>Working in small groups:</a:t>
            </a:r>
            <a:endParaRPr lang="en-GB" dirty="0">
              <a:solidFill>
                <a:schemeClr val="accent1"/>
              </a:solidFill>
            </a:endParaRPr>
          </a:p>
          <a:p>
            <a:pPr algn="l"/>
            <a:endParaRPr lang="en-GB" sz="1200" b="0" i="0" u="none" strike="noStrike" baseline="0" dirty="0">
              <a:solidFill>
                <a:schemeClr val="tx1"/>
              </a:solidFill>
            </a:endParaRPr>
          </a:p>
          <a:p>
            <a:r>
              <a:rPr lang="en-GB" b="0" i="0" u="none" strike="noStrike" baseline="0" dirty="0">
                <a:solidFill>
                  <a:schemeClr val="tx1"/>
                </a:solidFill>
              </a:rPr>
              <a:t>You will need to:</a:t>
            </a:r>
          </a:p>
          <a:p>
            <a:endParaRPr lang="en-GB" sz="500" b="0" i="0" u="none" strike="noStrike" baseline="0" dirty="0">
              <a:solidFill>
                <a:schemeClr val="tx1"/>
              </a:solidFill>
            </a:endParaRPr>
          </a:p>
          <a:p>
            <a:pPr>
              <a:spcBef>
                <a:spcPts val="1000"/>
              </a:spcBef>
            </a:pPr>
            <a:r>
              <a:rPr lang="en-GB" b="0" i="0" u="none" strike="noStrike" baseline="0" dirty="0">
                <a:solidFill>
                  <a:schemeClr val="tx1"/>
                </a:solidFill>
              </a:rPr>
              <a:t>i. Investigate what is an achievable distance for their group to walk in a day.</a:t>
            </a:r>
          </a:p>
          <a:p>
            <a:pPr>
              <a:spcBef>
                <a:spcPts val="1000"/>
              </a:spcBef>
            </a:pPr>
            <a:r>
              <a:rPr lang="en-GB" b="0" i="0" u="none" strike="noStrike" baseline="0" dirty="0">
                <a:solidFill>
                  <a:schemeClr val="tx1"/>
                </a:solidFill>
              </a:rPr>
              <a:t>ii. Consider the logistics of taking a group on a visit to the Wales Coast Path.</a:t>
            </a:r>
          </a:p>
          <a:p>
            <a:pPr>
              <a:spcBef>
                <a:spcPts val="1000"/>
              </a:spcBef>
            </a:pPr>
            <a:r>
              <a:rPr lang="en-GB" b="0" i="0" u="none" strike="noStrike" baseline="0" dirty="0">
                <a:solidFill>
                  <a:schemeClr val="tx1"/>
                </a:solidFill>
              </a:rPr>
              <a:t>iii. Write an itinerary for the day with detailed timings as to what will happen, when and where.</a:t>
            </a:r>
            <a:endParaRPr lang="en-GB" b="0" dirty="0">
              <a:solidFill>
                <a:schemeClr val="tx1"/>
              </a:solidFill>
            </a:endParaRPr>
          </a:p>
          <a:p>
            <a:pPr algn="l"/>
            <a:endParaRPr lang="en-GB" b="0" dirty="0">
              <a:solidFill>
                <a:schemeClr val="tx1"/>
              </a:solidFill>
            </a:endParaRPr>
          </a:p>
        </p:txBody>
      </p:sp>
      <p:sp>
        <p:nvSpPr>
          <p:cNvPr id="5" name="Slide Number Placeholder 4">
            <a:extLst>
              <a:ext uri="{FF2B5EF4-FFF2-40B4-BE49-F238E27FC236}">
                <a16:creationId xmlns:a16="http://schemas.microsoft.com/office/drawing/2014/main" id="{19E067A1-1DB3-47FF-A5EB-D75E8B9CB579}"/>
              </a:ext>
            </a:extLst>
          </p:cNvPr>
          <p:cNvSpPr>
            <a:spLocks noGrp="1"/>
          </p:cNvSpPr>
          <p:nvPr>
            <p:ph type="sldNum" sz="quarter" idx="12"/>
          </p:nvPr>
        </p:nvSpPr>
        <p:spPr/>
        <p:txBody>
          <a:bodyPr/>
          <a:lstStyle/>
          <a:p>
            <a:fld id="{1EB79DAB-90E4-4F14-9B31-761BB9951B41}" type="slidenum">
              <a:rPr lang="en-GB" smtClean="0"/>
              <a:pPr/>
              <a:t>4</a:t>
            </a:fld>
            <a:endParaRPr lang="en-GB" dirty="0"/>
          </a:p>
        </p:txBody>
      </p:sp>
      <p:pic>
        <p:nvPicPr>
          <p:cNvPr id="13" name="Picture 12" descr="A picture containing grass, sky, outdoor, megalith&#10;&#10;Description automatically generated">
            <a:extLst>
              <a:ext uri="{FF2B5EF4-FFF2-40B4-BE49-F238E27FC236}">
                <a16:creationId xmlns:a16="http://schemas.microsoft.com/office/drawing/2014/main" id="{DDD089FA-16AD-438C-8730-7D657757F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9881" y="2025283"/>
            <a:ext cx="5002419" cy="3338569"/>
          </a:xfrm>
          <a:prstGeom prst="rect">
            <a:avLst/>
          </a:prstGeom>
          <a:ln w="28575">
            <a:solidFill>
              <a:schemeClr val="accent1"/>
            </a:solidFill>
          </a:ln>
        </p:spPr>
      </p:pic>
      <p:sp>
        <p:nvSpPr>
          <p:cNvPr id="9" name="Footer Placeholder 11">
            <a:extLst>
              <a:ext uri="{FF2B5EF4-FFF2-40B4-BE49-F238E27FC236}">
                <a16:creationId xmlns:a16="http://schemas.microsoft.com/office/drawing/2014/main" id="{C882B4A9-6910-4FD7-A677-B4AD8C6C5FA5}"/>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0" name="Group 9">
            <a:extLst>
              <a:ext uri="{FF2B5EF4-FFF2-40B4-BE49-F238E27FC236}">
                <a16:creationId xmlns:a16="http://schemas.microsoft.com/office/drawing/2014/main" id="{471A3B56-BAF2-43B0-9091-3C36F35C9F6B}"/>
              </a:ext>
            </a:extLst>
          </p:cNvPr>
          <p:cNvGrpSpPr/>
          <p:nvPr/>
        </p:nvGrpSpPr>
        <p:grpSpPr>
          <a:xfrm>
            <a:off x="139700" y="5924549"/>
            <a:ext cx="11758498" cy="946152"/>
            <a:chOff x="139700" y="5924549"/>
            <a:chExt cx="11758498" cy="946152"/>
          </a:xfrm>
        </p:grpSpPr>
        <p:pic>
          <p:nvPicPr>
            <p:cNvPr id="11" name="Picture 10" descr="Logo, company name&#10;&#10;Description automatically generated">
              <a:extLst>
                <a:ext uri="{FF2B5EF4-FFF2-40B4-BE49-F238E27FC236}">
                  <a16:creationId xmlns:a16="http://schemas.microsoft.com/office/drawing/2014/main" id="{E6377285-C451-4E48-92B9-3A0E05C9B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5" name="Graphic 14" descr="Walk with solid fill">
              <a:extLst>
                <a:ext uri="{FF2B5EF4-FFF2-40B4-BE49-F238E27FC236}">
                  <a16:creationId xmlns:a16="http://schemas.microsoft.com/office/drawing/2014/main" id="{FB6B7A78-C272-4874-B33A-7808477C2E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3798" y="5956301"/>
              <a:ext cx="914400" cy="914400"/>
            </a:xfrm>
            <a:prstGeom prst="rect">
              <a:avLst/>
            </a:prstGeom>
          </p:spPr>
        </p:pic>
      </p:grpSp>
    </p:spTree>
    <p:extLst>
      <p:ext uri="{BB962C8B-B14F-4D97-AF65-F5344CB8AC3E}">
        <p14:creationId xmlns:p14="http://schemas.microsoft.com/office/powerpoint/2010/main" val="146858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45D1B-1E4A-4AEA-87C0-76AE108CE7F4}"/>
              </a:ext>
            </a:extLst>
          </p:cNvPr>
          <p:cNvSpPr>
            <a:spLocks noGrp="1"/>
          </p:cNvSpPr>
          <p:nvPr>
            <p:ph type="title"/>
          </p:nvPr>
        </p:nvSpPr>
        <p:spPr>
          <a:xfrm>
            <a:off x="431800" y="475789"/>
            <a:ext cx="8775700" cy="1223963"/>
          </a:xfrm>
        </p:spPr>
        <p:txBody>
          <a:bodyPr/>
          <a:lstStyle/>
          <a:p>
            <a:r>
              <a:rPr lang="en-GB" i="0" u="none" strike="noStrike" baseline="0" dirty="0"/>
              <a:t>Choose a start and finish point for your walk</a:t>
            </a:r>
            <a:br>
              <a:rPr lang="en-GB" dirty="0"/>
            </a:br>
            <a:endParaRPr lang="en-GB" dirty="0"/>
          </a:p>
        </p:txBody>
      </p:sp>
      <p:sp>
        <p:nvSpPr>
          <p:cNvPr id="5" name="Slide Number Placeholder 4">
            <a:extLst>
              <a:ext uri="{FF2B5EF4-FFF2-40B4-BE49-F238E27FC236}">
                <a16:creationId xmlns:a16="http://schemas.microsoft.com/office/drawing/2014/main" id="{5483EDC0-9C42-406C-8E41-B278ACB0B055}"/>
              </a:ext>
            </a:extLst>
          </p:cNvPr>
          <p:cNvSpPr>
            <a:spLocks noGrp="1"/>
          </p:cNvSpPr>
          <p:nvPr>
            <p:ph type="sldNum" sz="quarter" idx="12"/>
          </p:nvPr>
        </p:nvSpPr>
        <p:spPr/>
        <p:txBody>
          <a:bodyPr/>
          <a:lstStyle/>
          <a:p>
            <a:fld id="{1EB79DAB-90E4-4F14-9B31-761BB9951B41}" type="slidenum">
              <a:rPr lang="en-GB" smtClean="0"/>
              <a:pPr/>
              <a:t>5</a:t>
            </a:fld>
            <a:endParaRPr lang="en-GB" dirty="0"/>
          </a:p>
        </p:txBody>
      </p:sp>
      <p:sp>
        <p:nvSpPr>
          <p:cNvPr id="8" name="Footer Placeholder 11">
            <a:extLst>
              <a:ext uri="{FF2B5EF4-FFF2-40B4-BE49-F238E27FC236}">
                <a16:creationId xmlns:a16="http://schemas.microsoft.com/office/drawing/2014/main" id="{C01D5EA7-4E09-452C-936A-A79F6BD4C9A9}"/>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9" name="Group 8">
            <a:extLst>
              <a:ext uri="{FF2B5EF4-FFF2-40B4-BE49-F238E27FC236}">
                <a16:creationId xmlns:a16="http://schemas.microsoft.com/office/drawing/2014/main" id="{07BE0A8B-EA04-4C93-A466-B90AA15F8054}"/>
              </a:ext>
            </a:extLst>
          </p:cNvPr>
          <p:cNvGrpSpPr/>
          <p:nvPr/>
        </p:nvGrpSpPr>
        <p:grpSpPr>
          <a:xfrm>
            <a:off x="139700" y="5924549"/>
            <a:ext cx="11758498" cy="946152"/>
            <a:chOff x="139700" y="5924549"/>
            <a:chExt cx="11758498" cy="946152"/>
          </a:xfrm>
        </p:grpSpPr>
        <p:pic>
          <p:nvPicPr>
            <p:cNvPr id="10" name="Picture 9" descr="Logo, company name&#10;&#10;Description automatically generated">
              <a:extLst>
                <a:ext uri="{FF2B5EF4-FFF2-40B4-BE49-F238E27FC236}">
                  <a16:creationId xmlns:a16="http://schemas.microsoft.com/office/drawing/2014/main" id="{B3EECB62-DE93-4B7B-B74A-3F7067558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2" name="Graphic 11" descr="Walk with solid fill">
              <a:extLst>
                <a:ext uri="{FF2B5EF4-FFF2-40B4-BE49-F238E27FC236}">
                  <a16:creationId xmlns:a16="http://schemas.microsoft.com/office/drawing/2014/main" id="{2BEF0262-969B-4F47-8C79-6010851AAB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sp>
        <p:nvSpPr>
          <p:cNvPr id="3" name="TextBox 2">
            <a:extLst>
              <a:ext uri="{FF2B5EF4-FFF2-40B4-BE49-F238E27FC236}">
                <a16:creationId xmlns:a16="http://schemas.microsoft.com/office/drawing/2014/main" id="{36EF1C70-59FD-413C-A024-FB7BB1B5D918}"/>
              </a:ext>
            </a:extLst>
          </p:cNvPr>
          <p:cNvSpPr txBox="1"/>
          <p:nvPr/>
        </p:nvSpPr>
        <p:spPr>
          <a:xfrm>
            <a:off x="431800" y="1105901"/>
            <a:ext cx="9430601" cy="1938992"/>
          </a:xfrm>
          <a:prstGeom prst="rect">
            <a:avLst/>
          </a:prstGeom>
          <a:noFill/>
        </p:spPr>
        <p:txBody>
          <a:bodyPr wrap="square" rtlCol="0">
            <a:spAutoFit/>
          </a:bodyPr>
          <a:lstStyle/>
          <a:p>
            <a:pPr marL="285750" indent="-285750" algn="l">
              <a:buFont typeface="Arial" panose="020B0604020202020204" pitchFamily="34" charset="0"/>
              <a:buChar char="•"/>
            </a:pPr>
            <a:r>
              <a:rPr lang="en-GB" sz="2400" b="0" i="0" u="none" strike="noStrike" baseline="0" dirty="0"/>
              <a:t>Using the </a:t>
            </a:r>
            <a:r>
              <a:rPr lang="en-GB" sz="2400" b="0" i="0" u="none" strike="noStrike" baseline="0" dirty="0">
                <a:solidFill>
                  <a:srgbClr val="0091A5"/>
                </a:solidFill>
                <a:hlinkClick r:id="rId5">
                  <a:extLst>
                    <a:ext uri="{A12FA001-AC4F-418D-AE19-62706E023703}">
                      <ahyp:hlinkClr xmlns:ahyp="http://schemas.microsoft.com/office/drawing/2018/hyperlinkcolor" val="tx"/>
                    </a:ext>
                  </a:extLst>
                </a:hlinkClick>
              </a:rPr>
              <a:t>Wales Coast Path interactive map</a:t>
            </a:r>
            <a:r>
              <a:rPr lang="en-GB" sz="2400" b="0" i="0" u="none" strike="noStrike" baseline="0" dirty="0"/>
              <a:t>, choose a start and finish point for your walk.</a:t>
            </a:r>
          </a:p>
          <a:p>
            <a:pPr marL="285750" indent="-285750" algn="l">
              <a:buFont typeface="Arial" panose="020B0604020202020204" pitchFamily="34" charset="0"/>
              <a:buChar char="•"/>
            </a:pPr>
            <a:endParaRPr lang="en-GB" sz="1200" b="0" i="0" u="none" strike="noStrike" baseline="0" dirty="0"/>
          </a:p>
          <a:p>
            <a:pPr marL="285750" indent="-285750" algn="l">
              <a:buFont typeface="Arial" panose="020B0604020202020204" pitchFamily="34" charset="0"/>
              <a:buChar char="•"/>
            </a:pPr>
            <a:r>
              <a:rPr lang="en-GB" sz="2400" b="0" i="0" u="none" strike="noStrike" baseline="0" dirty="0"/>
              <a:t>What’s the distance between these two points?</a:t>
            </a:r>
          </a:p>
          <a:p>
            <a:pPr marL="285750" indent="-285750" algn="l">
              <a:buFont typeface="Arial" panose="020B0604020202020204" pitchFamily="34" charset="0"/>
              <a:buChar char="•"/>
            </a:pPr>
            <a:endParaRPr lang="en-GB" sz="1200" b="0" i="0" u="none" strike="noStrike" baseline="0" dirty="0"/>
          </a:p>
          <a:p>
            <a:pPr marL="285750" indent="-285750" algn="l">
              <a:buFont typeface="Arial" panose="020B0604020202020204" pitchFamily="34" charset="0"/>
              <a:buChar char="•"/>
            </a:pPr>
            <a:r>
              <a:rPr lang="en-GB" sz="2400" dirty="0"/>
              <a:t>Are there</a:t>
            </a:r>
            <a:r>
              <a:rPr lang="en-GB" sz="2400" b="0" i="0" u="none" strike="noStrike" baseline="0" dirty="0"/>
              <a:t> any temporary path diversions? </a:t>
            </a:r>
            <a:endParaRPr lang="en-GB" sz="2400" dirty="0"/>
          </a:p>
        </p:txBody>
      </p:sp>
      <p:pic>
        <p:nvPicPr>
          <p:cNvPr id="6" name="Picture 5">
            <a:extLst>
              <a:ext uri="{FF2B5EF4-FFF2-40B4-BE49-F238E27FC236}">
                <a16:creationId xmlns:a16="http://schemas.microsoft.com/office/drawing/2014/main" id="{5B317D6D-8646-4DA3-B8C2-7AA91CCF41FC}"/>
              </a:ext>
            </a:extLst>
          </p:cNvPr>
          <p:cNvPicPr>
            <a:picLocks noChangeAspect="1"/>
          </p:cNvPicPr>
          <p:nvPr/>
        </p:nvPicPr>
        <p:blipFill rotWithShape="1">
          <a:blip r:embed="rId6"/>
          <a:srcRect l="458" t="9734" r="916" b="4605"/>
          <a:stretch/>
        </p:blipFill>
        <p:spPr>
          <a:xfrm>
            <a:off x="2391200" y="3101718"/>
            <a:ext cx="6662198" cy="3616545"/>
          </a:xfrm>
          <a:prstGeom prst="rect">
            <a:avLst/>
          </a:prstGeom>
          <a:ln w="28575">
            <a:solidFill>
              <a:schemeClr val="accent1"/>
            </a:solidFill>
          </a:ln>
        </p:spPr>
      </p:pic>
    </p:spTree>
    <p:extLst>
      <p:ext uri="{BB962C8B-B14F-4D97-AF65-F5344CB8AC3E}">
        <p14:creationId xmlns:p14="http://schemas.microsoft.com/office/powerpoint/2010/main" val="22438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FFDB3-A3CD-47DE-8E62-79E08F442221}"/>
              </a:ext>
            </a:extLst>
          </p:cNvPr>
          <p:cNvSpPr>
            <a:spLocks noGrp="1"/>
          </p:cNvSpPr>
          <p:nvPr>
            <p:ph type="title"/>
          </p:nvPr>
        </p:nvSpPr>
        <p:spPr>
          <a:xfrm>
            <a:off x="431801" y="279237"/>
            <a:ext cx="8775700" cy="973409"/>
          </a:xfrm>
        </p:spPr>
        <p:txBody>
          <a:bodyPr/>
          <a:lstStyle/>
          <a:p>
            <a:r>
              <a:rPr lang="en-GB" dirty="0"/>
              <a:t>How far will you walk?</a:t>
            </a:r>
          </a:p>
        </p:txBody>
      </p:sp>
      <p:sp>
        <p:nvSpPr>
          <p:cNvPr id="3" name="Content Placeholder 2">
            <a:extLst>
              <a:ext uri="{FF2B5EF4-FFF2-40B4-BE49-F238E27FC236}">
                <a16:creationId xmlns:a16="http://schemas.microsoft.com/office/drawing/2014/main" id="{85059FFE-B3E2-4256-B921-40B287576688}"/>
              </a:ext>
            </a:extLst>
          </p:cNvPr>
          <p:cNvSpPr>
            <a:spLocks noGrp="1"/>
          </p:cNvSpPr>
          <p:nvPr>
            <p:ph idx="1"/>
          </p:nvPr>
        </p:nvSpPr>
        <p:spPr>
          <a:xfrm>
            <a:off x="431801" y="1230910"/>
            <a:ext cx="8636786" cy="4536356"/>
          </a:xfrm>
        </p:spPr>
        <p:txBody>
          <a:bodyPr/>
          <a:lstStyle/>
          <a:p>
            <a:r>
              <a:rPr lang="en-GB" dirty="0"/>
              <a:t>Complete the Worksheet – ‘What’s your distance?’ to work out what’s a comfortable walking distance for your group.</a:t>
            </a:r>
          </a:p>
        </p:txBody>
      </p:sp>
      <p:sp>
        <p:nvSpPr>
          <p:cNvPr id="5" name="Slide Number Placeholder 4">
            <a:extLst>
              <a:ext uri="{FF2B5EF4-FFF2-40B4-BE49-F238E27FC236}">
                <a16:creationId xmlns:a16="http://schemas.microsoft.com/office/drawing/2014/main" id="{6F65B619-CF85-44FA-9006-CA8ACA5F3578}"/>
              </a:ext>
            </a:extLst>
          </p:cNvPr>
          <p:cNvSpPr>
            <a:spLocks noGrp="1"/>
          </p:cNvSpPr>
          <p:nvPr>
            <p:ph type="sldNum" sz="quarter" idx="12"/>
          </p:nvPr>
        </p:nvSpPr>
        <p:spPr/>
        <p:txBody>
          <a:bodyPr/>
          <a:lstStyle/>
          <a:p>
            <a:fld id="{1EB79DAB-90E4-4F14-9B31-761BB9951B41}" type="slidenum">
              <a:rPr lang="en-GB" smtClean="0"/>
              <a:pPr/>
              <a:t>6</a:t>
            </a:fld>
            <a:endParaRPr lang="en-GB" dirty="0"/>
          </a:p>
        </p:txBody>
      </p:sp>
      <p:sp>
        <p:nvSpPr>
          <p:cNvPr id="12" name="TextBox 11">
            <a:extLst>
              <a:ext uri="{FF2B5EF4-FFF2-40B4-BE49-F238E27FC236}">
                <a16:creationId xmlns:a16="http://schemas.microsoft.com/office/drawing/2014/main" id="{F941F854-9A48-4A76-ABAA-26614B5FC26F}"/>
              </a:ext>
            </a:extLst>
          </p:cNvPr>
          <p:cNvSpPr txBox="1"/>
          <p:nvPr/>
        </p:nvSpPr>
        <p:spPr>
          <a:xfrm>
            <a:off x="277841" y="2375509"/>
            <a:ext cx="11163157" cy="461665"/>
          </a:xfrm>
          <a:prstGeom prst="rect">
            <a:avLst/>
          </a:prstGeom>
          <a:noFill/>
        </p:spPr>
        <p:txBody>
          <a:bodyPr wrap="square" rtlCol="0">
            <a:spAutoFit/>
          </a:bodyPr>
          <a:lstStyle/>
          <a:p>
            <a:endParaRPr lang="en-GB" sz="2400" dirty="0"/>
          </a:p>
        </p:txBody>
      </p:sp>
      <p:sp>
        <p:nvSpPr>
          <p:cNvPr id="11" name="Footer Placeholder 11">
            <a:extLst>
              <a:ext uri="{FF2B5EF4-FFF2-40B4-BE49-F238E27FC236}">
                <a16:creationId xmlns:a16="http://schemas.microsoft.com/office/drawing/2014/main" id="{2EF49F69-BE8B-4721-A953-1754B4541396}"/>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3" name="Group 12">
            <a:extLst>
              <a:ext uri="{FF2B5EF4-FFF2-40B4-BE49-F238E27FC236}">
                <a16:creationId xmlns:a16="http://schemas.microsoft.com/office/drawing/2014/main" id="{E5318A82-0C99-4694-957B-C96DEAC66349}"/>
              </a:ext>
            </a:extLst>
          </p:cNvPr>
          <p:cNvGrpSpPr/>
          <p:nvPr/>
        </p:nvGrpSpPr>
        <p:grpSpPr>
          <a:xfrm>
            <a:off x="139700" y="5924549"/>
            <a:ext cx="11758498" cy="946152"/>
            <a:chOff x="139700" y="5924549"/>
            <a:chExt cx="11758498" cy="946152"/>
          </a:xfrm>
        </p:grpSpPr>
        <p:pic>
          <p:nvPicPr>
            <p:cNvPr id="14" name="Picture 13" descr="Logo, company name&#10;&#10;Description automatically generated">
              <a:extLst>
                <a:ext uri="{FF2B5EF4-FFF2-40B4-BE49-F238E27FC236}">
                  <a16:creationId xmlns:a16="http://schemas.microsoft.com/office/drawing/2014/main" id="{24AC9D56-20DB-41A9-8343-9193F1C9B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9" name="Graphic 18" descr="Walk with solid fill">
              <a:extLst>
                <a:ext uri="{FF2B5EF4-FFF2-40B4-BE49-F238E27FC236}">
                  <a16:creationId xmlns:a16="http://schemas.microsoft.com/office/drawing/2014/main" id="{4624C4EF-EAAE-4E4F-AD85-A501EB3EA6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pic>
        <p:nvPicPr>
          <p:cNvPr id="6" name="Picture 5" descr="A picture containing grass, outdoor&#10;&#10;Description automatically generated">
            <a:extLst>
              <a:ext uri="{FF2B5EF4-FFF2-40B4-BE49-F238E27FC236}">
                <a16:creationId xmlns:a16="http://schemas.microsoft.com/office/drawing/2014/main" id="{792448A0-1409-4C25-B535-BCD7E858D4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937216" y="2950194"/>
            <a:ext cx="4444529" cy="2963019"/>
          </a:xfrm>
          <a:prstGeom prst="rect">
            <a:avLst/>
          </a:prstGeom>
          <a:ln w="28575">
            <a:solidFill>
              <a:schemeClr val="accent1"/>
            </a:solidFill>
          </a:ln>
        </p:spPr>
      </p:pic>
      <p:pic>
        <p:nvPicPr>
          <p:cNvPr id="9" name="Picture 8">
            <a:extLst>
              <a:ext uri="{FF2B5EF4-FFF2-40B4-BE49-F238E27FC236}">
                <a16:creationId xmlns:a16="http://schemas.microsoft.com/office/drawing/2014/main" id="{4332EFCC-29B2-4156-8D34-3DC9EB43CE26}"/>
              </a:ext>
            </a:extLst>
          </p:cNvPr>
          <p:cNvPicPr>
            <a:picLocks noChangeAspect="1"/>
          </p:cNvPicPr>
          <p:nvPr/>
        </p:nvPicPr>
        <p:blipFill>
          <a:blip r:embed="rId6"/>
          <a:stretch>
            <a:fillRect/>
          </a:stretch>
        </p:blipFill>
        <p:spPr>
          <a:xfrm>
            <a:off x="5251335" y="2204318"/>
            <a:ext cx="3430752" cy="4448349"/>
          </a:xfrm>
          <a:prstGeom prst="rect">
            <a:avLst/>
          </a:prstGeom>
          <a:ln w="28575">
            <a:solidFill>
              <a:schemeClr val="accent1"/>
            </a:solidFill>
          </a:ln>
        </p:spPr>
      </p:pic>
    </p:spTree>
    <p:extLst>
      <p:ext uri="{BB962C8B-B14F-4D97-AF65-F5344CB8AC3E}">
        <p14:creationId xmlns:p14="http://schemas.microsoft.com/office/powerpoint/2010/main" val="691421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4080C6-01E1-471A-976D-CAB1518ADC24}"/>
              </a:ext>
            </a:extLst>
          </p:cNvPr>
          <p:cNvSpPr>
            <a:spLocks noGrp="1"/>
          </p:cNvSpPr>
          <p:nvPr>
            <p:ph type="sldNum" sz="quarter" idx="12"/>
          </p:nvPr>
        </p:nvSpPr>
        <p:spPr/>
        <p:txBody>
          <a:bodyPr/>
          <a:lstStyle/>
          <a:p>
            <a:fld id="{1EB79DAB-90E4-4F14-9B31-761BB9951B41}" type="slidenum">
              <a:rPr lang="en-GB" smtClean="0"/>
              <a:pPr/>
              <a:t>7</a:t>
            </a:fld>
            <a:endParaRPr lang="en-GB" dirty="0"/>
          </a:p>
        </p:txBody>
      </p:sp>
      <p:sp>
        <p:nvSpPr>
          <p:cNvPr id="7" name="Content Placeholder 6">
            <a:extLst>
              <a:ext uri="{FF2B5EF4-FFF2-40B4-BE49-F238E27FC236}">
                <a16:creationId xmlns:a16="http://schemas.microsoft.com/office/drawing/2014/main" id="{522A00C3-3689-4B3A-AF59-7EC85997F80E}"/>
              </a:ext>
            </a:extLst>
          </p:cNvPr>
          <p:cNvSpPr>
            <a:spLocks noGrp="1"/>
          </p:cNvSpPr>
          <p:nvPr>
            <p:ph idx="1"/>
          </p:nvPr>
        </p:nvSpPr>
        <p:spPr>
          <a:xfrm>
            <a:off x="431800" y="1845393"/>
            <a:ext cx="5398845" cy="4536356"/>
          </a:xfrm>
        </p:spPr>
        <p:txBody>
          <a:bodyPr/>
          <a:lstStyle/>
          <a:p>
            <a:pPr algn="l"/>
            <a:r>
              <a:rPr lang="en-GB" b="0" i="0" u="none" strike="noStrike" baseline="0" dirty="0">
                <a:solidFill>
                  <a:schemeClr val="tx1"/>
                </a:solidFill>
              </a:rPr>
              <a:t>Once you have worked out your pace as individuals and/or as a group and the possible distance you could walk in a day, think about which pace you should plan your walk to? </a:t>
            </a:r>
          </a:p>
          <a:p>
            <a:pPr algn="l"/>
            <a:endParaRPr lang="en-GB" sz="1800" b="0" dirty="0">
              <a:solidFill>
                <a:schemeClr val="tx1"/>
              </a:solidFill>
            </a:endParaRPr>
          </a:p>
          <a:p>
            <a:pPr algn="l"/>
            <a:r>
              <a:rPr lang="en-GB" b="0" i="0" u="none" strike="noStrike" baseline="0" dirty="0">
                <a:solidFill>
                  <a:schemeClr val="tx1"/>
                </a:solidFill>
              </a:rPr>
              <a:t>What ideas can you come up with to ensure that some group members don’t press too far ahead whilst others are left plodding behind?</a:t>
            </a:r>
            <a:endParaRPr lang="en-GB" dirty="0">
              <a:solidFill>
                <a:schemeClr val="tx1"/>
              </a:solidFill>
            </a:endParaRPr>
          </a:p>
        </p:txBody>
      </p:sp>
      <p:sp>
        <p:nvSpPr>
          <p:cNvPr id="10" name="Title 9">
            <a:extLst>
              <a:ext uri="{FF2B5EF4-FFF2-40B4-BE49-F238E27FC236}">
                <a16:creationId xmlns:a16="http://schemas.microsoft.com/office/drawing/2014/main" id="{E01E213D-8560-4AC6-BA13-43AA46982B37}"/>
              </a:ext>
            </a:extLst>
          </p:cNvPr>
          <p:cNvSpPr>
            <a:spLocks noGrp="1"/>
          </p:cNvSpPr>
          <p:nvPr>
            <p:ph type="title"/>
          </p:nvPr>
        </p:nvSpPr>
        <p:spPr>
          <a:xfrm>
            <a:off x="431800" y="692869"/>
            <a:ext cx="8775700" cy="1223963"/>
          </a:xfrm>
        </p:spPr>
        <p:txBody>
          <a:bodyPr/>
          <a:lstStyle/>
          <a:p>
            <a:r>
              <a:rPr lang="en-GB" dirty="0"/>
              <a:t>What pace will you walk to?</a:t>
            </a:r>
            <a:br>
              <a:rPr lang="en-GB" dirty="0"/>
            </a:br>
            <a:endParaRPr lang="en-GB" dirty="0"/>
          </a:p>
        </p:txBody>
      </p:sp>
      <p:sp>
        <p:nvSpPr>
          <p:cNvPr id="9" name="Footer Placeholder 11">
            <a:extLst>
              <a:ext uri="{FF2B5EF4-FFF2-40B4-BE49-F238E27FC236}">
                <a16:creationId xmlns:a16="http://schemas.microsoft.com/office/drawing/2014/main" id="{3B8627F0-5166-4228-9F13-4C03FC5AFD0F}"/>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1" name="Group 10">
            <a:extLst>
              <a:ext uri="{FF2B5EF4-FFF2-40B4-BE49-F238E27FC236}">
                <a16:creationId xmlns:a16="http://schemas.microsoft.com/office/drawing/2014/main" id="{94F1B4A6-7144-4064-A85F-873372F17014}"/>
              </a:ext>
            </a:extLst>
          </p:cNvPr>
          <p:cNvGrpSpPr/>
          <p:nvPr/>
        </p:nvGrpSpPr>
        <p:grpSpPr>
          <a:xfrm>
            <a:off x="139700" y="5924549"/>
            <a:ext cx="11758498" cy="946152"/>
            <a:chOff x="139700" y="5924549"/>
            <a:chExt cx="11758498" cy="946152"/>
          </a:xfrm>
        </p:grpSpPr>
        <p:pic>
          <p:nvPicPr>
            <p:cNvPr id="15" name="Picture 14" descr="Logo, company name&#10;&#10;Description automatically generated">
              <a:extLst>
                <a:ext uri="{FF2B5EF4-FFF2-40B4-BE49-F238E27FC236}">
                  <a16:creationId xmlns:a16="http://schemas.microsoft.com/office/drawing/2014/main" id="{4D88BCF8-8D98-4DA2-86EF-0AE8BB22D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6" name="Graphic 15" descr="Walk with solid fill">
              <a:extLst>
                <a:ext uri="{FF2B5EF4-FFF2-40B4-BE49-F238E27FC236}">
                  <a16:creationId xmlns:a16="http://schemas.microsoft.com/office/drawing/2014/main" id="{05E2B153-4FAE-47A3-9404-6B3B9300DF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pic>
        <p:nvPicPr>
          <p:cNvPr id="3" name="Picture 2" descr="A picture containing sky, outdoor, ground, nature&#10;&#10;Description automatically generated">
            <a:extLst>
              <a:ext uri="{FF2B5EF4-FFF2-40B4-BE49-F238E27FC236}">
                <a16:creationId xmlns:a16="http://schemas.microsoft.com/office/drawing/2014/main" id="{E950D7E9-AE05-49D1-BD5F-E8D6E8BBF0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1285" y="1899418"/>
            <a:ext cx="5744226" cy="3827988"/>
          </a:xfrm>
          <a:prstGeom prst="rect">
            <a:avLst/>
          </a:prstGeom>
          <a:ln w="28575">
            <a:solidFill>
              <a:schemeClr val="accent1"/>
            </a:solidFill>
          </a:ln>
        </p:spPr>
      </p:pic>
    </p:spTree>
    <p:extLst>
      <p:ext uri="{BB962C8B-B14F-4D97-AF65-F5344CB8AC3E}">
        <p14:creationId xmlns:p14="http://schemas.microsoft.com/office/powerpoint/2010/main" val="246371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2BA2-111A-4FB9-829D-40C015024A93}"/>
              </a:ext>
            </a:extLst>
          </p:cNvPr>
          <p:cNvSpPr>
            <a:spLocks noGrp="1"/>
          </p:cNvSpPr>
          <p:nvPr>
            <p:ph type="title"/>
          </p:nvPr>
        </p:nvSpPr>
        <p:spPr/>
        <p:txBody>
          <a:bodyPr/>
          <a:lstStyle/>
          <a:p>
            <a:r>
              <a:rPr lang="en-GB" dirty="0">
                <a:latin typeface="+mn-lt"/>
              </a:rPr>
              <a:t>Things to consider:</a:t>
            </a:r>
          </a:p>
        </p:txBody>
      </p:sp>
      <p:sp>
        <p:nvSpPr>
          <p:cNvPr id="3" name="Content Placeholder 2">
            <a:extLst>
              <a:ext uri="{FF2B5EF4-FFF2-40B4-BE49-F238E27FC236}">
                <a16:creationId xmlns:a16="http://schemas.microsoft.com/office/drawing/2014/main" id="{B37DD326-C6F4-4086-980E-9BD3D12E7E20}"/>
              </a:ext>
            </a:extLst>
          </p:cNvPr>
          <p:cNvSpPr>
            <a:spLocks noGrp="1"/>
          </p:cNvSpPr>
          <p:nvPr>
            <p:ph idx="1"/>
          </p:nvPr>
        </p:nvSpPr>
        <p:spPr>
          <a:xfrm>
            <a:off x="431801" y="1700213"/>
            <a:ext cx="5506420" cy="4713288"/>
          </a:xfrm>
        </p:spPr>
        <p:txBody>
          <a:bodyPr/>
          <a:lstStyle/>
          <a:p>
            <a:pPr marL="342900" indent="-342900" algn="l">
              <a:buFont typeface="Arial" panose="020B0604020202020204" pitchFamily="34" charset="0"/>
              <a:buChar char="•"/>
            </a:pPr>
            <a:r>
              <a:rPr lang="en-GB" b="0" dirty="0">
                <a:solidFill>
                  <a:schemeClr val="tx1"/>
                </a:solidFill>
              </a:rPr>
              <a:t>Will your group be able to walk at a consistent pace for 2 hours? </a:t>
            </a:r>
          </a:p>
          <a:p>
            <a:pPr marL="342900" indent="-342900" algn="l">
              <a:buFont typeface="Arial" panose="020B0604020202020204" pitchFamily="34" charset="0"/>
              <a:buChar char="•"/>
            </a:pPr>
            <a:endParaRPr lang="en-GB" b="0" dirty="0">
              <a:solidFill>
                <a:schemeClr val="tx1"/>
              </a:solidFill>
            </a:endParaRPr>
          </a:p>
          <a:p>
            <a:pPr marL="342900" indent="-342900" algn="l">
              <a:buFont typeface="Arial" panose="020B0604020202020204" pitchFamily="34" charset="0"/>
              <a:buChar char="•"/>
            </a:pPr>
            <a:r>
              <a:rPr lang="en-GB" b="0" dirty="0">
                <a:solidFill>
                  <a:schemeClr val="tx1"/>
                </a:solidFill>
              </a:rPr>
              <a:t>What could affect their walking speed and the time it will take them to complete the walk?</a:t>
            </a:r>
          </a:p>
          <a:p>
            <a:pPr marL="342900" indent="-342900" algn="l">
              <a:buFont typeface="Arial" panose="020B0604020202020204" pitchFamily="34" charset="0"/>
              <a:buChar char="•"/>
            </a:pPr>
            <a:endParaRPr lang="en-GB" b="0" dirty="0">
              <a:solidFill>
                <a:schemeClr val="tx1"/>
              </a:solidFill>
            </a:endParaRPr>
          </a:p>
          <a:p>
            <a:pPr marL="342900" indent="-342900" algn="l">
              <a:buFont typeface="Arial" panose="020B0604020202020204" pitchFamily="34" charset="0"/>
              <a:buChar char="•"/>
            </a:pPr>
            <a:r>
              <a:rPr lang="en-GB" b="0" dirty="0">
                <a:solidFill>
                  <a:schemeClr val="tx1"/>
                </a:solidFill>
              </a:rPr>
              <a:t>Do you need to revisit the possible distance they can cover during their walk?</a:t>
            </a:r>
          </a:p>
        </p:txBody>
      </p:sp>
      <p:sp>
        <p:nvSpPr>
          <p:cNvPr id="4" name="Slide Number Placeholder 3">
            <a:extLst>
              <a:ext uri="{FF2B5EF4-FFF2-40B4-BE49-F238E27FC236}">
                <a16:creationId xmlns:a16="http://schemas.microsoft.com/office/drawing/2014/main" id="{C475C4D7-91E2-4C84-BD7B-D43F9054E24F}"/>
              </a:ext>
            </a:extLst>
          </p:cNvPr>
          <p:cNvSpPr>
            <a:spLocks noGrp="1"/>
          </p:cNvSpPr>
          <p:nvPr>
            <p:ph type="sldNum" sz="quarter" idx="12"/>
          </p:nvPr>
        </p:nvSpPr>
        <p:spPr/>
        <p:txBody>
          <a:bodyPr/>
          <a:lstStyle/>
          <a:p>
            <a:fld id="{1EB79DAB-90E4-4F14-9B31-761BB9951B41}" type="slidenum">
              <a:rPr lang="en-GB" smtClean="0"/>
              <a:pPr/>
              <a:t>8</a:t>
            </a:fld>
            <a:endParaRPr lang="en-GB" dirty="0"/>
          </a:p>
        </p:txBody>
      </p:sp>
      <p:sp>
        <p:nvSpPr>
          <p:cNvPr id="9" name="Footer Placeholder 11">
            <a:extLst>
              <a:ext uri="{FF2B5EF4-FFF2-40B4-BE49-F238E27FC236}">
                <a16:creationId xmlns:a16="http://schemas.microsoft.com/office/drawing/2014/main" id="{FA7111C7-670C-4BE6-BF64-98B1135AF0C5}"/>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pic>
        <p:nvPicPr>
          <p:cNvPr id="7" name="Picture 6" descr="A picture containing sky, outdoor, water, nature&#10;&#10;Description automatically generated">
            <a:extLst>
              <a:ext uri="{FF2B5EF4-FFF2-40B4-BE49-F238E27FC236}">
                <a16:creationId xmlns:a16="http://schemas.microsoft.com/office/drawing/2014/main" id="{A31C5392-CA76-4328-9F99-026779FF8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1823964"/>
            <a:ext cx="5814865" cy="3879605"/>
          </a:xfrm>
          <a:prstGeom prst="rect">
            <a:avLst/>
          </a:prstGeom>
          <a:ln w="28575">
            <a:solidFill>
              <a:schemeClr val="accent1"/>
            </a:solidFill>
          </a:ln>
        </p:spPr>
      </p:pic>
      <p:grpSp>
        <p:nvGrpSpPr>
          <p:cNvPr id="8" name="Group 7">
            <a:extLst>
              <a:ext uri="{FF2B5EF4-FFF2-40B4-BE49-F238E27FC236}">
                <a16:creationId xmlns:a16="http://schemas.microsoft.com/office/drawing/2014/main" id="{E3394EB6-2589-47E6-8558-913BD53F1FA0}"/>
              </a:ext>
            </a:extLst>
          </p:cNvPr>
          <p:cNvGrpSpPr/>
          <p:nvPr/>
        </p:nvGrpSpPr>
        <p:grpSpPr>
          <a:xfrm>
            <a:off x="139700" y="5924549"/>
            <a:ext cx="11758498" cy="946152"/>
            <a:chOff x="139700" y="5924549"/>
            <a:chExt cx="11758498" cy="946152"/>
          </a:xfrm>
        </p:grpSpPr>
        <p:pic>
          <p:nvPicPr>
            <p:cNvPr id="10" name="Picture 9" descr="Logo, company name&#10;&#10;Description automatically generated">
              <a:extLst>
                <a:ext uri="{FF2B5EF4-FFF2-40B4-BE49-F238E27FC236}">
                  <a16:creationId xmlns:a16="http://schemas.microsoft.com/office/drawing/2014/main" id="{BCDF737A-DA3C-4371-B82A-7924DD14E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11" name="Graphic 10" descr="Walk with solid fill">
              <a:extLst>
                <a:ext uri="{FF2B5EF4-FFF2-40B4-BE49-F238E27FC236}">
                  <a16:creationId xmlns:a16="http://schemas.microsoft.com/office/drawing/2014/main" id="{3B4DEA44-2EF8-45CB-A25A-D88ADA2B30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3798" y="5956301"/>
              <a:ext cx="914400" cy="914400"/>
            </a:xfrm>
            <a:prstGeom prst="rect">
              <a:avLst/>
            </a:prstGeom>
          </p:spPr>
        </p:pic>
      </p:grpSp>
    </p:spTree>
    <p:extLst>
      <p:ext uri="{BB962C8B-B14F-4D97-AF65-F5344CB8AC3E}">
        <p14:creationId xmlns:p14="http://schemas.microsoft.com/office/powerpoint/2010/main" val="220554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1BF2-7831-42E4-9AAB-55ED0CD35BBA}"/>
              </a:ext>
            </a:extLst>
          </p:cNvPr>
          <p:cNvSpPr>
            <a:spLocks noGrp="1"/>
          </p:cNvSpPr>
          <p:nvPr>
            <p:ph type="title"/>
          </p:nvPr>
        </p:nvSpPr>
        <p:spPr>
          <a:xfrm>
            <a:off x="431801" y="263149"/>
            <a:ext cx="8775700" cy="1223963"/>
          </a:xfrm>
        </p:spPr>
        <p:txBody>
          <a:bodyPr/>
          <a:lstStyle/>
          <a:p>
            <a:r>
              <a:rPr lang="en-GB" dirty="0"/>
              <a:t>Times</a:t>
            </a:r>
          </a:p>
        </p:txBody>
      </p:sp>
      <p:sp>
        <p:nvSpPr>
          <p:cNvPr id="3" name="Content Placeholder 2">
            <a:extLst>
              <a:ext uri="{FF2B5EF4-FFF2-40B4-BE49-F238E27FC236}">
                <a16:creationId xmlns:a16="http://schemas.microsoft.com/office/drawing/2014/main" id="{87025017-5F1A-4F1D-A601-9916B49517D3}"/>
              </a:ext>
            </a:extLst>
          </p:cNvPr>
          <p:cNvSpPr>
            <a:spLocks noGrp="1"/>
          </p:cNvSpPr>
          <p:nvPr>
            <p:ph idx="1"/>
          </p:nvPr>
        </p:nvSpPr>
        <p:spPr>
          <a:xfrm>
            <a:off x="431802" y="1366575"/>
            <a:ext cx="9419208" cy="4536356"/>
          </a:xfrm>
        </p:spPr>
        <p:txBody>
          <a:bodyPr/>
          <a:lstStyle/>
          <a:p>
            <a:endParaRPr lang="en-GB" sz="1000" b="0" dirty="0">
              <a:solidFill>
                <a:schemeClr val="tx1"/>
              </a:solidFill>
            </a:endParaRPr>
          </a:p>
          <a:p>
            <a:pPr marL="342900" indent="-342900">
              <a:buFont typeface="Arial" panose="020B0604020202020204" pitchFamily="34" charset="0"/>
              <a:buChar char="•"/>
            </a:pPr>
            <a:r>
              <a:rPr lang="en-GB" b="0" dirty="0">
                <a:solidFill>
                  <a:schemeClr val="tx1"/>
                </a:solidFill>
              </a:rPr>
              <a:t>What time will you aim to leave your setting?</a:t>
            </a:r>
          </a:p>
          <a:p>
            <a:pPr marL="342900" indent="-342900">
              <a:buFont typeface="Arial" panose="020B0604020202020204" pitchFamily="34" charset="0"/>
              <a:buChar char="•"/>
            </a:pPr>
            <a:endParaRPr lang="en-GB" b="0" dirty="0">
              <a:solidFill>
                <a:schemeClr val="tx1"/>
              </a:solidFill>
            </a:endParaRPr>
          </a:p>
          <a:p>
            <a:pPr marL="342900" indent="-342900">
              <a:buFont typeface="Arial" panose="020B0604020202020204" pitchFamily="34" charset="0"/>
              <a:buChar char="•"/>
            </a:pPr>
            <a:r>
              <a:rPr lang="en-GB" b="0" dirty="0">
                <a:solidFill>
                  <a:schemeClr val="tx1"/>
                </a:solidFill>
              </a:rPr>
              <a:t>What time will you need to return for?</a:t>
            </a:r>
            <a:endParaRPr lang="en-GB" sz="1600" b="0" i="0" u="none" strike="noStrike" baseline="0" dirty="0">
              <a:solidFill>
                <a:schemeClr val="tx1"/>
              </a:solidFill>
            </a:endParaRPr>
          </a:p>
        </p:txBody>
      </p:sp>
      <p:sp>
        <p:nvSpPr>
          <p:cNvPr id="5" name="Slide Number Placeholder 4">
            <a:extLst>
              <a:ext uri="{FF2B5EF4-FFF2-40B4-BE49-F238E27FC236}">
                <a16:creationId xmlns:a16="http://schemas.microsoft.com/office/drawing/2014/main" id="{2FF4B851-C4DA-477F-8BB4-0AEBD9A30490}"/>
              </a:ext>
            </a:extLst>
          </p:cNvPr>
          <p:cNvSpPr>
            <a:spLocks noGrp="1"/>
          </p:cNvSpPr>
          <p:nvPr>
            <p:ph type="sldNum" sz="quarter" idx="12"/>
          </p:nvPr>
        </p:nvSpPr>
        <p:spPr/>
        <p:txBody>
          <a:bodyPr/>
          <a:lstStyle/>
          <a:p>
            <a:fld id="{1EB79DAB-90E4-4F14-9B31-761BB9951B41}" type="slidenum">
              <a:rPr lang="en-GB" smtClean="0"/>
              <a:pPr/>
              <a:t>9</a:t>
            </a:fld>
            <a:endParaRPr lang="en-GB" dirty="0"/>
          </a:p>
        </p:txBody>
      </p:sp>
      <p:sp>
        <p:nvSpPr>
          <p:cNvPr id="13" name="Footer Placeholder 11">
            <a:extLst>
              <a:ext uri="{FF2B5EF4-FFF2-40B4-BE49-F238E27FC236}">
                <a16:creationId xmlns:a16="http://schemas.microsoft.com/office/drawing/2014/main" id="{D8E3DE84-DD8F-459A-BE74-C5EDB0F43491}"/>
              </a:ext>
            </a:extLst>
          </p:cNvPr>
          <p:cNvSpPr>
            <a:spLocks noGrp="1"/>
          </p:cNvSpPr>
          <p:nvPr>
            <p:ph type="ftr" sz="quarter" idx="11"/>
          </p:nvPr>
        </p:nvSpPr>
        <p:spPr>
          <a:xfrm>
            <a:off x="5674937" y="40414"/>
            <a:ext cx="6096020" cy="312084"/>
          </a:xfrm>
        </p:spPr>
        <p:txBody>
          <a:bodyPr/>
          <a:lstStyle/>
          <a:p>
            <a:r>
              <a:rPr lang="en-GB" sz="1000" i="0" u="none" strike="noStrike" baseline="0" dirty="0">
                <a:solidFill>
                  <a:srgbClr val="3C3C41"/>
                </a:solidFill>
                <a:latin typeface="+mn-lt"/>
              </a:rPr>
              <a:t>Planning a day visit to the Wales Coast Path</a:t>
            </a:r>
            <a:endParaRPr lang="en-GB" sz="1000" dirty="0"/>
          </a:p>
        </p:txBody>
      </p:sp>
      <p:grpSp>
        <p:nvGrpSpPr>
          <p:cNvPr id="19" name="Group 18">
            <a:extLst>
              <a:ext uri="{FF2B5EF4-FFF2-40B4-BE49-F238E27FC236}">
                <a16:creationId xmlns:a16="http://schemas.microsoft.com/office/drawing/2014/main" id="{4AA3AEA3-3122-4884-8C15-060E2D946AE9}"/>
              </a:ext>
            </a:extLst>
          </p:cNvPr>
          <p:cNvGrpSpPr/>
          <p:nvPr/>
        </p:nvGrpSpPr>
        <p:grpSpPr>
          <a:xfrm>
            <a:off x="139700" y="5924549"/>
            <a:ext cx="11758498" cy="946152"/>
            <a:chOff x="139700" y="5924549"/>
            <a:chExt cx="11758498" cy="946152"/>
          </a:xfrm>
        </p:grpSpPr>
        <p:pic>
          <p:nvPicPr>
            <p:cNvPr id="20" name="Picture 19" descr="Logo, company name&#10;&#10;Description automatically generated">
              <a:extLst>
                <a:ext uri="{FF2B5EF4-FFF2-40B4-BE49-F238E27FC236}">
                  <a16:creationId xmlns:a16="http://schemas.microsoft.com/office/drawing/2014/main" id="{E999BDBC-DC93-446B-A2B0-B16486D69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pic>
          <p:nvPicPr>
            <p:cNvPr id="21" name="Graphic 20" descr="Walk with solid fill">
              <a:extLst>
                <a:ext uri="{FF2B5EF4-FFF2-40B4-BE49-F238E27FC236}">
                  <a16:creationId xmlns:a16="http://schemas.microsoft.com/office/drawing/2014/main" id="{D552F38E-9ABC-44B0-AEEA-2B1125C85F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3798" y="5956301"/>
              <a:ext cx="914400" cy="914400"/>
            </a:xfrm>
            <a:prstGeom prst="rect">
              <a:avLst/>
            </a:prstGeom>
          </p:spPr>
        </p:pic>
      </p:grpSp>
      <p:pic>
        <p:nvPicPr>
          <p:cNvPr id="1026" name="Picture 2" descr="Alarm Clock, Classic, Clock, Dial, Gold, Late, Minute">
            <a:extLst>
              <a:ext uri="{FF2B5EF4-FFF2-40B4-BE49-F238E27FC236}">
                <a16:creationId xmlns:a16="http://schemas.microsoft.com/office/drawing/2014/main" id="{5D1D3B16-D08B-4A32-A784-CA44E0083A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9515" y="3200277"/>
            <a:ext cx="4819836" cy="3213224"/>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82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RW PPT 2010 Final">
  <a:themeElements>
    <a:clrScheme name="NRW colours">
      <a:dk1>
        <a:sysClr val="windowText" lastClr="000000"/>
      </a:dk1>
      <a:lt1>
        <a:sysClr val="window" lastClr="FFFFFF"/>
      </a:lt1>
      <a:dk2>
        <a:srgbClr val="3C3C41"/>
      </a:dk2>
      <a:lt2>
        <a:srgbClr val="FFFFFF"/>
      </a:lt2>
      <a:accent1>
        <a:srgbClr val="0091A5"/>
      </a:accent1>
      <a:accent2>
        <a:srgbClr val="2D962D"/>
      </a:accent2>
      <a:accent3>
        <a:srgbClr val="005541"/>
      </a:accent3>
      <a:accent4>
        <a:srgbClr val="82D2F0"/>
      </a:accent4>
      <a:accent5>
        <a:srgbClr val="3C3C41"/>
      </a:accent5>
      <a:accent6>
        <a:srgbClr val="95959D"/>
      </a:accent6>
      <a:hlink>
        <a:srgbClr val="82D2F0"/>
      </a:hlink>
      <a:folHlink>
        <a:srgbClr val="95959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wr / Water">
      <a:srgbClr val="0091A5"/>
    </a:custClr>
    <a:custClr name="Awyr / Air">
      <a:srgbClr val="82D2F0"/>
    </a:custClr>
    <a:custClr name="Bywyd gwyllt / Wildlife">
      <a:srgbClr val="2D962D"/>
    </a:custClr>
    <a:custClr name="Tir / Land">
      <a:srgbClr val="005541"/>
    </a:custClr>
    <a:custClr name="Llwyd / grey">
      <a:srgbClr val="3C3C41"/>
    </a:custClr>
  </a:custClrLst>
  <a:extLst>
    <a:ext uri="{05A4C25C-085E-4340-85A3-A5531E510DB2}">
      <thm15:themeFamily xmlns:thm15="http://schemas.microsoft.com/office/thememl/2012/main" name="NRW Careers Powerpoint new.potx" id="{4D2FCC45-9375-40F3-83DD-BBDBAAE1DA9F}" vid="{EE16A186-36FB-458B-B077-B406BF8831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9be56660-2c31-41ef-bc00-23e72f632f2a">ACCE-1338595343-5480</_dlc_DocId>
    <_dlc_DocIdUrl xmlns="9be56660-2c31-41ef-bc00-23e72f632f2a">
      <Url>https://cyfoethnaturiolcymru.sharepoint.com/teams/are/esd/apr/_layouts/15/DocIdRedir.aspx?ID=ACCE-1338595343-5480</Url>
      <Description>ACCE-1338595343-5480</Description>
    </_dlc_DocIdUrl>
  </documentManagement>
</p:properties>
</file>

<file path=customXml/item2.xml><?xml version="1.0" encoding="utf-8"?>
<?mso-contentType ?>
<SharedContentType xmlns="Microsoft.SharePoint.Taxonomy.ContentTypeSync" SourceId="78499d3b-94a8-4059-8763-489d4400b14a" ContentTypeId="0x01010067EB80C5FE939D4A9B3D8BA62129B7F5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ct:contentTypeSchema xmlns:ct="http://schemas.microsoft.com/office/2006/metadata/contentType" xmlns:ma="http://schemas.microsoft.com/office/2006/metadata/properties/metaAttributes" ct:_="" ma:_="" ma:contentTypeName="NRW Word Document" ma:contentTypeID="0x01010067EB80C5FE939D4A9B3D8BA62129B7F50100274C9DAD0D1FA34FAB77169B50A5D95D" ma:contentTypeVersion="86" ma:contentTypeDescription="" ma:contentTypeScope="" ma:versionID="9bfaf2afaad5c76582805ef79a939b85">
  <xsd:schema xmlns:xsd="http://www.w3.org/2001/XMLSchema" xmlns:xs="http://www.w3.org/2001/XMLSchema" xmlns:p="http://schemas.microsoft.com/office/2006/metadata/properties" xmlns:ns2="9be56660-2c31-41ef-bc00-23e72f632f2a" targetNamespace="http://schemas.microsoft.com/office/2006/metadata/properties" ma:root="true" ma:fieldsID="f1447329c127747137ff0536192be770" ns2:_="">
    <xsd:import namespace="9be56660-2c31-41ef-bc00-23e72f632f2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56660-2c31-41ef-bc00-23e72f632f2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43D987-7CEC-4F1B-ACD5-8422B7B04AF4}">
  <ds:schemaRefs>
    <ds:schemaRef ds:uri="http://purl.org/dc/elements/1.1/"/>
    <ds:schemaRef ds:uri="http://schemas.openxmlformats.org/package/2006/metadata/core-properties"/>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9be56660-2c31-41ef-bc00-23e72f632f2a"/>
    <ds:schemaRef ds:uri="http://www.w3.org/XML/1998/namespace"/>
  </ds:schemaRefs>
</ds:datastoreItem>
</file>

<file path=customXml/itemProps2.xml><?xml version="1.0" encoding="utf-8"?>
<ds:datastoreItem xmlns:ds="http://schemas.openxmlformats.org/officeDocument/2006/customXml" ds:itemID="{B6C849BD-AC92-45B8-A131-687E45DDCDA1}">
  <ds:schemaRefs>
    <ds:schemaRef ds:uri="Microsoft.SharePoint.Taxonomy.ContentTypeSync"/>
  </ds:schemaRefs>
</ds:datastoreItem>
</file>

<file path=customXml/itemProps3.xml><?xml version="1.0" encoding="utf-8"?>
<ds:datastoreItem xmlns:ds="http://schemas.openxmlformats.org/officeDocument/2006/customXml" ds:itemID="{3008F30A-2B79-4066-A4C4-985B6AD99F2A}">
  <ds:schemaRefs>
    <ds:schemaRef ds:uri="http://schemas.microsoft.com/sharepoint/v3/contenttype/forms"/>
  </ds:schemaRefs>
</ds:datastoreItem>
</file>

<file path=customXml/itemProps4.xml><?xml version="1.0" encoding="utf-8"?>
<ds:datastoreItem xmlns:ds="http://schemas.openxmlformats.org/officeDocument/2006/customXml" ds:itemID="{AB2395E8-3356-4426-8DF7-DDD867274380}">
  <ds:schemaRefs>
    <ds:schemaRef ds:uri="http://schemas.microsoft.com/sharepoint/events"/>
  </ds:schemaRefs>
</ds:datastoreItem>
</file>

<file path=customXml/itemProps5.xml><?xml version="1.0" encoding="utf-8"?>
<ds:datastoreItem xmlns:ds="http://schemas.openxmlformats.org/officeDocument/2006/customXml" ds:itemID="{92CD627A-9263-4800-B08B-FB138D4DC9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56660-2c31-41ef-bc00-23e72f632f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1629</TotalTime>
  <Words>2426</Words>
  <Application>Microsoft Office PowerPoint</Application>
  <PresentationFormat>Widescreen</PresentationFormat>
  <Paragraphs>244</Paragraphs>
  <Slides>36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Wingdings</vt:lpstr>
      <vt:lpstr>NRW PPT 2010 Final</vt:lpstr>
      <vt:lpstr>   Planning a day visit to the  Wales Coast Path     </vt:lpstr>
      <vt:lpstr>Background - What is the Wales Coast Path?</vt:lpstr>
      <vt:lpstr>Your brief</vt:lpstr>
      <vt:lpstr>Task</vt:lpstr>
      <vt:lpstr>Choose a start and finish point for your walk </vt:lpstr>
      <vt:lpstr>How far will you walk?</vt:lpstr>
      <vt:lpstr>What pace will you walk to? </vt:lpstr>
      <vt:lpstr>Things to consider:</vt:lpstr>
      <vt:lpstr>Times</vt:lpstr>
      <vt:lpstr>How far are you from your walk’s starting point?…</vt:lpstr>
      <vt:lpstr>How will you travel to the Wales Coast Path?</vt:lpstr>
      <vt:lpstr>How long will it take you to travel to the Wales Coast Path?</vt:lpstr>
      <vt:lpstr>Travelling by coach?</vt:lpstr>
      <vt:lpstr>Is your planned walk realistic or do you need a rethink?</vt:lpstr>
      <vt:lpstr>Understanding the terrain and features along the Wales Coast Path</vt:lpstr>
      <vt:lpstr>Lets look at map symbols</vt:lpstr>
      <vt:lpstr>Map scales</vt:lpstr>
      <vt:lpstr>Map scales</vt:lpstr>
      <vt:lpstr>Map scales</vt:lpstr>
      <vt:lpstr>What scale of map are you using?</vt:lpstr>
      <vt:lpstr>Grid references for your walk</vt:lpstr>
      <vt:lpstr>Grid references for your walk</vt:lpstr>
      <vt:lpstr>Gradient and elevation of your walk</vt:lpstr>
      <vt:lpstr>Gradient matters!</vt:lpstr>
      <vt:lpstr>Elevation</vt:lpstr>
      <vt:lpstr>Elevation</vt:lpstr>
      <vt:lpstr>What’s your elevation? </vt:lpstr>
      <vt:lpstr>What’s your gradient?</vt:lpstr>
      <vt:lpstr>Grade your walk</vt:lpstr>
      <vt:lpstr>When will your walk finish?</vt:lpstr>
      <vt:lpstr>Stopping for refreshments and comfort breaks</vt:lpstr>
      <vt:lpstr>Toilet breaks!</vt:lpstr>
      <vt:lpstr>Tide times</vt:lpstr>
      <vt:lpstr>Itinerary</vt:lpstr>
      <vt:lpstr>Travel arrangements</vt:lpstr>
      <vt:lpstr>Enjoy your walk!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Natural Childhood</dc:title>
  <dc:creator>Clarke, Karen</dc:creator>
  <cp:lastModifiedBy>Hughes, Ffion</cp:lastModifiedBy>
  <cp:revision>6</cp:revision>
  <dcterms:created xsi:type="dcterms:W3CDTF">2020-12-15T11:59:18Z</dcterms:created>
  <dcterms:modified xsi:type="dcterms:W3CDTF">2022-05-12T10:22:02Z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0x01010067EB80C5FE939D4A9B3D8BA62129B7F50100274C9DAD0D1FA34FAB77169B50A5D95D</vt:lpwstr>
  </property>
  <property fmtid="{D5CDD505-2E9C-101B-9397-08002B2CF9AE}" pid="3" name="_dlc_DocIdItemGuid">
    <vt:lpwstr>2d16d38f-4d11-4fd9-b845-1649176097d6</vt:lpwstr>
  </property>
</Properties>
</file>