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18"/>
  </p:notesMasterIdLst>
  <p:sldIdLst>
    <p:sldId id="26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4270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orient="horz" pos="2523">
          <p15:clr>
            <a:srgbClr val="A4A3A4"/>
          </p15:clr>
        </p15:guide>
        <p15:guide id="8" orient="horz" pos="1661">
          <p15:clr>
            <a:srgbClr val="A4A3A4"/>
          </p15:clr>
        </p15:guide>
        <p15:guide id="9" orient="horz" pos="4065">
          <p15:clr>
            <a:srgbClr val="A4A3A4"/>
          </p15:clr>
        </p15:guide>
        <p15:guide id="10" pos="204">
          <p15:clr>
            <a:srgbClr val="A4A3A4"/>
          </p15:clr>
        </p15:guide>
        <p15:guide id="11" pos="5556">
          <p15:clr>
            <a:srgbClr val="A4A3A4"/>
          </p15:clr>
        </p15:guide>
        <p15:guide id="12" pos="2880">
          <p15:clr>
            <a:srgbClr val="A4A3A4"/>
          </p15:clr>
        </p15:guide>
        <p15:guide id="13" pos="4343">
          <p15:clr>
            <a:srgbClr val="A4A3A4"/>
          </p15:clr>
        </p15:guide>
        <p15:guide id="14" pos="5692">
          <p15:clr>
            <a:srgbClr val="A4A3A4"/>
          </p15:clr>
        </p15:guide>
        <p15:guide id="15" pos="43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41"/>
    <a:srgbClr val="005541"/>
    <a:srgbClr val="2D962D"/>
    <a:srgbClr val="0091A5"/>
    <a:srgbClr val="95959D"/>
    <a:srgbClr val="82D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9314" autoAdjust="0"/>
  </p:normalViewPr>
  <p:slideViewPr>
    <p:cSldViewPr>
      <p:cViewPr>
        <p:scale>
          <a:sx n="96" d="100"/>
          <a:sy n="96" d="100"/>
        </p:scale>
        <p:origin x="-2064" y="48"/>
      </p:cViewPr>
      <p:guideLst>
        <p:guide orient="horz" pos="2160"/>
        <p:guide orient="horz" pos="300"/>
        <p:guide orient="horz" pos="1071"/>
        <p:guide orient="horz" pos="1253"/>
        <p:guide orient="horz" pos="4270"/>
        <p:guide orient="horz" pos="935"/>
        <p:guide orient="horz" pos="2523"/>
        <p:guide orient="horz" pos="1661"/>
        <p:guide orient="horz" pos="4065"/>
        <p:guide pos="204"/>
        <p:guide pos="5556"/>
        <p:guide pos="2880"/>
        <p:guide pos="4343"/>
        <p:guide pos="5692"/>
        <p:guide pos="43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BA65D-4989-4306-AFC3-55BCFCBBDA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A14ED3-9482-4EB2-A43D-FF5892009412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 err="1" smtClean="0"/>
            <a:t>Amseru</a:t>
          </a:r>
          <a:endParaRPr lang="en-GB" dirty="0"/>
        </a:p>
      </dgm:t>
    </dgm:pt>
    <dgm:pt modelId="{95632D14-977D-46F4-B6A1-57BFEEBB1F75}" type="sibTrans" cxnId="{15552F7C-1F7D-4650-98D7-625BDEE9F950}">
      <dgm:prSet/>
      <dgm:spPr/>
      <dgm:t>
        <a:bodyPr/>
        <a:lstStyle/>
        <a:p>
          <a:endParaRPr lang="en-GB"/>
        </a:p>
      </dgm:t>
    </dgm:pt>
    <dgm:pt modelId="{E6EB5CE5-7B23-492C-A59C-846BC1A4CBE2}" type="parTrans" cxnId="{15552F7C-1F7D-4650-98D7-625BDEE9F950}">
      <dgm:prSet/>
      <dgm:spPr/>
      <dgm:t>
        <a:bodyPr/>
        <a:lstStyle/>
        <a:p>
          <a:endParaRPr lang="en-GB"/>
        </a:p>
      </dgm:t>
    </dgm:pt>
    <dgm:pt modelId="{B1FE421A-6200-4B9E-B90B-77D0CD709C51}">
      <dgm:prSet phldrT="[Text]"/>
      <dgm:spPr/>
      <dgm:t>
        <a:bodyPr lIns="0"/>
        <a:lstStyle/>
        <a:p>
          <a:r>
            <a:rPr lang="en-GB" b="1" dirty="0" err="1" smtClean="0"/>
            <a:t>Gorff</a:t>
          </a:r>
          <a:r>
            <a:rPr lang="en-GB" b="1" dirty="0" smtClean="0"/>
            <a:t> 15</a:t>
          </a:r>
          <a:endParaRPr lang="en-GB" b="1" dirty="0"/>
        </a:p>
      </dgm:t>
    </dgm:pt>
    <dgm:pt modelId="{939E5DFA-CB60-49FF-BD75-2A4D668D02CD}" type="sibTrans" cxnId="{B8B9FC8D-222D-46EC-B5E6-0B3ABC88C0A1}">
      <dgm:prSet/>
      <dgm:spPr/>
      <dgm:t>
        <a:bodyPr/>
        <a:lstStyle/>
        <a:p>
          <a:endParaRPr lang="en-GB"/>
        </a:p>
      </dgm:t>
    </dgm:pt>
    <dgm:pt modelId="{1FD57107-EFA4-4DBC-83F6-B74895377FB7}" type="parTrans" cxnId="{B8B9FC8D-222D-46EC-B5E6-0B3ABC88C0A1}">
      <dgm:prSet/>
      <dgm:spPr/>
      <dgm:t>
        <a:bodyPr/>
        <a:lstStyle/>
        <a:p>
          <a:endParaRPr lang="en-GB"/>
        </a:p>
      </dgm:t>
    </dgm:pt>
    <dgm:pt modelId="{7B6E3366-4F27-4172-9E23-F897627D4BC2}">
      <dgm:prSet phldrT="[Text]"/>
      <dgm:spPr/>
      <dgm:t>
        <a:bodyPr/>
        <a:lstStyle/>
        <a:p>
          <a:r>
            <a:rPr lang="en-GB" b="1" dirty="0" err="1" smtClean="0"/>
            <a:t>Hyd</a:t>
          </a:r>
          <a:r>
            <a:rPr lang="en-GB" b="1" dirty="0" smtClean="0"/>
            <a:t> 15</a:t>
          </a:r>
          <a:endParaRPr lang="en-GB" b="1" dirty="0"/>
        </a:p>
      </dgm:t>
    </dgm:pt>
    <dgm:pt modelId="{9FFB1245-6568-479A-867D-CFB799994F64}" type="parTrans" cxnId="{AA335B3B-B99E-4DBF-B88D-D1519FD02AE0}">
      <dgm:prSet/>
      <dgm:spPr/>
      <dgm:t>
        <a:bodyPr/>
        <a:lstStyle/>
        <a:p>
          <a:endParaRPr lang="en-GB"/>
        </a:p>
      </dgm:t>
    </dgm:pt>
    <dgm:pt modelId="{FCF2F090-EF4F-4914-BA51-7D500429BC61}" type="sibTrans" cxnId="{AA335B3B-B99E-4DBF-B88D-D1519FD02AE0}">
      <dgm:prSet/>
      <dgm:spPr/>
      <dgm:t>
        <a:bodyPr/>
        <a:lstStyle/>
        <a:p>
          <a:endParaRPr lang="en-GB"/>
        </a:p>
      </dgm:t>
    </dgm:pt>
    <dgm:pt modelId="{2C20AB26-76A4-4711-BD8E-A028327FCA16}">
      <dgm:prSet phldrT="[Text]"/>
      <dgm:spPr/>
      <dgm:t>
        <a:bodyPr/>
        <a:lstStyle/>
        <a:p>
          <a:r>
            <a:rPr lang="en-GB" b="1" dirty="0" smtClean="0"/>
            <a:t>Ion 15</a:t>
          </a:r>
          <a:endParaRPr lang="en-GB" b="1" dirty="0"/>
        </a:p>
      </dgm:t>
    </dgm:pt>
    <dgm:pt modelId="{5EEE6828-F4DB-447A-8114-F9D57D74368D}" type="parTrans" cxnId="{36A08AFB-F22B-476B-A6D7-5B88272308FF}">
      <dgm:prSet/>
      <dgm:spPr/>
      <dgm:t>
        <a:bodyPr/>
        <a:lstStyle/>
        <a:p>
          <a:endParaRPr lang="en-GB"/>
        </a:p>
      </dgm:t>
    </dgm:pt>
    <dgm:pt modelId="{871DA95A-1425-453E-818D-9DE44AA2B2A9}" type="sibTrans" cxnId="{36A08AFB-F22B-476B-A6D7-5B88272308FF}">
      <dgm:prSet/>
      <dgm:spPr/>
      <dgm:t>
        <a:bodyPr/>
        <a:lstStyle/>
        <a:p>
          <a:endParaRPr lang="en-GB"/>
        </a:p>
      </dgm:t>
    </dgm:pt>
    <dgm:pt modelId="{CA8A6A4E-67E0-4C65-AB12-A79D08228AB6}">
      <dgm:prSet phldrT="[Text]"/>
      <dgm:spPr/>
      <dgm:t>
        <a:bodyPr/>
        <a:lstStyle/>
        <a:p>
          <a:r>
            <a:rPr lang="en-GB" b="1" dirty="0" err="1" smtClean="0"/>
            <a:t>Ebr</a:t>
          </a:r>
          <a:r>
            <a:rPr lang="en-GB" b="1" dirty="0" smtClean="0"/>
            <a:t> 16</a:t>
          </a:r>
          <a:endParaRPr lang="en-GB" b="1" dirty="0"/>
        </a:p>
      </dgm:t>
    </dgm:pt>
    <dgm:pt modelId="{29334CFA-3FD5-4F6C-9B36-CCAC896FF9C9}" type="parTrans" cxnId="{49254629-A881-44B7-8F88-00B554013D9A}">
      <dgm:prSet/>
      <dgm:spPr/>
      <dgm:t>
        <a:bodyPr/>
        <a:lstStyle/>
        <a:p>
          <a:endParaRPr lang="en-GB"/>
        </a:p>
      </dgm:t>
    </dgm:pt>
    <dgm:pt modelId="{CB712536-88C0-46BF-89DB-182F5828998E}" type="sibTrans" cxnId="{49254629-A881-44B7-8F88-00B554013D9A}">
      <dgm:prSet/>
      <dgm:spPr/>
      <dgm:t>
        <a:bodyPr/>
        <a:lstStyle/>
        <a:p>
          <a:endParaRPr lang="en-GB"/>
        </a:p>
      </dgm:t>
    </dgm:pt>
    <dgm:pt modelId="{2CBA61B2-A44E-4EF0-AACA-7BC87B57200F}">
      <dgm:prSet phldrT="[Text]"/>
      <dgm:spPr/>
      <dgm:t>
        <a:bodyPr lIns="0"/>
        <a:lstStyle/>
        <a:p>
          <a:r>
            <a:rPr lang="en-GB" b="1" dirty="0" err="1" smtClean="0"/>
            <a:t>Gorff</a:t>
          </a:r>
          <a:r>
            <a:rPr lang="en-GB" b="1" dirty="0" smtClean="0"/>
            <a:t> 16</a:t>
          </a:r>
          <a:endParaRPr lang="en-GB" b="1" dirty="0"/>
        </a:p>
      </dgm:t>
    </dgm:pt>
    <dgm:pt modelId="{ABDB3C61-E7DC-487C-847C-21DB715373E1}" type="parTrans" cxnId="{1EAE9A9D-D803-4021-BF74-EBD8B3B0760F}">
      <dgm:prSet/>
      <dgm:spPr/>
      <dgm:t>
        <a:bodyPr/>
        <a:lstStyle/>
        <a:p>
          <a:endParaRPr lang="en-GB"/>
        </a:p>
      </dgm:t>
    </dgm:pt>
    <dgm:pt modelId="{E2579009-3BB9-47BE-A1C8-0E0584760A40}" type="sibTrans" cxnId="{1EAE9A9D-D803-4021-BF74-EBD8B3B0760F}">
      <dgm:prSet/>
      <dgm:spPr/>
      <dgm:t>
        <a:bodyPr/>
        <a:lstStyle/>
        <a:p>
          <a:endParaRPr lang="en-GB"/>
        </a:p>
      </dgm:t>
    </dgm:pt>
    <dgm:pt modelId="{CCE91002-A6AD-41C8-8F76-73DB0AD8CDCC}">
      <dgm:prSet phldrT="[Text]"/>
      <dgm:spPr/>
      <dgm:t>
        <a:bodyPr/>
        <a:lstStyle/>
        <a:p>
          <a:r>
            <a:rPr lang="en-GB" b="1" dirty="0" err="1" smtClean="0"/>
            <a:t>Hyd</a:t>
          </a:r>
          <a:r>
            <a:rPr lang="en-GB" b="1" dirty="0" smtClean="0"/>
            <a:t> 16</a:t>
          </a:r>
          <a:endParaRPr lang="en-GB" b="1" dirty="0"/>
        </a:p>
      </dgm:t>
    </dgm:pt>
    <dgm:pt modelId="{7B7417B3-FB13-4DEF-9FCE-3079A8984A31}" type="parTrans" cxnId="{AD47BD30-9972-4E24-86F8-CF6423BEEECE}">
      <dgm:prSet/>
      <dgm:spPr/>
      <dgm:t>
        <a:bodyPr/>
        <a:lstStyle/>
        <a:p>
          <a:endParaRPr lang="en-GB"/>
        </a:p>
      </dgm:t>
    </dgm:pt>
    <dgm:pt modelId="{F925F791-B7B1-46A9-877E-520F8A7957E4}" type="sibTrans" cxnId="{AD47BD30-9972-4E24-86F8-CF6423BEEECE}">
      <dgm:prSet/>
      <dgm:spPr/>
      <dgm:t>
        <a:bodyPr/>
        <a:lstStyle/>
        <a:p>
          <a:endParaRPr lang="en-GB"/>
        </a:p>
      </dgm:t>
    </dgm:pt>
    <dgm:pt modelId="{6C3B9364-D0E7-4A11-873B-7DD227BF18D4}">
      <dgm:prSet phldrT="[Text]"/>
      <dgm:spPr/>
      <dgm:t>
        <a:bodyPr/>
        <a:lstStyle/>
        <a:p>
          <a:r>
            <a:rPr lang="en-GB" b="1" dirty="0" smtClean="0"/>
            <a:t>Jan 16</a:t>
          </a:r>
          <a:endParaRPr lang="en-GB" b="1" dirty="0"/>
        </a:p>
      </dgm:t>
    </dgm:pt>
    <dgm:pt modelId="{BF28A3C2-B864-4587-8286-DE1DCE3FF65B}" type="parTrans" cxnId="{5A0AB391-0CDF-46DA-A01E-6417530C46C3}">
      <dgm:prSet/>
      <dgm:spPr/>
      <dgm:t>
        <a:bodyPr/>
        <a:lstStyle/>
        <a:p>
          <a:endParaRPr lang="en-GB"/>
        </a:p>
      </dgm:t>
    </dgm:pt>
    <dgm:pt modelId="{201DC16B-1935-41BE-AAB3-65D5D00B1C20}" type="sibTrans" cxnId="{5A0AB391-0CDF-46DA-A01E-6417530C46C3}">
      <dgm:prSet/>
      <dgm:spPr/>
      <dgm:t>
        <a:bodyPr/>
        <a:lstStyle/>
        <a:p>
          <a:endParaRPr lang="en-GB"/>
        </a:p>
      </dgm:t>
    </dgm:pt>
    <dgm:pt modelId="{CEBBF466-5405-4BB3-BCB3-4C7C4AF4AFFC}">
      <dgm:prSet phldrT="[Text]"/>
      <dgm:spPr/>
      <dgm:t>
        <a:bodyPr lIns="0"/>
        <a:lstStyle/>
        <a:p>
          <a:r>
            <a:rPr lang="en-GB" b="1" dirty="0" smtClean="0"/>
            <a:t>Q1-2 17</a:t>
          </a:r>
          <a:endParaRPr lang="en-GB" b="1" dirty="0"/>
        </a:p>
      </dgm:t>
    </dgm:pt>
    <dgm:pt modelId="{3A513BD1-48D9-48DE-B9C7-3026180D46AF}" type="parTrans" cxnId="{EBC2F993-74E0-48A1-9C0B-959EDF10A61A}">
      <dgm:prSet/>
      <dgm:spPr/>
      <dgm:t>
        <a:bodyPr/>
        <a:lstStyle/>
        <a:p>
          <a:endParaRPr lang="en-GB"/>
        </a:p>
      </dgm:t>
    </dgm:pt>
    <dgm:pt modelId="{43F2A6CA-2E17-4523-9299-65BE2234E1EF}" type="sibTrans" cxnId="{EBC2F993-74E0-48A1-9C0B-959EDF10A61A}">
      <dgm:prSet/>
      <dgm:spPr/>
      <dgm:t>
        <a:bodyPr/>
        <a:lstStyle/>
        <a:p>
          <a:endParaRPr lang="en-GB"/>
        </a:p>
      </dgm:t>
    </dgm:pt>
    <dgm:pt modelId="{AF9987AA-4960-4E88-BB3F-68933C5D5EEA}" type="pres">
      <dgm:prSet presAssocID="{FFCBA65D-4989-4306-AFC3-55BCFCBBDA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268856E-D4D0-4FA1-92D5-13D071359261}" type="pres">
      <dgm:prSet presAssocID="{38A14ED3-9482-4EB2-A43D-FF5892009412}" presName="horFlow" presStyleCnt="0"/>
      <dgm:spPr/>
    </dgm:pt>
    <dgm:pt modelId="{9BC5E0EA-EABC-4496-BF46-32B4BC9F61C0}" type="pres">
      <dgm:prSet presAssocID="{38A14ED3-9482-4EB2-A43D-FF5892009412}" presName="bigChev" presStyleLbl="node1" presStyleIdx="0" presStyleCnt="1"/>
      <dgm:spPr/>
      <dgm:t>
        <a:bodyPr/>
        <a:lstStyle/>
        <a:p>
          <a:endParaRPr lang="en-GB"/>
        </a:p>
      </dgm:t>
    </dgm:pt>
    <dgm:pt modelId="{AB8ED4C7-F65B-4DC5-96A2-5313A31E1AF4}" type="pres">
      <dgm:prSet presAssocID="{1FD57107-EFA4-4DBC-83F6-B74895377FB7}" presName="parTrans" presStyleCnt="0"/>
      <dgm:spPr/>
    </dgm:pt>
    <dgm:pt modelId="{CF7A13D8-AAE9-4AA8-AFA6-67AAB6BA3C71}" type="pres">
      <dgm:prSet presAssocID="{B1FE421A-6200-4B9E-B90B-77D0CD709C51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3F2046-EE5C-460C-9CF1-E43BF4713967}" type="pres">
      <dgm:prSet presAssocID="{939E5DFA-CB60-49FF-BD75-2A4D668D02CD}" presName="sibTrans" presStyleCnt="0"/>
      <dgm:spPr/>
    </dgm:pt>
    <dgm:pt modelId="{AA0FCCA4-4B16-40E2-8924-286DD82A4BED}" type="pres">
      <dgm:prSet presAssocID="{7B6E3366-4F27-4172-9E23-F897627D4BC2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FE8A5C-2736-4256-809A-D9D88847E1BD}" type="pres">
      <dgm:prSet presAssocID="{FCF2F090-EF4F-4914-BA51-7D500429BC61}" presName="sibTrans" presStyleCnt="0"/>
      <dgm:spPr/>
    </dgm:pt>
    <dgm:pt modelId="{69BF2C8D-ABC7-43D4-BD59-16182FC48F42}" type="pres">
      <dgm:prSet presAssocID="{2C20AB26-76A4-4711-BD8E-A028327FCA16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EF651-4123-40B2-A0A6-3575B42FAB73}" type="pres">
      <dgm:prSet presAssocID="{871DA95A-1425-453E-818D-9DE44AA2B2A9}" presName="sibTrans" presStyleCnt="0"/>
      <dgm:spPr/>
    </dgm:pt>
    <dgm:pt modelId="{C1D970DD-51C4-4D5C-BB1D-B19529F77D3A}" type="pres">
      <dgm:prSet presAssocID="{CA8A6A4E-67E0-4C65-AB12-A79D08228AB6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4E6C8D-F0BB-4859-AD50-B4D0B649E840}" type="pres">
      <dgm:prSet presAssocID="{CB712536-88C0-46BF-89DB-182F5828998E}" presName="sibTrans" presStyleCnt="0"/>
      <dgm:spPr/>
    </dgm:pt>
    <dgm:pt modelId="{56E768FD-42C4-4D9A-9FAD-4D8EE1A8BD7B}" type="pres">
      <dgm:prSet presAssocID="{2CBA61B2-A44E-4EF0-AACA-7BC87B57200F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2418C4-BFC3-4719-BAF7-5594E6DDCAA5}" type="pres">
      <dgm:prSet presAssocID="{E2579009-3BB9-47BE-A1C8-0E0584760A40}" presName="sibTrans" presStyleCnt="0"/>
      <dgm:spPr/>
    </dgm:pt>
    <dgm:pt modelId="{DD1FB791-7BCA-4C7E-B47D-4F4458688E9C}" type="pres">
      <dgm:prSet presAssocID="{CCE91002-A6AD-41C8-8F76-73DB0AD8CDCC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3DC924-ACED-41F9-BAE9-A31693BEE2FE}" type="pres">
      <dgm:prSet presAssocID="{F925F791-B7B1-46A9-877E-520F8A7957E4}" presName="sibTrans" presStyleCnt="0"/>
      <dgm:spPr/>
    </dgm:pt>
    <dgm:pt modelId="{02D85A80-4074-4DD8-88E8-42FB33831020}" type="pres">
      <dgm:prSet presAssocID="{6C3B9364-D0E7-4A11-873B-7DD227BF18D4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65E148-2E09-4835-A979-DA9510D32413}" type="pres">
      <dgm:prSet presAssocID="{201DC16B-1935-41BE-AAB3-65D5D00B1C20}" presName="sibTrans" presStyleCnt="0"/>
      <dgm:spPr/>
    </dgm:pt>
    <dgm:pt modelId="{D6A196CE-E8BC-49D8-A47F-6AC4F6A009B2}" type="pres">
      <dgm:prSet presAssocID="{CEBBF466-5405-4BB3-BCB3-4C7C4AF4AFFC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9EC183-D491-46BD-AB18-1B3478B8A558}" type="presOf" srcId="{6C3B9364-D0E7-4A11-873B-7DD227BF18D4}" destId="{02D85A80-4074-4DD8-88E8-42FB33831020}" srcOrd="0" destOrd="0" presId="urn:microsoft.com/office/officeart/2005/8/layout/lProcess3"/>
    <dgm:cxn modelId="{1EAE9A9D-D803-4021-BF74-EBD8B3B0760F}" srcId="{38A14ED3-9482-4EB2-A43D-FF5892009412}" destId="{2CBA61B2-A44E-4EF0-AACA-7BC87B57200F}" srcOrd="4" destOrd="0" parTransId="{ABDB3C61-E7DC-487C-847C-21DB715373E1}" sibTransId="{E2579009-3BB9-47BE-A1C8-0E0584760A40}"/>
    <dgm:cxn modelId="{A25F2484-E535-4373-A2D2-7E96947C6E47}" type="presOf" srcId="{CCE91002-A6AD-41C8-8F76-73DB0AD8CDCC}" destId="{DD1FB791-7BCA-4C7E-B47D-4F4458688E9C}" srcOrd="0" destOrd="0" presId="urn:microsoft.com/office/officeart/2005/8/layout/lProcess3"/>
    <dgm:cxn modelId="{E91F1415-858C-4EAB-AC64-DD4F4744950A}" type="presOf" srcId="{FFCBA65D-4989-4306-AFC3-55BCFCBBDAD2}" destId="{AF9987AA-4960-4E88-BB3F-68933C5D5EEA}" srcOrd="0" destOrd="0" presId="urn:microsoft.com/office/officeart/2005/8/layout/lProcess3"/>
    <dgm:cxn modelId="{EBC2F993-74E0-48A1-9C0B-959EDF10A61A}" srcId="{38A14ED3-9482-4EB2-A43D-FF5892009412}" destId="{CEBBF466-5405-4BB3-BCB3-4C7C4AF4AFFC}" srcOrd="7" destOrd="0" parTransId="{3A513BD1-48D9-48DE-B9C7-3026180D46AF}" sibTransId="{43F2A6CA-2E17-4523-9299-65BE2234E1EF}"/>
    <dgm:cxn modelId="{5A0AB391-0CDF-46DA-A01E-6417530C46C3}" srcId="{38A14ED3-9482-4EB2-A43D-FF5892009412}" destId="{6C3B9364-D0E7-4A11-873B-7DD227BF18D4}" srcOrd="6" destOrd="0" parTransId="{BF28A3C2-B864-4587-8286-DE1DCE3FF65B}" sibTransId="{201DC16B-1935-41BE-AAB3-65D5D00B1C20}"/>
    <dgm:cxn modelId="{36A08AFB-F22B-476B-A6D7-5B88272308FF}" srcId="{38A14ED3-9482-4EB2-A43D-FF5892009412}" destId="{2C20AB26-76A4-4711-BD8E-A028327FCA16}" srcOrd="2" destOrd="0" parTransId="{5EEE6828-F4DB-447A-8114-F9D57D74368D}" sibTransId="{871DA95A-1425-453E-818D-9DE44AA2B2A9}"/>
    <dgm:cxn modelId="{AA335B3B-B99E-4DBF-B88D-D1519FD02AE0}" srcId="{38A14ED3-9482-4EB2-A43D-FF5892009412}" destId="{7B6E3366-4F27-4172-9E23-F897627D4BC2}" srcOrd="1" destOrd="0" parTransId="{9FFB1245-6568-479A-867D-CFB799994F64}" sibTransId="{FCF2F090-EF4F-4914-BA51-7D500429BC61}"/>
    <dgm:cxn modelId="{650EDF5E-DBDD-400E-BB85-393A521C38F8}" type="presOf" srcId="{7B6E3366-4F27-4172-9E23-F897627D4BC2}" destId="{AA0FCCA4-4B16-40E2-8924-286DD82A4BED}" srcOrd="0" destOrd="0" presId="urn:microsoft.com/office/officeart/2005/8/layout/lProcess3"/>
    <dgm:cxn modelId="{995294B0-5532-4FD0-9D3C-3EC3D0998B72}" type="presOf" srcId="{CEBBF466-5405-4BB3-BCB3-4C7C4AF4AFFC}" destId="{D6A196CE-E8BC-49D8-A47F-6AC4F6A009B2}" srcOrd="0" destOrd="0" presId="urn:microsoft.com/office/officeart/2005/8/layout/lProcess3"/>
    <dgm:cxn modelId="{6C71E5F4-BB9C-471D-81F2-1F3F1D18EC2C}" type="presOf" srcId="{2CBA61B2-A44E-4EF0-AACA-7BC87B57200F}" destId="{56E768FD-42C4-4D9A-9FAD-4D8EE1A8BD7B}" srcOrd="0" destOrd="0" presId="urn:microsoft.com/office/officeart/2005/8/layout/lProcess3"/>
    <dgm:cxn modelId="{4C6D3BB5-718E-48DB-9533-9082C24AF08E}" type="presOf" srcId="{CA8A6A4E-67E0-4C65-AB12-A79D08228AB6}" destId="{C1D970DD-51C4-4D5C-BB1D-B19529F77D3A}" srcOrd="0" destOrd="0" presId="urn:microsoft.com/office/officeart/2005/8/layout/lProcess3"/>
    <dgm:cxn modelId="{B8B9FC8D-222D-46EC-B5E6-0B3ABC88C0A1}" srcId="{38A14ED3-9482-4EB2-A43D-FF5892009412}" destId="{B1FE421A-6200-4B9E-B90B-77D0CD709C51}" srcOrd="0" destOrd="0" parTransId="{1FD57107-EFA4-4DBC-83F6-B74895377FB7}" sibTransId="{939E5DFA-CB60-49FF-BD75-2A4D668D02CD}"/>
    <dgm:cxn modelId="{49254629-A881-44B7-8F88-00B554013D9A}" srcId="{38A14ED3-9482-4EB2-A43D-FF5892009412}" destId="{CA8A6A4E-67E0-4C65-AB12-A79D08228AB6}" srcOrd="3" destOrd="0" parTransId="{29334CFA-3FD5-4F6C-9B36-CCAC896FF9C9}" sibTransId="{CB712536-88C0-46BF-89DB-182F5828998E}"/>
    <dgm:cxn modelId="{15552F7C-1F7D-4650-98D7-625BDEE9F950}" srcId="{FFCBA65D-4989-4306-AFC3-55BCFCBBDAD2}" destId="{38A14ED3-9482-4EB2-A43D-FF5892009412}" srcOrd="0" destOrd="0" parTransId="{E6EB5CE5-7B23-492C-A59C-846BC1A4CBE2}" sibTransId="{95632D14-977D-46F4-B6A1-57BFEEBB1F75}"/>
    <dgm:cxn modelId="{AD47BD30-9972-4E24-86F8-CF6423BEEECE}" srcId="{38A14ED3-9482-4EB2-A43D-FF5892009412}" destId="{CCE91002-A6AD-41C8-8F76-73DB0AD8CDCC}" srcOrd="5" destOrd="0" parTransId="{7B7417B3-FB13-4DEF-9FCE-3079A8984A31}" sibTransId="{F925F791-B7B1-46A9-877E-520F8A7957E4}"/>
    <dgm:cxn modelId="{DA921096-6C9A-4598-B9CD-BBF9109B1A19}" type="presOf" srcId="{38A14ED3-9482-4EB2-A43D-FF5892009412}" destId="{9BC5E0EA-EABC-4496-BF46-32B4BC9F61C0}" srcOrd="0" destOrd="0" presId="urn:microsoft.com/office/officeart/2005/8/layout/lProcess3"/>
    <dgm:cxn modelId="{811B85EB-F98A-44EC-84A1-3A0928FD8BAD}" type="presOf" srcId="{2C20AB26-76A4-4711-BD8E-A028327FCA16}" destId="{69BF2C8D-ABC7-43D4-BD59-16182FC48F42}" srcOrd="0" destOrd="0" presId="urn:microsoft.com/office/officeart/2005/8/layout/lProcess3"/>
    <dgm:cxn modelId="{43CC29E6-944D-4B57-BA5E-7008A2A2BDC8}" type="presOf" srcId="{B1FE421A-6200-4B9E-B90B-77D0CD709C51}" destId="{CF7A13D8-AAE9-4AA8-AFA6-67AAB6BA3C71}" srcOrd="0" destOrd="0" presId="urn:microsoft.com/office/officeart/2005/8/layout/lProcess3"/>
    <dgm:cxn modelId="{119B5D28-29B2-48E7-824E-A27BFE422D86}" type="presParOf" srcId="{AF9987AA-4960-4E88-BB3F-68933C5D5EEA}" destId="{5268856E-D4D0-4FA1-92D5-13D071359261}" srcOrd="0" destOrd="0" presId="urn:microsoft.com/office/officeart/2005/8/layout/lProcess3"/>
    <dgm:cxn modelId="{53CAC794-DC83-4EAB-8784-55C366B8C5C5}" type="presParOf" srcId="{5268856E-D4D0-4FA1-92D5-13D071359261}" destId="{9BC5E0EA-EABC-4496-BF46-32B4BC9F61C0}" srcOrd="0" destOrd="0" presId="urn:microsoft.com/office/officeart/2005/8/layout/lProcess3"/>
    <dgm:cxn modelId="{3FFD929B-0524-4AA7-81D3-7F658BEF0666}" type="presParOf" srcId="{5268856E-D4D0-4FA1-92D5-13D071359261}" destId="{AB8ED4C7-F65B-4DC5-96A2-5313A31E1AF4}" srcOrd="1" destOrd="0" presId="urn:microsoft.com/office/officeart/2005/8/layout/lProcess3"/>
    <dgm:cxn modelId="{607EB026-64C2-42CF-A97A-972F14338A3B}" type="presParOf" srcId="{5268856E-D4D0-4FA1-92D5-13D071359261}" destId="{CF7A13D8-AAE9-4AA8-AFA6-67AAB6BA3C71}" srcOrd="2" destOrd="0" presId="urn:microsoft.com/office/officeart/2005/8/layout/lProcess3"/>
    <dgm:cxn modelId="{6C823D30-AC7E-46D2-B586-4559C5F06041}" type="presParOf" srcId="{5268856E-D4D0-4FA1-92D5-13D071359261}" destId="{963F2046-EE5C-460C-9CF1-E43BF4713967}" srcOrd="3" destOrd="0" presId="urn:microsoft.com/office/officeart/2005/8/layout/lProcess3"/>
    <dgm:cxn modelId="{8A172233-3786-433F-B91B-9B5C686DD36D}" type="presParOf" srcId="{5268856E-D4D0-4FA1-92D5-13D071359261}" destId="{AA0FCCA4-4B16-40E2-8924-286DD82A4BED}" srcOrd="4" destOrd="0" presId="urn:microsoft.com/office/officeart/2005/8/layout/lProcess3"/>
    <dgm:cxn modelId="{260833A0-717B-45D4-AD58-A760DE0150CD}" type="presParOf" srcId="{5268856E-D4D0-4FA1-92D5-13D071359261}" destId="{48FE8A5C-2736-4256-809A-D9D88847E1BD}" srcOrd="5" destOrd="0" presId="urn:microsoft.com/office/officeart/2005/8/layout/lProcess3"/>
    <dgm:cxn modelId="{FAA5C75E-0A27-40EB-AA93-31A96609811B}" type="presParOf" srcId="{5268856E-D4D0-4FA1-92D5-13D071359261}" destId="{69BF2C8D-ABC7-43D4-BD59-16182FC48F42}" srcOrd="6" destOrd="0" presId="urn:microsoft.com/office/officeart/2005/8/layout/lProcess3"/>
    <dgm:cxn modelId="{D5E7F1CD-20D8-4AF7-82FD-461348BBB964}" type="presParOf" srcId="{5268856E-D4D0-4FA1-92D5-13D071359261}" destId="{1F1EF651-4123-40B2-A0A6-3575B42FAB73}" srcOrd="7" destOrd="0" presId="urn:microsoft.com/office/officeart/2005/8/layout/lProcess3"/>
    <dgm:cxn modelId="{71117BAE-3FBB-464D-B0A3-DFC294F4FE88}" type="presParOf" srcId="{5268856E-D4D0-4FA1-92D5-13D071359261}" destId="{C1D970DD-51C4-4D5C-BB1D-B19529F77D3A}" srcOrd="8" destOrd="0" presId="urn:microsoft.com/office/officeart/2005/8/layout/lProcess3"/>
    <dgm:cxn modelId="{CA494EE0-F65F-4E21-B14B-A6418458B200}" type="presParOf" srcId="{5268856E-D4D0-4FA1-92D5-13D071359261}" destId="{524E6C8D-F0BB-4859-AD50-B4D0B649E840}" srcOrd="9" destOrd="0" presId="urn:microsoft.com/office/officeart/2005/8/layout/lProcess3"/>
    <dgm:cxn modelId="{C1139A4F-B900-4998-BE5D-92AACBA41DB5}" type="presParOf" srcId="{5268856E-D4D0-4FA1-92D5-13D071359261}" destId="{56E768FD-42C4-4D9A-9FAD-4D8EE1A8BD7B}" srcOrd="10" destOrd="0" presId="urn:microsoft.com/office/officeart/2005/8/layout/lProcess3"/>
    <dgm:cxn modelId="{6494D456-2C8D-4583-8AA4-5B188D279EA1}" type="presParOf" srcId="{5268856E-D4D0-4FA1-92D5-13D071359261}" destId="{822418C4-BFC3-4719-BAF7-5594E6DDCAA5}" srcOrd="11" destOrd="0" presId="urn:microsoft.com/office/officeart/2005/8/layout/lProcess3"/>
    <dgm:cxn modelId="{ACF96B57-4645-4EA2-9B3E-AD1F263375C2}" type="presParOf" srcId="{5268856E-D4D0-4FA1-92D5-13D071359261}" destId="{DD1FB791-7BCA-4C7E-B47D-4F4458688E9C}" srcOrd="12" destOrd="0" presId="urn:microsoft.com/office/officeart/2005/8/layout/lProcess3"/>
    <dgm:cxn modelId="{3A2D00C0-D3A4-47B0-ACCD-4CA1CA98B86C}" type="presParOf" srcId="{5268856E-D4D0-4FA1-92D5-13D071359261}" destId="{983DC924-ACED-41F9-BAE9-A31693BEE2FE}" srcOrd="13" destOrd="0" presId="urn:microsoft.com/office/officeart/2005/8/layout/lProcess3"/>
    <dgm:cxn modelId="{2C7552AF-98D8-40A2-B811-630CBD9B3ADC}" type="presParOf" srcId="{5268856E-D4D0-4FA1-92D5-13D071359261}" destId="{02D85A80-4074-4DD8-88E8-42FB33831020}" srcOrd="14" destOrd="0" presId="urn:microsoft.com/office/officeart/2005/8/layout/lProcess3"/>
    <dgm:cxn modelId="{7A268C1D-04B6-4734-9AE2-85303EAC1FAE}" type="presParOf" srcId="{5268856E-D4D0-4FA1-92D5-13D071359261}" destId="{7D65E148-2E09-4835-A979-DA9510D32413}" srcOrd="15" destOrd="0" presId="urn:microsoft.com/office/officeart/2005/8/layout/lProcess3"/>
    <dgm:cxn modelId="{77A3A17F-1F0E-45D0-94C3-F71558F86A97}" type="presParOf" srcId="{5268856E-D4D0-4FA1-92D5-13D071359261}" destId="{D6A196CE-E8BC-49D8-A47F-6AC4F6A009B2}" srcOrd="1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79E80-9A6C-40F0-BE3E-2AB80B2DAE6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</dgm:pt>
    <dgm:pt modelId="{969D66CF-803C-4C8F-A4A8-C33784949ED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err="1" smtClean="0"/>
            <a:t>Diogelu</a:t>
          </a:r>
          <a:r>
            <a:rPr lang="en-GB" dirty="0" smtClean="0"/>
            <a:t> a </a:t>
          </a:r>
          <a:r>
            <a:rPr lang="en-GB" dirty="0" err="1" smtClean="0"/>
            <a:t>chynyddu</a:t>
          </a:r>
          <a:r>
            <a:rPr lang="en-GB" dirty="0" smtClean="0"/>
            <a:t> </a:t>
          </a:r>
          <a:r>
            <a:rPr lang="en-GB" dirty="0" err="1" smtClean="0"/>
            <a:t>ein</a:t>
          </a:r>
          <a:r>
            <a:rPr lang="en-GB" dirty="0" smtClean="0"/>
            <a:t> </a:t>
          </a:r>
          <a:r>
            <a:rPr lang="en-GB" dirty="0" err="1" smtClean="0"/>
            <a:t>storfeydd</a:t>
          </a:r>
          <a:r>
            <a:rPr lang="en-GB" dirty="0" smtClean="0"/>
            <a:t> carbon</a:t>
          </a:r>
          <a:endParaRPr lang="en-GB" dirty="0"/>
        </a:p>
      </dgm:t>
    </dgm:pt>
    <dgm:pt modelId="{0DE44CF5-1678-4159-8D97-25DD6DC9E619}" type="parTrans" cxnId="{013D2975-879E-484D-BE62-834354C160FC}">
      <dgm:prSet/>
      <dgm:spPr/>
      <dgm:t>
        <a:bodyPr/>
        <a:lstStyle/>
        <a:p>
          <a:endParaRPr lang="en-GB"/>
        </a:p>
      </dgm:t>
    </dgm:pt>
    <dgm:pt modelId="{B42FF1A0-B8C4-4638-AAE9-B7AFC1B0A873}" type="sibTrans" cxnId="{013D2975-879E-484D-BE62-834354C160FC}">
      <dgm:prSet/>
      <dgm:spPr/>
      <dgm:t>
        <a:bodyPr/>
        <a:lstStyle/>
        <a:p>
          <a:endParaRPr lang="en-GB"/>
        </a:p>
      </dgm:t>
    </dgm:pt>
    <dgm:pt modelId="{BB9BDD7D-5E87-4E0A-80C4-942E7A45AFF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err="1" smtClean="0"/>
            <a:t>Cynnal</a:t>
          </a:r>
          <a:r>
            <a:rPr lang="en-GB" dirty="0" smtClean="0"/>
            <a:t> </a:t>
          </a:r>
          <a:r>
            <a:rPr lang="en-GB" dirty="0" err="1" smtClean="0"/>
            <a:t>ein</a:t>
          </a:r>
          <a:r>
            <a:rPr lang="en-GB" dirty="0" smtClean="0"/>
            <a:t> </a:t>
          </a:r>
          <a:r>
            <a:rPr lang="en-GB" dirty="0" err="1" smtClean="0"/>
            <a:t>gallu</a:t>
          </a:r>
          <a:r>
            <a:rPr lang="en-GB" dirty="0" smtClean="0"/>
            <a:t> </a:t>
          </a:r>
          <a:r>
            <a:rPr lang="en-GB" dirty="0" err="1" smtClean="0"/>
            <a:t>cynhyrchiol</a:t>
          </a:r>
          <a:endParaRPr lang="en-GB" dirty="0"/>
        </a:p>
      </dgm:t>
    </dgm:pt>
    <dgm:pt modelId="{B69CB444-F60D-48A1-B16D-F61E7FE53122}" type="parTrans" cxnId="{B7AB0F2E-EAC3-41FE-BF43-77143F81F14C}">
      <dgm:prSet/>
      <dgm:spPr/>
      <dgm:t>
        <a:bodyPr/>
        <a:lstStyle/>
        <a:p>
          <a:endParaRPr lang="en-GB"/>
        </a:p>
      </dgm:t>
    </dgm:pt>
    <dgm:pt modelId="{6D5983B1-C4D5-49C1-86C6-D1443C86575C}" type="sibTrans" cxnId="{B7AB0F2E-EAC3-41FE-BF43-77143F81F14C}">
      <dgm:prSet/>
      <dgm:spPr/>
      <dgm:t>
        <a:bodyPr/>
        <a:lstStyle/>
        <a:p>
          <a:endParaRPr lang="en-GB"/>
        </a:p>
      </dgm:t>
    </dgm:pt>
    <dgm:pt modelId="{52F1E55B-5833-4518-84C6-54B53D6F026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err="1" smtClean="0"/>
            <a:t>Lleihau’r</a:t>
          </a:r>
          <a:r>
            <a:rPr lang="en-GB" dirty="0" smtClean="0"/>
            <a:t> </a:t>
          </a:r>
          <a:r>
            <a:rPr lang="en-GB" dirty="0" err="1" smtClean="0"/>
            <a:t>perygl</a:t>
          </a:r>
          <a:r>
            <a:rPr lang="en-GB" dirty="0" smtClean="0"/>
            <a:t> o </a:t>
          </a:r>
          <a:r>
            <a:rPr lang="en-GB" dirty="0" err="1" smtClean="0"/>
            <a:t>lifogydd</a:t>
          </a:r>
          <a:endParaRPr lang="en-GB" dirty="0"/>
        </a:p>
      </dgm:t>
    </dgm:pt>
    <dgm:pt modelId="{8632D936-4B78-4E10-9EF1-9647C054AC5E}" type="parTrans" cxnId="{F28AC97C-4AF3-4342-8828-272223C33423}">
      <dgm:prSet/>
      <dgm:spPr/>
      <dgm:t>
        <a:bodyPr/>
        <a:lstStyle/>
        <a:p>
          <a:endParaRPr lang="en-GB"/>
        </a:p>
      </dgm:t>
    </dgm:pt>
    <dgm:pt modelId="{F13A3464-D142-44C1-8C48-77B0C2183FC5}" type="sibTrans" cxnId="{F28AC97C-4AF3-4342-8828-272223C33423}">
      <dgm:prSet/>
      <dgm:spPr/>
      <dgm:t>
        <a:bodyPr/>
        <a:lstStyle/>
        <a:p>
          <a:endParaRPr lang="en-GB"/>
        </a:p>
      </dgm:t>
    </dgm:pt>
    <dgm:pt modelId="{1287EE22-966A-4C88-826E-F54922956AD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err="1" smtClean="0"/>
            <a:t>Gwella</a:t>
          </a:r>
          <a:r>
            <a:rPr lang="en-GB" dirty="0" smtClean="0"/>
            <a:t> </a:t>
          </a:r>
          <a:r>
            <a:rPr lang="en-GB" dirty="0" err="1" smtClean="0"/>
            <a:t>iechyd</a:t>
          </a:r>
          <a:r>
            <a:rPr lang="en-GB" dirty="0" smtClean="0"/>
            <a:t> a </a:t>
          </a:r>
          <a:r>
            <a:rPr lang="en-GB" dirty="0" err="1" smtClean="0"/>
            <a:t>thegwch</a:t>
          </a:r>
          <a:endParaRPr lang="en-GB" dirty="0"/>
        </a:p>
      </dgm:t>
    </dgm:pt>
    <dgm:pt modelId="{BB3EE940-9AF9-458D-8A23-739E568E631D}" type="parTrans" cxnId="{910437A0-DEB6-4A6F-9AAB-5A7128CDFEA0}">
      <dgm:prSet/>
      <dgm:spPr/>
      <dgm:t>
        <a:bodyPr/>
        <a:lstStyle/>
        <a:p>
          <a:endParaRPr lang="en-GB"/>
        </a:p>
      </dgm:t>
    </dgm:pt>
    <dgm:pt modelId="{330305D6-4F0F-4AE4-963C-816923C6DD95}" type="sibTrans" cxnId="{910437A0-DEB6-4A6F-9AAB-5A7128CDFEA0}">
      <dgm:prSet/>
      <dgm:spPr/>
      <dgm:t>
        <a:bodyPr/>
        <a:lstStyle/>
        <a:p>
          <a:endParaRPr lang="en-GB"/>
        </a:p>
      </dgm:t>
    </dgm:pt>
    <dgm:pt modelId="{58DC3D4A-6FA5-4292-9528-2594821C34E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err="1" smtClean="0"/>
            <a:t>Gwella</a:t>
          </a:r>
          <a:r>
            <a:rPr lang="en-GB" dirty="0" smtClean="0"/>
            <a:t> </a:t>
          </a:r>
          <a:r>
            <a:rPr lang="en-GB" dirty="0" err="1" smtClean="0"/>
            <a:t>safon</a:t>
          </a:r>
          <a:r>
            <a:rPr lang="en-GB" dirty="0" smtClean="0"/>
            <a:t> a </a:t>
          </a:r>
          <a:r>
            <a:rPr lang="en-GB" dirty="0" err="1" smtClean="0"/>
            <a:t>chynnal</a:t>
          </a:r>
          <a:r>
            <a:rPr lang="en-GB" dirty="0" smtClean="0"/>
            <a:t> </a:t>
          </a:r>
          <a:r>
            <a:rPr lang="en-GB" dirty="0" err="1" smtClean="0"/>
            <a:t>argaeledd</a:t>
          </a:r>
          <a:r>
            <a:rPr lang="en-GB" dirty="0" smtClean="0"/>
            <a:t> </a:t>
          </a:r>
          <a:r>
            <a:rPr lang="en-GB" dirty="0" err="1" smtClean="0"/>
            <a:t>d</a:t>
          </a:r>
          <a:r>
            <a:rPr lang="en-GB" dirty="0" err="1" smtClean="0">
              <a:latin typeface="Calibri"/>
            </a:rPr>
            <a:t>ŵr</a:t>
          </a:r>
          <a:endParaRPr lang="en-GB" dirty="0"/>
        </a:p>
      </dgm:t>
    </dgm:pt>
    <dgm:pt modelId="{F5C13934-D501-4B99-9884-6C27878152D2}" type="parTrans" cxnId="{C8DD7D16-5D25-42AF-B133-4E47467978F3}">
      <dgm:prSet/>
      <dgm:spPr/>
      <dgm:t>
        <a:bodyPr/>
        <a:lstStyle/>
        <a:p>
          <a:endParaRPr lang="en-GB"/>
        </a:p>
      </dgm:t>
    </dgm:pt>
    <dgm:pt modelId="{1D2679BE-DF18-4F6A-BA46-8C28EB18BE42}" type="sibTrans" cxnId="{C8DD7D16-5D25-42AF-B133-4E47467978F3}">
      <dgm:prSet/>
      <dgm:spPr/>
      <dgm:t>
        <a:bodyPr/>
        <a:lstStyle/>
        <a:p>
          <a:endParaRPr lang="en-GB"/>
        </a:p>
      </dgm:t>
    </dgm:pt>
    <dgm:pt modelId="{1ED790E3-9757-4CC8-9E54-4FC8F5C7B76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100" b="1" dirty="0" err="1" smtClean="0"/>
            <a:t>Prif</a:t>
          </a:r>
          <a:r>
            <a:rPr lang="en-GB" sz="1100" b="1" dirty="0" smtClean="0"/>
            <a:t> </a:t>
          </a:r>
          <a:r>
            <a:rPr lang="en-GB" sz="1100" b="1" dirty="0" err="1" smtClean="0"/>
            <a:t>sialensiau</a:t>
          </a:r>
          <a:endParaRPr lang="en-GB" sz="1100" b="1" dirty="0"/>
        </a:p>
      </dgm:t>
    </dgm:pt>
    <dgm:pt modelId="{2421563D-5ADD-431B-B385-519D976615DD}" type="parTrans" cxnId="{0533E762-00CE-409A-A3FD-9C24D4956F4B}">
      <dgm:prSet/>
      <dgm:spPr/>
      <dgm:t>
        <a:bodyPr/>
        <a:lstStyle/>
        <a:p>
          <a:endParaRPr lang="en-GB"/>
        </a:p>
      </dgm:t>
    </dgm:pt>
    <dgm:pt modelId="{351D3197-6945-439F-8737-2A8581F1AB33}" type="sibTrans" cxnId="{0533E762-00CE-409A-A3FD-9C24D4956F4B}">
      <dgm:prSet/>
      <dgm:spPr/>
      <dgm:t>
        <a:bodyPr/>
        <a:lstStyle/>
        <a:p>
          <a:endParaRPr lang="en-GB"/>
        </a:p>
      </dgm:t>
    </dgm:pt>
    <dgm:pt modelId="{B8B50C23-8BEE-4A36-BD8F-D674B58901E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err="1" smtClean="0"/>
            <a:t>Cadw</a:t>
          </a:r>
          <a:r>
            <a:rPr lang="en-GB" dirty="0" smtClean="0"/>
            <a:t> </a:t>
          </a:r>
          <a:r>
            <a:rPr lang="en-GB" dirty="0" err="1" smtClean="0"/>
            <a:t>nodweddion</a:t>
          </a:r>
          <a:r>
            <a:rPr lang="en-GB" dirty="0" smtClean="0"/>
            <a:t> </a:t>
          </a:r>
          <a:r>
            <a:rPr lang="en-GB" dirty="0" err="1" smtClean="0"/>
            <a:t>unigryw</a:t>
          </a:r>
          <a:r>
            <a:rPr lang="en-GB" dirty="0" smtClean="0"/>
            <a:t> </a:t>
          </a:r>
          <a:r>
            <a:rPr lang="en-GB" dirty="0" err="1" smtClean="0"/>
            <a:t>ein</a:t>
          </a:r>
          <a:r>
            <a:rPr lang="en-GB" dirty="0" smtClean="0"/>
            <a:t> </a:t>
          </a:r>
          <a:r>
            <a:rPr lang="en-GB" dirty="0" err="1" smtClean="0"/>
            <a:t>llefydd</a:t>
          </a:r>
          <a:r>
            <a:rPr lang="en-GB" dirty="0" smtClean="0"/>
            <a:t> a </a:t>
          </a:r>
          <a:r>
            <a:rPr lang="en-GB" dirty="0" err="1" smtClean="0"/>
            <a:t>thirweddau</a:t>
          </a:r>
          <a:r>
            <a:rPr lang="en-GB" dirty="0" smtClean="0"/>
            <a:t> </a:t>
          </a:r>
          <a:r>
            <a:rPr lang="en-GB" dirty="0" err="1" smtClean="0"/>
            <a:t>hanesyddol</a:t>
          </a:r>
          <a:endParaRPr lang="en-GB" dirty="0"/>
        </a:p>
      </dgm:t>
    </dgm:pt>
    <dgm:pt modelId="{F3A2C97A-2DB9-448C-B6BF-7FA410506C55}" type="parTrans" cxnId="{5214B682-2D9A-471C-858D-BAF615E57C4F}">
      <dgm:prSet/>
      <dgm:spPr/>
      <dgm:t>
        <a:bodyPr/>
        <a:lstStyle/>
        <a:p>
          <a:endParaRPr lang="en-GB"/>
        </a:p>
      </dgm:t>
    </dgm:pt>
    <dgm:pt modelId="{9AA9E816-9780-4722-AAD7-E97CAF6F9EC8}" type="sibTrans" cxnId="{5214B682-2D9A-471C-858D-BAF615E57C4F}">
      <dgm:prSet/>
      <dgm:spPr/>
      <dgm:t>
        <a:bodyPr/>
        <a:lstStyle/>
        <a:p>
          <a:endParaRPr lang="en-GB"/>
        </a:p>
      </dgm:t>
    </dgm:pt>
    <dgm:pt modelId="{C4114E31-57BC-4EE1-ADA5-F5572761746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err="1" smtClean="0"/>
            <a:t>Gwella</a:t>
          </a:r>
          <a:r>
            <a:rPr lang="en-GB" dirty="0" smtClean="0"/>
            <a:t> </a:t>
          </a:r>
          <a:r>
            <a:rPr lang="en-GB" dirty="0" err="1" smtClean="0"/>
            <a:t>safon</a:t>
          </a:r>
          <a:r>
            <a:rPr lang="en-GB" dirty="0" smtClean="0"/>
            <a:t> a </a:t>
          </a:r>
          <a:r>
            <a:rPr lang="en-GB" dirty="0" err="1" smtClean="0"/>
            <a:t>chysylltedd</a:t>
          </a:r>
          <a:r>
            <a:rPr lang="en-GB" dirty="0" smtClean="0"/>
            <a:t> </a:t>
          </a:r>
          <a:r>
            <a:rPr lang="en-GB" dirty="0" err="1" smtClean="0"/>
            <a:t>ein</a:t>
          </a:r>
          <a:r>
            <a:rPr lang="en-GB" dirty="0" smtClean="0"/>
            <a:t> </a:t>
          </a:r>
          <a:r>
            <a:rPr lang="en-GB" dirty="0" err="1" smtClean="0"/>
            <a:t>cynefinoedd</a:t>
          </a:r>
          <a:endParaRPr lang="en-GB" dirty="0"/>
        </a:p>
      </dgm:t>
    </dgm:pt>
    <dgm:pt modelId="{79ED9874-2D8A-4DA6-A9C9-4A5D7DABF4A8}" type="sibTrans" cxnId="{658B5DA9-10F1-4883-967C-C7EE81172257}">
      <dgm:prSet/>
      <dgm:spPr/>
      <dgm:t>
        <a:bodyPr/>
        <a:lstStyle/>
        <a:p>
          <a:endParaRPr lang="en-GB"/>
        </a:p>
      </dgm:t>
    </dgm:pt>
    <dgm:pt modelId="{A7524B1A-D852-4CA8-9D91-4EE9E3A3C147}" type="parTrans" cxnId="{658B5DA9-10F1-4883-967C-C7EE81172257}">
      <dgm:prSet/>
      <dgm:spPr/>
      <dgm:t>
        <a:bodyPr/>
        <a:lstStyle/>
        <a:p>
          <a:endParaRPr lang="en-GB"/>
        </a:p>
      </dgm:t>
    </dgm:pt>
    <dgm:pt modelId="{33B89C04-E341-4AC5-8E48-367A1E50B96C}" type="pres">
      <dgm:prSet presAssocID="{32879E80-9A6C-40F0-BE3E-2AB80B2DAE6D}" presName="diagram" presStyleCnt="0">
        <dgm:presLayoutVars>
          <dgm:dir/>
          <dgm:resizeHandles val="exact"/>
        </dgm:presLayoutVars>
      </dgm:prSet>
      <dgm:spPr/>
    </dgm:pt>
    <dgm:pt modelId="{0AB56AD6-FD04-4068-AAAA-398E4F71BD4A}" type="pres">
      <dgm:prSet presAssocID="{1ED790E3-9757-4CC8-9E54-4FC8F5C7B76D}" presName="node" presStyleLbl="node1" presStyleIdx="0" presStyleCnt="8" custScaleX="210917" custLinFactNeighborX="1660" custLinFactNeighborY="-26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6487A7-4965-4A59-88CD-8A16A3009950}" type="pres">
      <dgm:prSet presAssocID="{351D3197-6945-439F-8737-2A8581F1AB33}" presName="sibTrans" presStyleCnt="0"/>
      <dgm:spPr/>
    </dgm:pt>
    <dgm:pt modelId="{C6662896-A7E5-47F6-BFE6-E284C72292E2}" type="pres">
      <dgm:prSet presAssocID="{969D66CF-803C-4C8F-A4A8-C33784949ED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ABCE96-9DAB-4309-8037-2B1BFEC1AAB1}" type="pres">
      <dgm:prSet presAssocID="{B42FF1A0-B8C4-4638-AAE9-B7AFC1B0A873}" presName="sibTrans" presStyleCnt="0"/>
      <dgm:spPr/>
    </dgm:pt>
    <dgm:pt modelId="{B35F87DC-7138-440E-BCDA-F0C49A378FAF}" type="pres">
      <dgm:prSet presAssocID="{BB9BDD7D-5E87-4E0A-80C4-942E7A45AFF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C38126-D6D5-45E4-8B8E-6E3EBF6D87AA}" type="pres">
      <dgm:prSet presAssocID="{6D5983B1-C4D5-49C1-86C6-D1443C86575C}" presName="sibTrans" presStyleCnt="0"/>
      <dgm:spPr/>
    </dgm:pt>
    <dgm:pt modelId="{45C0C78A-C423-4592-952A-1FBA90BC2B15}" type="pres">
      <dgm:prSet presAssocID="{52F1E55B-5833-4518-84C6-54B53D6F026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C075C8-142A-49C3-A5A9-DF1873C2DEAA}" type="pres">
      <dgm:prSet presAssocID="{F13A3464-D142-44C1-8C48-77B0C2183FC5}" presName="sibTrans" presStyleCnt="0"/>
      <dgm:spPr/>
    </dgm:pt>
    <dgm:pt modelId="{80F1D2B2-A7D7-4794-8513-AFE2BB564994}" type="pres">
      <dgm:prSet presAssocID="{1287EE22-966A-4C88-826E-F54922956AD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3DD2B5-9B75-4D10-90D7-38BC93DAFD57}" type="pres">
      <dgm:prSet presAssocID="{330305D6-4F0F-4AE4-963C-816923C6DD95}" presName="sibTrans" presStyleCnt="0"/>
      <dgm:spPr/>
    </dgm:pt>
    <dgm:pt modelId="{42C15CBE-AB56-4CF6-95D6-3577BA0A24A6}" type="pres">
      <dgm:prSet presAssocID="{58DC3D4A-6FA5-4292-9528-2594821C34E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59FA6F-7A9F-442E-B136-DBEBADB646B8}" type="pres">
      <dgm:prSet presAssocID="{1D2679BE-DF18-4F6A-BA46-8C28EB18BE42}" presName="sibTrans" presStyleCnt="0"/>
      <dgm:spPr/>
    </dgm:pt>
    <dgm:pt modelId="{777FD3F7-C9C1-4717-AD57-E6929FF4F0D9}" type="pres">
      <dgm:prSet presAssocID="{C4114E31-57BC-4EE1-ADA5-F5572761746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7BC21-96F3-4E68-9EA2-B8E228EC81A1}" type="pres">
      <dgm:prSet presAssocID="{79ED9874-2D8A-4DA6-A9C9-4A5D7DABF4A8}" presName="sibTrans" presStyleCnt="0"/>
      <dgm:spPr/>
    </dgm:pt>
    <dgm:pt modelId="{F74702D3-8A54-4137-A705-EE8C9B096FB5}" type="pres">
      <dgm:prSet presAssocID="{B8B50C23-8BEE-4A36-BD8F-D674B58901EA}" presName="node" presStyleLbl="node1" presStyleIdx="7" presStyleCnt="8" custScaleX="211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DD7D16-5D25-42AF-B133-4E47467978F3}" srcId="{32879E80-9A6C-40F0-BE3E-2AB80B2DAE6D}" destId="{58DC3D4A-6FA5-4292-9528-2594821C34E6}" srcOrd="5" destOrd="0" parTransId="{F5C13934-D501-4B99-9884-6C27878152D2}" sibTransId="{1D2679BE-DF18-4F6A-BA46-8C28EB18BE42}"/>
    <dgm:cxn modelId="{4F5A116A-24BA-49D6-9593-E2308B72B9EE}" type="presOf" srcId="{C4114E31-57BC-4EE1-ADA5-F55727617465}" destId="{777FD3F7-C9C1-4717-AD57-E6929FF4F0D9}" srcOrd="0" destOrd="0" presId="urn:microsoft.com/office/officeart/2005/8/layout/default#1"/>
    <dgm:cxn modelId="{761CD5F2-E62E-4DCB-8522-5CD0E1C03332}" type="presOf" srcId="{32879E80-9A6C-40F0-BE3E-2AB80B2DAE6D}" destId="{33B89C04-E341-4AC5-8E48-367A1E50B96C}" srcOrd="0" destOrd="0" presId="urn:microsoft.com/office/officeart/2005/8/layout/default#1"/>
    <dgm:cxn modelId="{87268059-FB6B-4D2B-B77C-EC71216AD561}" type="presOf" srcId="{BB9BDD7D-5E87-4E0A-80C4-942E7A45AFF1}" destId="{B35F87DC-7138-440E-BCDA-F0C49A378FAF}" srcOrd="0" destOrd="0" presId="urn:microsoft.com/office/officeart/2005/8/layout/default#1"/>
    <dgm:cxn modelId="{3ABBC5F3-00B4-4060-AE46-F000C3878347}" type="presOf" srcId="{52F1E55B-5833-4518-84C6-54B53D6F0268}" destId="{45C0C78A-C423-4592-952A-1FBA90BC2B15}" srcOrd="0" destOrd="0" presId="urn:microsoft.com/office/officeart/2005/8/layout/default#1"/>
    <dgm:cxn modelId="{5214B682-2D9A-471C-858D-BAF615E57C4F}" srcId="{32879E80-9A6C-40F0-BE3E-2AB80B2DAE6D}" destId="{B8B50C23-8BEE-4A36-BD8F-D674B58901EA}" srcOrd="7" destOrd="0" parTransId="{F3A2C97A-2DB9-448C-B6BF-7FA410506C55}" sibTransId="{9AA9E816-9780-4722-AAD7-E97CAF6F9EC8}"/>
    <dgm:cxn modelId="{A6E04E83-E381-43C1-92CF-8500CEDCEF37}" type="presOf" srcId="{969D66CF-803C-4C8F-A4A8-C33784949ED9}" destId="{C6662896-A7E5-47F6-BFE6-E284C72292E2}" srcOrd="0" destOrd="0" presId="urn:microsoft.com/office/officeart/2005/8/layout/default#1"/>
    <dgm:cxn modelId="{910437A0-DEB6-4A6F-9AAB-5A7128CDFEA0}" srcId="{32879E80-9A6C-40F0-BE3E-2AB80B2DAE6D}" destId="{1287EE22-966A-4C88-826E-F54922956AD2}" srcOrd="4" destOrd="0" parTransId="{BB3EE940-9AF9-458D-8A23-739E568E631D}" sibTransId="{330305D6-4F0F-4AE4-963C-816923C6DD95}"/>
    <dgm:cxn modelId="{F28AC97C-4AF3-4342-8828-272223C33423}" srcId="{32879E80-9A6C-40F0-BE3E-2AB80B2DAE6D}" destId="{52F1E55B-5833-4518-84C6-54B53D6F0268}" srcOrd="3" destOrd="0" parTransId="{8632D936-4B78-4E10-9EF1-9647C054AC5E}" sibTransId="{F13A3464-D142-44C1-8C48-77B0C2183FC5}"/>
    <dgm:cxn modelId="{A42A158C-2B46-4ED2-BEEC-21315BD72FA1}" type="presOf" srcId="{1287EE22-966A-4C88-826E-F54922956AD2}" destId="{80F1D2B2-A7D7-4794-8513-AFE2BB564994}" srcOrd="0" destOrd="0" presId="urn:microsoft.com/office/officeart/2005/8/layout/default#1"/>
    <dgm:cxn modelId="{B7AB0F2E-EAC3-41FE-BF43-77143F81F14C}" srcId="{32879E80-9A6C-40F0-BE3E-2AB80B2DAE6D}" destId="{BB9BDD7D-5E87-4E0A-80C4-942E7A45AFF1}" srcOrd="2" destOrd="0" parTransId="{B69CB444-F60D-48A1-B16D-F61E7FE53122}" sibTransId="{6D5983B1-C4D5-49C1-86C6-D1443C86575C}"/>
    <dgm:cxn modelId="{658B5DA9-10F1-4883-967C-C7EE81172257}" srcId="{32879E80-9A6C-40F0-BE3E-2AB80B2DAE6D}" destId="{C4114E31-57BC-4EE1-ADA5-F55727617465}" srcOrd="6" destOrd="0" parTransId="{A7524B1A-D852-4CA8-9D91-4EE9E3A3C147}" sibTransId="{79ED9874-2D8A-4DA6-A9C9-4A5D7DABF4A8}"/>
    <dgm:cxn modelId="{013D2975-879E-484D-BE62-834354C160FC}" srcId="{32879E80-9A6C-40F0-BE3E-2AB80B2DAE6D}" destId="{969D66CF-803C-4C8F-A4A8-C33784949ED9}" srcOrd="1" destOrd="0" parTransId="{0DE44CF5-1678-4159-8D97-25DD6DC9E619}" sibTransId="{B42FF1A0-B8C4-4638-AAE9-B7AFC1B0A873}"/>
    <dgm:cxn modelId="{31C3E553-F3B3-4439-A371-80585C704EBB}" type="presOf" srcId="{1ED790E3-9757-4CC8-9E54-4FC8F5C7B76D}" destId="{0AB56AD6-FD04-4068-AAAA-398E4F71BD4A}" srcOrd="0" destOrd="0" presId="urn:microsoft.com/office/officeart/2005/8/layout/default#1"/>
    <dgm:cxn modelId="{5C769DBB-ECEC-4E23-A5F9-6780EA4AB4ED}" type="presOf" srcId="{58DC3D4A-6FA5-4292-9528-2594821C34E6}" destId="{42C15CBE-AB56-4CF6-95D6-3577BA0A24A6}" srcOrd="0" destOrd="0" presId="urn:microsoft.com/office/officeart/2005/8/layout/default#1"/>
    <dgm:cxn modelId="{0533E762-00CE-409A-A3FD-9C24D4956F4B}" srcId="{32879E80-9A6C-40F0-BE3E-2AB80B2DAE6D}" destId="{1ED790E3-9757-4CC8-9E54-4FC8F5C7B76D}" srcOrd="0" destOrd="0" parTransId="{2421563D-5ADD-431B-B385-519D976615DD}" sibTransId="{351D3197-6945-439F-8737-2A8581F1AB33}"/>
    <dgm:cxn modelId="{BA4034B3-10FD-487A-B108-B05881A8FDBA}" type="presOf" srcId="{B8B50C23-8BEE-4A36-BD8F-D674B58901EA}" destId="{F74702D3-8A54-4137-A705-EE8C9B096FB5}" srcOrd="0" destOrd="0" presId="urn:microsoft.com/office/officeart/2005/8/layout/default#1"/>
    <dgm:cxn modelId="{97436F63-2230-4DB0-A446-FA197441EB55}" type="presParOf" srcId="{33B89C04-E341-4AC5-8E48-367A1E50B96C}" destId="{0AB56AD6-FD04-4068-AAAA-398E4F71BD4A}" srcOrd="0" destOrd="0" presId="urn:microsoft.com/office/officeart/2005/8/layout/default#1"/>
    <dgm:cxn modelId="{678C2CB1-A2C2-4409-A31B-ECC8441DE77D}" type="presParOf" srcId="{33B89C04-E341-4AC5-8E48-367A1E50B96C}" destId="{716487A7-4965-4A59-88CD-8A16A3009950}" srcOrd="1" destOrd="0" presId="urn:microsoft.com/office/officeart/2005/8/layout/default#1"/>
    <dgm:cxn modelId="{7301FA4B-D4C2-4E93-9A48-6FDD0CB3FC5C}" type="presParOf" srcId="{33B89C04-E341-4AC5-8E48-367A1E50B96C}" destId="{C6662896-A7E5-47F6-BFE6-E284C72292E2}" srcOrd="2" destOrd="0" presId="urn:microsoft.com/office/officeart/2005/8/layout/default#1"/>
    <dgm:cxn modelId="{B6312467-9617-432E-BEA5-50355BDC88E8}" type="presParOf" srcId="{33B89C04-E341-4AC5-8E48-367A1E50B96C}" destId="{C4ABCE96-9DAB-4309-8037-2B1BFEC1AAB1}" srcOrd="3" destOrd="0" presId="urn:microsoft.com/office/officeart/2005/8/layout/default#1"/>
    <dgm:cxn modelId="{780F9900-ACA1-4C31-A407-647B94B68265}" type="presParOf" srcId="{33B89C04-E341-4AC5-8E48-367A1E50B96C}" destId="{B35F87DC-7138-440E-BCDA-F0C49A378FAF}" srcOrd="4" destOrd="0" presId="urn:microsoft.com/office/officeart/2005/8/layout/default#1"/>
    <dgm:cxn modelId="{0130E977-B9F2-48EF-9F99-201E30F0045E}" type="presParOf" srcId="{33B89C04-E341-4AC5-8E48-367A1E50B96C}" destId="{7EC38126-D6D5-45E4-8B8E-6E3EBF6D87AA}" srcOrd="5" destOrd="0" presId="urn:microsoft.com/office/officeart/2005/8/layout/default#1"/>
    <dgm:cxn modelId="{0D1A6326-ADC3-4533-9638-2E755F6ADF82}" type="presParOf" srcId="{33B89C04-E341-4AC5-8E48-367A1E50B96C}" destId="{45C0C78A-C423-4592-952A-1FBA90BC2B15}" srcOrd="6" destOrd="0" presId="urn:microsoft.com/office/officeart/2005/8/layout/default#1"/>
    <dgm:cxn modelId="{B7DC3A8F-79FB-404E-9945-D75D2C0EADE2}" type="presParOf" srcId="{33B89C04-E341-4AC5-8E48-367A1E50B96C}" destId="{0FC075C8-142A-49C3-A5A9-DF1873C2DEAA}" srcOrd="7" destOrd="0" presId="urn:microsoft.com/office/officeart/2005/8/layout/default#1"/>
    <dgm:cxn modelId="{2212032A-E256-4375-9E72-EB4F0F4FF72F}" type="presParOf" srcId="{33B89C04-E341-4AC5-8E48-367A1E50B96C}" destId="{80F1D2B2-A7D7-4794-8513-AFE2BB564994}" srcOrd="8" destOrd="0" presId="urn:microsoft.com/office/officeart/2005/8/layout/default#1"/>
    <dgm:cxn modelId="{04C62622-E8F7-448D-8638-1B2449E6630D}" type="presParOf" srcId="{33B89C04-E341-4AC5-8E48-367A1E50B96C}" destId="{DF3DD2B5-9B75-4D10-90D7-38BC93DAFD57}" srcOrd="9" destOrd="0" presId="urn:microsoft.com/office/officeart/2005/8/layout/default#1"/>
    <dgm:cxn modelId="{70F6F351-4275-44BE-B3A6-BF63CB2CED7D}" type="presParOf" srcId="{33B89C04-E341-4AC5-8E48-367A1E50B96C}" destId="{42C15CBE-AB56-4CF6-95D6-3577BA0A24A6}" srcOrd="10" destOrd="0" presId="urn:microsoft.com/office/officeart/2005/8/layout/default#1"/>
    <dgm:cxn modelId="{32103870-9D7F-46C0-A9F7-6DE86B2DA256}" type="presParOf" srcId="{33B89C04-E341-4AC5-8E48-367A1E50B96C}" destId="{0959FA6F-7A9F-442E-B136-DBEBADB646B8}" srcOrd="11" destOrd="0" presId="urn:microsoft.com/office/officeart/2005/8/layout/default#1"/>
    <dgm:cxn modelId="{0218878F-072E-46C6-8F6A-72F68E40BE02}" type="presParOf" srcId="{33B89C04-E341-4AC5-8E48-367A1E50B96C}" destId="{777FD3F7-C9C1-4717-AD57-E6929FF4F0D9}" srcOrd="12" destOrd="0" presId="urn:microsoft.com/office/officeart/2005/8/layout/default#1"/>
    <dgm:cxn modelId="{42F7B19E-BE34-466E-966E-386CBD0012CF}" type="presParOf" srcId="{33B89C04-E341-4AC5-8E48-367A1E50B96C}" destId="{2DD7BC21-96F3-4E68-9EA2-B8E228EC81A1}" srcOrd="13" destOrd="0" presId="urn:microsoft.com/office/officeart/2005/8/layout/default#1"/>
    <dgm:cxn modelId="{0222A8DA-C9F9-4298-A04F-7131C8D6D9D0}" type="presParOf" srcId="{33B89C04-E341-4AC5-8E48-367A1E50B96C}" destId="{F74702D3-8A54-4137-A705-EE8C9B096FB5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F8BC9-1571-45B5-B0DB-5476AB98C2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FE002-B919-41DF-89A2-1CEDB84F123F}">
      <dgm:prSet phldrT="[Text]" custT="1"/>
      <dgm:spPr>
        <a:xfrm>
          <a:off x="0" y="671"/>
          <a:ext cx="1872234" cy="1076271"/>
        </a:xfr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err="1" smtClean="0"/>
            <a:t>Diogelu</a:t>
          </a:r>
          <a:r>
            <a:rPr lang="en-GB" sz="1200" b="1" dirty="0" smtClean="0"/>
            <a:t> a </a:t>
          </a:r>
          <a:r>
            <a:rPr lang="en-GB" sz="1200" b="1" dirty="0" err="1" smtClean="0"/>
            <a:t>chynyddu</a:t>
          </a:r>
          <a:r>
            <a:rPr lang="en-GB" sz="1200" b="1" dirty="0" smtClean="0"/>
            <a:t> </a:t>
          </a:r>
          <a:r>
            <a:rPr lang="en-GB" sz="1200" b="1" dirty="0" err="1" smtClean="0"/>
            <a:t>ein</a:t>
          </a:r>
          <a:r>
            <a:rPr lang="en-GB" sz="1200" b="1" dirty="0" smtClean="0"/>
            <a:t> </a:t>
          </a:r>
          <a:r>
            <a:rPr lang="en-GB" sz="1200" b="1" dirty="0" err="1" smtClean="0"/>
            <a:t>storfeydd</a:t>
          </a:r>
          <a:r>
            <a:rPr lang="en-GB" sz="1200" b="1" dirty="0" smtClean="0"/>
            <a:t> carbon</a:t>
          </a:r>
          <a:endParaRPr lang="en-GB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9141882-CB0D-46F5-8797-FCF3ED51408B}" type="parTrans" cxnId="{FBF203B4-5DD0-4A7C-AF05-FD16E67984B4}">
      <dgm:prSet/>
      <dgm:spPr/>
      <dgm:t>
        <a:bodyPr/>
        <a:lstStyle/>
        <a:p>
          <a:endParaRPr lang="en-GB"/>
        </a:p>
      </dgm:t>
    </dgm:pt>
    <dgm:pt modelId="{74995A63-B19B-4E39-93F9-38BD1212BEA6}" type="sibTrans" cxnId="{FBF203B4-5DD0-4A7C-AF05-FD16E67984B4}">
      <dgm:prSet/>
      <dgm:spPr/>
      <dgm:t>
        <a:bodyPr/>
        <a:lstStyle/>
        <a:p>
          <a:endParaRPr lang="en-GB"/>
        </a:p>
      </dgm:t>
    </dgm:pt>
    <dgm:pt modelId="{61BC3025-A827-4B30-9CB7-EAA6B7817E44}">
      <dgm:prSet phldrT="[Text]" custT="1"/>
      <dgm:spPr>
        <a:xfrm rot="5400000">
          <a:off x="3105933" y="-1125400"/>
          <a:ext cx="861017" cy="33284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93663" indent="-93663">
            <a:tabLst/>
          </a:pP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Mae’n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bosib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bod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ran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storio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carbon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mewn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enwedig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hucheldiroedd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mawnog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– 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mewn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biomas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enwedig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lle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coetir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cael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ddifa’n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barhaol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lleihau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gallu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reoli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hamgylchedd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3F1C4A-5D31-4C5C-A062-A2FFE460FE56}" type="parTrans" cxnId="{67C93273-D14D-4EED-82C8-A20248E19546}">
      <dgm:prSet/>
      <dgm:spPr/>
      <dgm:t>
        <a:bodyPr/>
        <a:lstStyle/>
        <a:p>
          <a:endParaRPr lang="en-GB"/>
        </a:p>
      </dgm:t>
    </dgm:pt>
    <dgm:pt modelId="{0B043EF8-5CC0-46FE-BA5D-1CCD90B935E0}" type="sibTrans" cxnId="{67C93273-D14D-4EED-82C8-A20248E19546}">
      <dgm:prSet/>
      <dgm:spPr/>
      <dgm:t>
        <a:bodyPr/>
        <a:lstStyle/>
        <a:p>
          <a:endParaRPr lang="en-GB"/>
        </a:p>
      </dgm:t>
    </dgm:pt>
    <dgm:pt modelId="{52BBE17D-F896-4ACC-9905-00A4771C6BE1}">
      <dgm:prSet custT="1"/>
      <dgm:spPr>
        <a:xfrm rot="5400000">
          <a:off x="3086749" y="4525024"/>
          <a:ext cx="899384" cy="33284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93663" indent="-93663"/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newidiadau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mewn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arferion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rheoli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trefoli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llygredd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rhywogaethau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goresgynnol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wedi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arwain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at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golli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chwalu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cynefinoedd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sydd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wedi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cyfuno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ag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asideiddio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ac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ewtroffigedd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wedi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newid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maint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bywyd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gwyllt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gallant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gynnal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784698-F245-4DC1-B01D-A3BE9C4F426C}" type="sibTrans" cxnId="{58226D54-D05E-4339-A94E-D8EDB61ED41A}">
      <dgm:prSet/>
      <dgm:spPr/>
      <dgm:t>
        <a:bodyPr/>
        <a:lstStyle/>
        <a:p>
          <a:endParaRPr lang="en-GB"/>
        </a:p>
      </dgm:t>
    </dgm:pt>
    <dgm:pt modelId="{18DF47DF-1195-487F-90FC-373529EB602C}" type="parTrans" cxnId="{58226D54-D05E-4339-A94E-D8EDB61ED41A}">
      <dgm:prSet/>
      <dgm:spPr/>
      <dgm:t>
        <a:bodyPr/>
        <a:lstStyle/>
        <a:p>
          <a:endParaRPr lang="en-GB"/>
        </a:p>
      </dgm:t>
    </dgm:pt>
    <dgm:pt modelId="{68038C3C-3B2B-484A-9FE5-3E70C3F6425D}">
      <dgm:prSet phldrT="[Text]" custT="1"/>
      <dgm:spPr>
        <a:xfrm>
          <a:off x="0" y="5651096"/>
          <a:ext cx="1872234" cy="1076271"/>
        </a:xfr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err="1" smtClean="0"/>
            <a:t>Gwella</a:t>
          </a:r>
          <a:r>
            <a:rPr lang="en-GB" sz="1200" b="1" dirty="0" smtClean="0"/>
            <a:t> </a:t>
          </a:r>
          <a:r>
            <a:rPr lang="en-GB" sz="1200" b="1" dirty="0" err="1" smtClean="0"/>
            <a:t>safon</a:t>
          </a:r>
          <a:r>
            <a:rPr lang="en-GB" sz="1200" b="1" dirty="0" smtClean="0"/>
            <a:t> a </a:t>
          </a:r>
          <a:r>
            <a:rPr lang="en-GB" sz="1200" b="1" dirty="0" err="1" smtClean="0"/>
            <a:t>chysylltedd</a:t>
          </a:r>
          <a:r>
            <a:rPr lang="en-GB" sz="1200" b="1" dirty="0" smtClean="0"/>
            <a:t> </a:t>
          </a:r>
          <a:r>
            <a:rPr lang="en-GB" sz="1200" b="1" dirty="0" err="1" smtClean="0"/>
            <a:t>ein</a:t>
          </a:r>
          <a:r>
            <a:rPr lang="en-GB" sz="1200" b="1" dirty="0" smtClean="0"/>
            <a:t> </a:t>
          </a:r>
          <a:r>
            <a:rPr lang="en-GB" sz="1200" b="1" dirty="0" err="1" smtClean="0"/>
            <a:t>cynefinoedd</a:t>
          </a:r>
          <a:endParaRPr lang="en-GB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5972262-A630-4CD8-9EAE-311BC3303D87}" type="sibTrans" cxnId="{8C29332F-A8AB-443A-8EA0-9DF378901151}">
      <dgm:prSet/>
      <dgm:spPr/>
      <dgm:t>
        <a:bodyPr/>
        <a:lstStyle/>
        <a:p>
          <a:endParaRPr lang="en-GB"/>
        </a:p>
      </dgm:t>
    </dgm:pt>
    <dgm:pt modelId="{615848C8-1316-4B7E-8387-8F785F60E0B0}" type="parTrans" cxnId="{8C29332F-A8AB-443A-8EA0-9DF378901151}">
      <dgm:prSet/>
      <dgm:spPr/>
      <dgm:t>
        <a:bodyPr/>
        <a:lstStyle/>
        <a:p>
          <a:endParaRPr lang="en-GB"/>
        </a:p>
      </dgm:t>
    </dgm:pt>
    <dgm:pt modelId="{8AB8F660-2654-44CA-BE47-9BA9B823AB66}">
      <dgm:prSet custT="1"/>
      <dgm:spPr>
        <a:xfrm rot="5400000">
          <a:off x="3071088" y="3394939"/>
          <a:ext cx="930707" cy="33284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93663" indent="-93663"/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Yng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Nghymru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rydym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dibynnu’n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drwm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hafonydd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gyfer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ffynhonnell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dd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ŵr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Mae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llygredd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gwasgaredig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llygredd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un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lle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amrywiaeth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ffynonellau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cynnwys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rhai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arferion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rheoli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gollyngiadau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carthion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mwyngloddiau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wedi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gadael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charthffosydd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heb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cysylltu’n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gywir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cael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effaith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ŵr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5F76083-50E1-423D-8CF1-B22D6DA83599}" type="sibTrans" cxnId="{A83952FC-052D-4D38-B72D-D9431E0A5599}">
      <dgm:prSet/>
      <dgm:spPr/>
      <dgm:t>
        <a:bodyPr/>
        <a:lstStyle/>
        <a:p>
          <a:endParaRPr lang="en-GB"/>
        </a:p>
      </dgm:t>
    </dgm:pt>
    <dgm:pt modelId="{D324A194-D071-4C66-BFA3-FE2B6261FF2C}" type="parTrans" cxnId="{A83952FC-052D-4D38-B72D-D9431E0A5599}">
      <dgm:prSet/>
      <dgm:spPr/>
      <dgm:t>
        <a:bodyPr/>
        <a:lstStyle/>
        <a:p>
          <a:endParaRPr lang="en-GB"/>
        </a:p>
      </dgm:t>
    </dgm:pt>
    <dgm:pt modelId="{35887D5F-6A6C-4562-9173-E0A431260A52}">
      <dgm:prSet custT="1"/>
      <dgm:spPr>
        <a:xfrm>
          <a:off x="0" y="4521011"/>
          <a:ext cx="1872234" cy="1076271"/>
        </a:xfr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err="1" smtClean="0">
              <a:latin typeface="+mn-lt"/>
            </a:rPr>
            <a:t>Gwella</a:t>
          </a:r>
          <a:r>
            <a:rPr lang="en-GB" sz="1200" b="1" dirty="0" smtClean="0">
              <a:latin typeface="+mn-lt"/>
            </a:rPr>
            <a:t> </a:t>
          </a:r>
          <a:r>
            <a:rPr lang="en-GB" sz="1200" b="1" dirty="0" err="1" smtClean="0">
              <a:latin typeface="+mn-lt"/>
            </a:rPr>
            <a:t>safon</a:t>
          </a:r>
          <a:r>
            <a:rPr lang="en-GB" sz="1200" b="1" dirty="0" smtClean="0">
              <a:latin typeface="+mn-lt"/>
            </a:rPr>
            <a:t> a </a:t>
          </a:r>
          <a:r>
            <a:rPr lang="en-GB" sz="1200" b="1" dirty="0" err="1" smtClean="0">
              <a:latin typeface="+mn-lt"/>
            </a:rPr>
            <a:t>chynnal</a:t>
          </a:r>
          <a:r>
            <a:rPr lang="en-GB" sz="1200" b="1" dirty="0" smtClean="0">
              <a:latin typeface="+mn-lt"/>
            </a:rPr>
            <a:t> </a:t>
          </a:r>
          <a:r>
            <a:rPr lang="en-GB" sz="1200" b="1" dirty="0" err="1" smtClean="0">
              <a:latin typeface="+mn-lt"/>
            </a:rPr>
            <a:t>argaeledd</a:t>
          </a:r>
          <a:r>
            <a:rPr lang="en-GB" sz="1200" b="1" dirty="0" smtClean="0">
              <a:latin typeface="+mn-lt"/>
            </a:rPr>
            <a:t> </a:t>
          </a:r>
          <a:r>
            <a:rPr lang="en-GB" sz="1200" b="1" dirty="0" err="1" smtClean="0">
              <a:latin typeface="+mn-lt"/>
            </a:rPr>
            <a:t>dŵr</a:t>
          </a:r>
          <a:endParaRPr lang="en-GB" sz="1200" b="1" dirty="0">
            <a:solidFill>
              <a:sysClr val="window" lastClr="FFFF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47EB9595-8609-47B2-ACCE-958953367C30}" type="sibTrans" cxnId="{34D07572-5231-4BBA-B649-C40C1FEA074F}">
      <dgm:prSet/>
      <dgm:spPr/>
      <dgm:t>
        <a:bodyPr/>
        <a:lstStyle/>
        <a:p>
          <a:endParaRPr lang="en-GB"/>
        </a:p>
      </dgm:t>
    </dgm:pt>
    <dgm:pt modelId="{4F678CEE-D740-4A5A-B662-4CC34B9FF50B}" type="parTrans" cxnId="{34D07572-5231-4BBA-B649-C40C1FEA074F}">
      <dgm:prSet/>
      <dgm:spPr/>
      <dgm:t>
        <a:bodyPr/>
        <a:lstStyle/>
        <a:p>
          <a:endParaRPr lang="en-GB"/>
        </a:p>
      </dgm:t>
    </dgm:pt>
    <dgm:pt modelId="{4F3805C8-8074-45FC-A16F-1E87A2151B6A}">
      <dgm:prSet custT="1"/>
      <dgm:spPr>
        <a:xfrm rot="5400000">
          <a:off x="3112580" y="2264854"/>
          <a:ext cx="847723" cy="33284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93663" indent="-93663"/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Mae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sŵn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safon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aer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gwael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thipio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anghyfreithlon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cael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effaith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ein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hiechyd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Mae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diffyg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mynediad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lefydd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glas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neu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wyrdd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safonol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lleihau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lles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unigolion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ac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gallu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cael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effaith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iechyd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meddwl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Mae’r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effeithiau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hyn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i’w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gweld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anghyfartal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mewn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ardaloedd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trefol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tlotach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 </a:t>
          </a:r>
          <a:endParaRPr lang="en-GB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94CEB19F-71B6-44A0-8EEE-BA466608988E}" type="sibTrans" cxnId="{A5F54C36-6AA9-452E-AB9A-FF82F352700A}">
      <dgm:prSet/>
      <dgm:spPr/>
      <dgm:t>
        <a:bodyPr/>
        <a:lstStyle/>
        <a:p>
          <a:endParaRPr lang="en-GB"/>
        </a:p>
      </dgm:t>
    </dgm:pt>
    <dgm:pt modelId="{70DE3EC1-3489-47D7-99D3-149567F1BE82}" type="parTrans" cxnId="{A5F54C36-6AA9-452E-AB9A-FF82F352700A}">
      <dgm:prSet/>
      <dgm:spPr/>
      <dgm:t>
        <a:bodyPr/>
        <a:lstStyle/>
        <a:p>
          <a:endParaRPr lang="en-GB"/>
        </a:p>
      </dgm:t>
    </dgm:pt>
    <dgm:pt modelId="{ED3A4F31-8B33-4A95-8C45-83812195E9A8}">
      <dgm:prSet custT="1"/>
      <dgm:spPr>
        <a:xfrm>
          <a:off x="0" y="3390926"/>
          <a:ext cx="1872234" cy="1076271"/>
        </a:xfr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err="1" smtClean="0"/>
            <a:t>Gwella</a:t>
          </a:r>
          <a:r>
            <a:rPr lang="en-GB" sz="1200" b="1" dirty="0" smtClean="0"/>
            <a:t> </a:t>
          </a:r>
          <a:r>
            <a:rPr lang="en-GB" sz="1200" b="1" dirty="0" err="1" smtClean="0"/>
            <a:t>iechyd</a:t>
          </a:r>
          <a:r>
            <a:rPr lang="en-GB" sz="1200" b="1" dirty="0" smtClean="0"/>
            <a:t> a </a:t>
          </a:r>
          <a:r>
            <a:rPr lang="en-GB" sz="1200" b="1" dirty="0" err="1" smtClean="0"/>
            <a:t>thegwch</a:t>
          </a:r>
          <a:endParaRPr lang="en-GB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2047B1A-2E2B-43DC-A5C7-30473BC3F308}" type="sibTrans" cxnId="{F848DB65-CA61-4A56-B02E-98315AE192F6}">
      <dgm:prSet/>
      <dgm:spPr/>
      <dgm:t>
        <a:bodyPr/>
        <a:lstStyle/>
        <a:p>
          <a:endParaRPr lang="en-GB"/>
        </a:p>
      </dgm:t>
    </dgm:pt>
    <dgm:pt modelId="{37B6908F-40FD-440B-845F-E4AF4264A357}" type="parTrans" cxnId="{F848DB65-CA61-4A56-B02E-98315AE192F6}">
      <dgm:prSet/>
      <dgm:spPr/>
      <dgm:t>
        <a:bodyPr/>
        <a:lstStyle/>
        <a:p>
          <a:endParaRPr lang="en-GB"/>
        </a:p>
      </dgm:t>
    </dgm:pt>
    <dgm:pt modelId="{8FF5A037-0CCD-40DB-8E96-48556D3B1692}">
      <dgm:prSet custT="1"/>
      <dgm:spPr>
        <a:xfrm rot="5400000">
          <a:off x="3076400" y="1134769"/>
          <a:ext cx="920082" cy="33284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93663" indent="-93663"/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selio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cynnyddol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ôl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arferion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ffermio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datblygu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trefoll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arwain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at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golli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gallu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storio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ŵr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mwy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 o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ddŵr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wyneb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ffo</a:t>
          </a:r>
          <a:r>
            <a:rPr lang="en-GB" sz="10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Mae </a:t>
          </a:r>
          <a:r>
            <a:rPr lang="en-GB" sz="10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colled</a:t>
          </a:r>
          <a:r>
            <a:rPr lang="en-GB" sz="10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amddiffynfeydd</a:t>
          </a:r>
          <a:r>
            <a:rPr lang="en-GB" sz="10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arfordirol</a:t>
          </a:r>
          <a:r>
            <a:rPr lang="en-GB" sz="10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newydd</a:t>
          </a:r>
          <a:r>
            <a:rPr lang="en-GB" sz="10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her </a:t>
          </a:r>
          <a:r>
            <a:rPr lang="en-GB" sz="10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allweddol</a:t>
          </a:r>
          <a:r>
            <a:rPr lang="en-GB" sz="10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5935963-0F10-400A-B648-89D0660F0164}" type="sibTrans" cxnId="{CBD197A0-E6FE-4580-BB77-3A7FEA7E3C24}">
      <dgm:prSet/>
      <dgm:spPr/>
      <dgm:t>
        <a:bodyPr/>
        <a:lstStyle/>
        <a:p>
          <a:endParaRPr lang="en-GB"/>
        </a:p>
      </dgm:t>
    </dgm:pt>
    <dgm:pt modelId="{F7D3C07C-9BDE-435E-9F89-BB90D002F7C3}" type="parTrans" cxnId="{CBD197A0-E6FE-4580-BB77-3A7FEA7E3C24}">
      <dgm:prSet/>
      <dgm:spPr/>
      <dgm:t>
        <a:bodyPr/>
        <a:lstStyle/>
        <a:p>
          <a:endParaRPr lang="en-GB"/>
        </a:p>
      </dgm:t>
    </dgm:pt>
    <dgm:pt modelId="{00BCD33F-270E-4C6A-A1E6-FEF5E0CC6447}">
      <dgm:prSet custT="1"/>
      <dgm:spPr>
        <a:xfrm>
          <a:off x="0" y="2260841"/>
          <a:ext cx="1872234" cy="1076271"/>
        </a:xfr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err="1" smtClean="0"/>
            <a:t>Lleihau’r</a:t>
          </a:r>
          <a:r>
            <a:rPr lang="en-GB" sz="1200" b="1" dirty="0" smtClean="0"/>
            <a:t> </a:t>
          </a:r>
          <a:r>
            <a:rPr lang="en-GB" sz="1200" b="1" dirty="0" err="1" smtClean="0"/>
            <a:t>perygl</a:t>
          </a:r>
          <a:r>
            <a:rPr lang="en-GB" sz="1200" b="1" dirty="0" smtClean="0"/>
            <a:t> o </a:t>
          </a:r>
          <a:r>
            <a:rPr lang="en-GB" sz="1200" b="1" dirty="0" err="1" smtClean="0"/>
            <a:t>lifogydd</a:t>
          </a:r>
          <a:endParaRPr lang="en-GB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06E242E-7C45-4FDC-B5CB-3CDD5F88879E}" type="sibTrans" cxnId="{E637B74F-9B39-477B-AF49-F2637B777314}">
      <dgm:prSet/>
      <dgm:spPr/>
      <dgm:t>
        <a:bodyPr/>
        <a:lstStyle/>
        <a:p>
          <a:endParaRPr lang="en-GB"/>
        </a:p>
      </dgm:t>
    </dgm:pt>
    <dgm:pt modelId="{21108472-7F22-4E9E-9C7B-E1D0982AB85F}" type="parTrans" cxnId="{E637B74F-9B39-477B-AF49-F2637B777314}">
      <dgm:prSet/>
      <dgm:spPr/>
      <dgm:t>
        <a:bodyPr/>
        <a:lstStyle/>
        <a:p>
          <a:endParaRPr lang="en-GB"/>
        </a:p>
      </dgm:t>
    </dgm:pt>
    <dgm:pt modelId="{758F0DF0-F357-4872-988A-8BB22E7D6E4C}">
      <dgm:prSet custT="1"/>
      <dgm:spPr>
        <a:xfrm rot="5400000">
          <a:off x="3105933" y="4684"/>
          <a:ext cx="861017" cy="33284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93663" indent="-93663"/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gwaethygu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bygythiadau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bryfed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peillio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iechyd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planhigion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rywogaethau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estron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goresgynnol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lleihau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gallu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cynhyrchiol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gyfer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bwyd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coed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ffibr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;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cynnwys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ynni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endParaRPr lang="en-GB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F0F3313-57F8-428F-884B-196751451FC1}" type="sibTrans" cxnId="{CE40195A-E809-491C-A1F0-DD3EB40D8DF3}">
      <dgm:prSet/>
      <dgm:spPr/>
      <dgm:t>
        <a:bodyPr/>
        <a:lstStyle/>
        <a:p>
          <a:endParaRPr lang="en-GB"/>
        </a:p>
      </dgm:t>
    </dgm:pt>
    <dgm:pt modelId="{03F11E56-321F-4207-B74B-D32E108AE75F}" type="parTrans" cxnId="{CE40195A-E809-491C-A1F0-DD3EB40D8DF3}">
      <dgm:prSet/>
      <dgm:spPr/>
      <dgm:t>
        <a:bodyPr/>
        <a:lstStyle/>
        <a:p>
          <a:endParaRPr lang="en-GB"/>
        </a:p>
      </dgm:t>
    </dgm:pt>
    <dgm:pt modelId="{EB42B4CE-7C0E-428C-8658-F47BA0CD2E50}">
      <dgm:prSet phldrT="[Text]" custT="1"/>
      <dgm:spPr>
        <a:xfrm>
          <a:off x="0" y="1130756"/>
          <a:ext cx="1872234" cy="1076271"/>
        </a:xfr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err="1" smtClean="0"/>
            <a:t>Cynnal</a:t>
          </a:r>
          <a:r>
            <a:rPr lang="en-GB" sz="1200" b="1" dirty="0" smtClean="0"/>
            <a:t> </a:t>
          </a:r>
          <a:r>
            <a:rPr lang="en-GB" sz="1200" b="1" dirty="0" err="1" smtClean="0"/>
            <a:t>ein</a:t>
          </a:r>
          <a:r>
            <a:rPr lang="en-GB" sz="1200" b="1" dirty="0" smtClean="0"/>
            <a:t> </a:t>
          </a:r>
          <a:r>
            <a:rPr lang="en-GB" sz="1200" b="1" dirty="0" err="1" smtClean="0"/>
            <a:t>gallu</a:t>
          </a:r>
          <a:r>
            <a:rPr lang="en-GB" sz="1200" b="1" dirty="0" smtClean="0"/>
            <a:t> </a:t>
          </a:r>
          <a:r>
            <a:rPr lang="en-GB" sz="1200" b="1" dirty="0" err="1" smtClean="0"/>
            <a:t>cynhyrchiol</a:t>
          </a:r>
          <a:endParaRPr lang="en-GB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BDB2E0F-99BC-4C64-AE8A-F2F990BCA730}" type="sibTrans" cxnId="{5FA78A8C-4981-4020-A9BD-58D68E198941}">
      <dgm:prSet/>
      <dgm:spPr/>
      <dgm:t>
        <a:bodyPr/>
        <a:lstStyle/>
        <a:p>
          <a:endParaRPr lang="en-GB"/>
        </a:p>
      </dgm:t>
    </dgm:pt>
    <dgm:pt modelId="{22AAE2F3-ED65-4071-B561-9F792CF0AD3A}" type="parTrans" cxnId="{5FA78A8C-4981-4020-A9BD-58D68E198941}">
      <dgm:prSet/>
      <dgm:spPr/>
      <dgm:t>
        <a:bodyPr/>
        <a:lstStyle/>
        <a:p>
          <a:endParaRPr lang="en-GB"/>
        </a:p>
      </dgm:t>
    </dgm:pt>
    <dgm:pt modelId="{D1862622-528B-4874-A698-162CDED7C312}">
      <dgm:prSet custT="1"/>
      <dgm:spPr>
        <a:xfrm>
          <a:off x="46930" y="6781853"/>
          <a:ext cx="1872234" cy="1076271"/>
        </a:xfrm>
        <a:solidFill>
          <a:srgbClr val="1F497D">
            <a:lumMod val="5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200" b="1" dirty="0" err="1" smtClean="0"/>
            <a:t>Cadw</a:t>
          </a:r>
          <a:r>
            <a:rPr lang="en-GB" sz="1200" b="1" dirty="0" smtClean="0"/>
            <a:t> </a:t>
          </a:r>
          <a:r>
            <a:rPr lang="en-GB" sz="1200" b="1" dirty="0" err="1" smtClean="0"/>
            <a:t>nodweddion</a:t>
          </a:r>
          <a:r>
            <a:rPr lang="en-GB" sz="1200" b="1" dirty="0" smtClean="0"/>
            <a:t> </a:t>
          </a:r>
          <a:r>
            <a:rPr lang="en-GB" sz="1200" b="1" dirty="0" err="1" smtClean="0"/>
            <a:t>unigryw</a:t>
          </a:r>
          <a:r>
            <a:rPr lang="en-GB" sz="1200" b="1" dirty="0" smtClean="0"/>
            <a:t> </a:t>
          </a:r>
          <a:r>
            <a:rPr lang="en-GB" sz="1200" b="1" dirty="0" err="1" smtClean="0"/>
            <a:t>ein</a:t>
          </a:r>
          <a:r>
            <a:rPr lang="en-GB" sz="1200" b="1" dirty="0" smtClean="0"/>
            <a:t> </a:t>
          </a:r>
          <a:r>
            <a:rPr lang="en-GB" sz="1200" b="1" dirty="0" err="1" smtClean="0"/>
            <a:t>llefydd</a:t>
          </a:r>
          <a:r>
            <a:rPr lang="en-GB" sz="1200" b="1" dirty="0" smtClean="0"/>
            <a:t> a </a:t>
          </a:r>
          <a:r>
            <a:rPr lang="en-GB" sz="1200" b="1" dirty="0" err="1" smtClean="0"/>
            <a:t>thirweddau</a:t>
          </a:r>
          <a:r>
            <a:rPr lang="en-GB" sz="1200" b="1" dirty="0" smtClean="0"/>
            <a:t> </a:t>
          </a:r>
          <a:r>
            <a:rPr lang="en-GB" sz="1200" b="1" dirty="0" err="1" smtClean="0"/>
            <a:t>hanesyddol</a:t>
          </a:r>
          <a:endParaRPr lang="en-GB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BCEFC09-5C44-47CD-87F9-68B828CB1819}" type="parTrans" cxnId="{535B3160-91DB-40DD-8A84-44F33B24027D}">
      <dgm:prSet/>
      <dgm:spPr/>
      <dgm:t>
        <a:bodyPr/>
        <a:lstStyle/>
        <a:p>
          <a:endParaRPr lang="en-GB"/>
        </a:p>
      </dgm:t>
    </dgm:pt>
    <dgm:pt modelId="{5D6D8393-820F-413F-810B-9F34D731059A}" type="sibTrans" cxnId="{535B3160-91DB-40DD-8A84-44F33B24027D}">
      <dgm:prSet/>
      <dgm:spPr/>
      <dgm:t>
        <a:bodyPr/>
        <a:lstStyle/>
        <a:p>
          <a:endParaRPr lang="en-GB"/>
        </a:p>
      </dgm:t>
    </dgm:pt>
    <dgm:pt modelId="{1311B7B6-87F8-437C-86ED-30DE4FC2D9BC}">
      <dgm:prSet custT="1"/>
      <dgm:spPr>
        <a:xfrm rot="5400000">
          <a:off x="3178607" y="5655109"/>
          <a:ext cx="715668" cy="3328416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93663" indent="-93663"/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 Cymru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enwog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am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thirweddau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deniadol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hanesyddol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ystod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canol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yr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20fed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Ganrif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newidiwyd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cymeriad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dirwedd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ddatblygiadau’n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ymwneud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ag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ynni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trafnidiaeth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thwristiaeth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thrwy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gynllunio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coedwigoedd</a:t>
          </a:r>
          <a:r>
            <a:rPr lang="en-GB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111DC73-1927-41EF-A94C-7A9629D5D89E}" type="parTrans" cxnId="{A238F06D-D34D-4AB3-819D-0A28FFB15A3F}">
      <dgm:prSet/>
      <dgm:spPr/>
      <dgm:t>
        <a:bodyPr/>
        <a:lstStyle/>
        <a:p>
          <a:endParaRPr lang="en-GB"/>
        </a:p>
      </dgm:t>
    </dgm:pt>
    <dgm:pt modelId="{04AFF461-7DCD-4770-9F7C-53F94F6B5669}" type="sibTrans" cxnId="{A238F06D-D34D-4AB3-819D-0A28FFB15A3F}">
      <dgm:prSet/>
      <dgm:spPr/>
      <dgm:t>
        <a:bodyPr/>
        <a:lstStyle/>
        <a:p>
          <a:endParaRPr lang="en-GB"/>
        </a:p>
      </dgm:t>
    </dgm:pt>
    <dgm:pt modelId="{CCA44069-72CB-44A7-82CF-D355FC4AE1DB}" type="pres">
      <dgm:prSet presAssocID="{55AF8BC9-1571-45B5-B0DB-5476AB98C2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D3B38F-F928-47ED-BE89-DC325B5B0F83}" type="pres">
      <dgm:prSet presAssocID="{949FE002-B919-41DF-89A2-1CEDB84F123F}" presName="linNode" presStyleCnt="0"/>
      <dgm:spPr/>
      <dgm:t>
        <a:bodyPr/>
        <a:lstStyle/>
        <a:p>
          <a:endParaRPr lang="en-GB"/>
        </a:p>
      </dgm:t>
    </dgm:pt>
    <dgm:pt modelId="{8CE68038-C753-4026-8B93-C7124B4BE3FB}" type="pres">
      <dgm:prSet presAssocID="{949FE002-B919-41DF-89A2-1CEDB84F123F}" presName="parentText" presStyleLbl="node1" presStyleIdx="0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F41E456-14C4-4E15-AC2E-D52E71B09FD5}" type="pres">
      <dgm:prSet presAssocID="{949FE002-B919-41DF-89A2-1CEDB84F123F}" presName="descendantText" presStyleLbl="alignAccFollowNode1" presStyleIdx="0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  <dgm:pt modelId="{E14396DF-6A37-49D5-AD66-60541CD7037A}" type="pres">
      <dgm:prSet presAssocID="{74995A63-B19B-4E39-93F9-38BD1212BEA6}" presName="sp" presStyleCnt="0"/>
      <dgm:spPr/>
      <dgm:t>
        <a:bodyPr/>
        <a:lstStyle/>
        <a:p>
          <a:endParaRPr lang="en-GB"/>
        </a:p>
      </dgm:t>
    </dgm:pt>
    <dgm:pt modelId="{006D42AA-737A-4587-AEB3-6CFEB039B556}" type="pres">
      <dgm:prSet presAssocID="{EB42B4CE-7C0E-428C-8658-F47BA0CD2E50}" presName="linNode" presStyleCnt="0"/>
      <dgm:spPr/>
      <dgm:t>
        <a:bodyPr/>
        <a:lstStyle/>
        <a:p>
          <a:endParaRPr lang="en-GB"/>
        </a:p>
      </dgm:t>
    </dgm:pt>
    <dgm:pt modelId="{D5213A8F-23C9-44C6-8E50-00029786EB09}" type="pres">
      <dgm:prSet presAssocID="{EB42B4CE-7C0E-428C-8658-F47BA0CD2E50}" presName="parentText" presStyleLbl="node1" presStyleIdx="1" presStyleCnt="7" custLinFactNeighborX="-6" custLinFactNeighborY="316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95E92A40-A3EA-4C01-9553-CDD925751367}" type="pres">
      <dgm:prSet presAssocID="{EB42B4CE-7C0E-428C-8658-F47BA0CD2E50}" presName="descendantText" presStyleLbl="alignAccFollowNode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  <dgm:pt modelId="{88429A7E-DAD3-4D0C-9D20-1A754AF5D073}" type="pres">
      <dgm:prSet presAssocID="{FBDB2E0F-99BC-4C64-AE8A-F2F990BCA730}" presName="sp" presStyleCnt="0"/>
      <dgm:spPr/>
      <dgm:t>
        <a:bodyPr/>
        <a:lstStyle/>
        <a:p>
          <a:endParaRPr lang="en-GB"/>
        </a:p>
      </dgm:t>
    </dgm:pt>
    <dgm:pt modelId="{D82F5819-9584-45BD-AAB4-87D14D0E82EE}" type="pres">
      <dgm:prSet presAssocID="{00BCD33F-270E-4C6A-A1E6-FEF5E0CC6447}" presName="linNode" presStyleCnt="0"/>
      <dgm:spPr/>
      <dgm:t>
        <a:bodyPr/>
        <a:lstStyle/>
        <a:p>
          <a:endParaRPr lang="en-GB"/>
        </a:p>
      </dgm:t>
    </dgm:pt>
    <dgm:pt modelId="{8659D490-E590-4F5A-A638-DF1E263B0859}" type="pres">
      <dgm:prSet presAssocID="{00BCD33F-270E-4C6A-A1E6-FEF5E0CC6447}" presName="parentText" presStyleLbl="node1" presStyleIdx="2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8F85BBFB-7188-4C86-8357-443813A9E2AF}" type="pres">
      <dgm:prSet presAssocID="{00BCD33F-270E-4C6A-A1E6-FEF5E0CC6447}" presName="descendantText" presStyleLbl="alignAccFollowNode1" presStyleIdx="2" presStyleCnt="7" custScaleY="10686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  <dgm:pt modelId="{01E8086D-5869-46A6-BE46-665925C37E27}" type="pres">
      <dgm:prSet presAssocID="{606E242E-7C45-4FDC-B5CB-3CDD5F88879E}" presName="sp" presStyleCnt="0"/>
      <dgm:spPr/>
      <dgm:t>
        <a:bodyPr/>
        <a:lstStyle/>
        <a:p>
          <a:endParaRPr lang="en-GB"/>
        </a:p>
      </dgm:t>
    </dgm:pt>
    <dgm:pt modelId="{FF7477E3-FFD7-44EB-B352-432E41B3AAF6}" type="pres">
      <dgm:prSet presAssocID="{ED3A4F31-8B33-4A95-8C45-83812195E9A8}" presName="linNode" presStyleCnt="0"/>
      <dgm:spPr/>
      <dgm:t>
        <a:bodyPr/>
        <a:lstStyle/>
        <a:p>
          <a:endParaRPr lang="en-GB"/>
        </a:p>
      </dgm:t>
    </dgm:pt>
    <dgm:pt modelId="{5E7AFCD7-949A-4107-A9E3-32D801AF9BB8}" type="pres">
      <dgm:prSet presAssocID="{ED3A4F31-8B33-4A95-8C45-83812195E9A8}" presName="parentText" presStyleLbl="node1" presStyleIdx="3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68EBCCB-490C-4DBF-B014-713B11A0D674}" type="pres">
      <dgm:prSet presAssocID="{ED3A4F31-8B33-4A95-8C45-83812195E9A8}" presName="descendantText" presStyleLbl="alignAccFollowNode1" presStyleIdx="3" presStyleCnt="7" custScaleY="9845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  <dgm:pt modelId="{4C697198-F85C-4294-A1AA-7C56F36EE3A6}" type="pres">
      <dgm:prSet presAssocID="{D2047B1A-2E2B-43DC-A5C7-30473BC3F308}" presName="sp" presStyleCnt="0"/>
      <dgm:spPr/>
      <dgm:t>
        <a:bodyPr/>
        <a:lstStyle/>
        <a:p>
          <a:endParaRPr lang="en-GB"/>
        </a:p>
      </dgm:t>
    </dgm:pt>
    <dgm:pt modelId="{F4F16B93-B463-49EB-8CCA-5B292C6C2DA4}" type="pres">
      <dgm:prSet presAssocID="{35887D5F-6A6C-4562-9173-E0A431260A52}" presName="linNode" presStyleCnt="0"/>
      <dgm:spPr/>
      <dgm:t>
        <a:bodyPr/>
        <a:lstStyle/>
        <a:p>
          <a:endParaRPr lang="en-GB"/>
        </a:p>
      </dgm:t>
    </dgm:pt>
    <dgm:pt modelId="{1B84FA1F-6FE8-4BC7-9097-8366EDA45B80}" type="pres">
      <dgm:prSet presAssocID="{35887D5F-6A6C-4562-9173-E0A431260A52}" presName="parentText" presStyleLbl="node1" presStyleIdx="4" presStyleCnt="7" custLinFactNeighborX="-6" custLinFactNeighborY="172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CDEDF6DC-BD69-441A-8024-F7B6547D9356}" type="pres">
      <dgm:prSet presAssocID="{35887D5F-6A6C-4562-9173-E0A431260A52}" presName="descendantText" presStyleLbl="alignAccFollowNode1" presStyleIdx="4" presStyleCnt="7" custScaleY="10809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  <dgm:pt modelId="{3D092A0E-F4A9-4BA5-8503-78D9A6F80499}" type="pres">
      <dgm:prSet presAssocID="{47EB9595-8609-47B2-ACCE-958953367C30}" presName="sp" presStyleCnt="0"/>
      <dgm:spPr/>
      <dgm:t>
        <a:bodyPr/>
        <a:lstStyle/>
        <a:p>
          <a:endParaRPr lang="en-GB"/>
        </a:p>
      </dgm:t>
    </dgm:pt>
    <dgm:pt modelId="{CD84240E-B0C0-46FC-B8A9-DC10AE71E8DD}" type="pres">
      <dgm:prSet presAssocID="{68038C3C-3B2B-484A-9FE5-3E70C3F6425D}" presName="linNode" presStyleCnt="0"/>
      <dgm:spPr/>
      <dgm:t>
        <a:bodyPr/>
        <a:lstStyle/>
        <a:p>
          <a:endParaRPr lang="en-GB"/>
        </a:p>
      </dgm:t>
    </dgm:pt>
    <dgm:pt modelId="{7E0AD6BC-4D13-434D-8E03-357C9168BA08}" type="pres">
      <dgm:prSet presAssocID="{68038C3C-3B2B-484A-9FE5-3E70C3F6425D}" presName="parentText" presStyleLbl="node1" presStyleIdx="5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E2684DF0-5388-410A-94D1-BA65BE80E64D}" type="pres">
      <dgm:prSet presAssocID="{68038C3C-3B2B-484A-9FE5-3E70C3F6425D}" presName="descendantText" presStyleLbl="alignAccFollowNode1" presStyleIdx="5" presStyleCnt="7" custScaleY="10445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  <dgm:pt modelId="{11474752-AAAD-497D-A03D-804B6AABCB31}" type="pres">
      <dgm:prSet presAssocID="{35972262-A630-4CD8-9EAE-311BC3303D87}" presName="sp" presStyleCnt="0"/>
      <dgm:spPr/>
    </dgm:pt>
    <dgm:pt modelId="{CB6B6727-136F-49ED-9571-4F11DAB39C35}" type="pres">
      <dgm:prSet presAssocID="{D1862622-528B-4874-A698-162CDED7C312}" presName="linNode" presStyleCnt="0"/>
      <dgm:spPr/>
    </dgm:pt>
    <dgm:pt modelId="{D736A914-A1A5-40CB-9E4C-D584C4DBC11B}" type="pres">
      <dgm:prSet presAssocID="{D1862622-528B-4874-A698-162CDED7C312}" presName="parentText" presStyleLbl="node1" presStyleIdx="6" presStyleCnt="7" custScaleX="99869" custLinFactNeighborX="0" custLinFactNeighborY="6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4F066347-E2A0-416D-BD01-AE7C1A16DEE0}" type="pres">
      <dgm:prSet presAssocID="{D1862622-528B-4874-A698-162CDED7C312}" presName="descendantText" presStyleLbl="alignAccFollowNode1" presStyleIdx="6" presStyleCnt="7" custScaleY="8311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</dgm:ptLst>
  <dgm:cxnLst>
    <dgm:cxn modelId="{4C4103F5-3829-4CCE-8903-99701FDBEA85}" type="presOf" srcId="{EB42B4CE-7C0E-428C-8658-F47BA0CD2E50}" destId="{D5213A8F-23C9-44C6-8E50-00029786EB09}" srcOrd="0" destOrd="0" presId="urn:microsoft.com/office/officeart/2005/8/layout/vList5"/>
    <dgm:cxn modelId="{E637B74F-9B39-477B-AF49-F2637B777314}" srcId="{55AF8BC9-1571-45B5-B0DB-5476AB98C2B1}" destId="{00BCD33F-270E-4C6A-A1E6-FEF5E0CC6447}" srcOrd="2" destOrd="0" parTransId="{21108472-7F22-4E9E-9C7B-E1D0982AB85F}" sibTransId="{606E242E-7C45-4FDC-B5CB-3CDD5F88879E}"/>
    <dgm:cxn modelId="{E792D3FA-1A0E-4FA2-9FA0-B8AC4D6EE373}" type="presOf" srcId="{35887D5F-6A6C-4562-9173-E0A431260A52}" destId="{1B84FA1F-6FE8-4BC7-9097-8366EDA45B80}" srcOrd="0" destOrd="0" presId="urn:microsoft.com/office/officeart/2005/8/layout/vList5"/>
    <dgm:cxn modelId="{5FA78A8C-4981-4020-A9BD-58D68E198941}" srcId="{55AF8BC9-1571-45B5-B0DB-5476AB98C2B1}" destId="{EB42B4CE-7C0E-428C-8658-F47BA0CD2E50}" srcOrd="1" destOrd="0" parTransId="{22AAE2F3-ED65-4071-B561-9F792CF0AD3A}" sibTransId="{FBDB2E0F-99BC-4C64-AE8A-F2F990BCA730}"/>
    <dgm:cxn modelId="{69A26B81-5158-4025-9867-DAD876E60F40}" type="presOf" srcId="{68038C3C-3B2B-484A-9FE5-3E70C3F6425D}" destId="{7E0AD6BC-4D13-434D-8E03-357C9168BA08}" srcOrd="0" destOrd="0" presId="urn:microsoft.com/office/officeart/2005/8/layout/vList5"/>
    <dgm:cxn modelId="{C65A7777-6F3C-4370-A415-54CEEEA28C3B}" type="presOf" srcId="{D1862622-528B-4874-A698-162CDED7C312}" destId="{D736A914-A1A5-40CB-9E4C-D584C4DBC11B}" srcOrd="0" destOrd="0" presId="urn:microsoft.com/office/officeart/2005/8/layout/vList5"/>
    <dgm:cxn modelId="{CBD197A0-E6FE-4580-BB77-3A7FEA7E3C24}" srcId="{00BCD33F-270E-4C6A-A1E6-FEF5E0CC6447}" destId="{8FF5A037-0CCD-40DB-8E96-48556D3B1692}" srcOrd="0" destOrd="0" parTransId="{F7D3C07C-9BDE-435E-9F89-BB90D002F7C3}" sibTransId="{65935963-0F10-400A-B648-89D0660F0164}"/>
    <dgm:cxn modelId="{CE40195A-E809-491C-A1F0-DD3EB40D8DF3}" srcId="{EB42B4CE-7C0E-428C-8658-F47BA0CD2E50}" destId="{758F0DF0-F357-4872-988A-8BB22E7D6E4C}" srcOrd="0" destOrd="0" parTransId="{03F11E56-321F-4207-B74B-D32E108AE75F}" sibTransId="{8F0F3313-57F8-428F-884B-196751451FC1}"/>
    <dgm:cxn modelId="{57AE5337-0394-4ACF-AACE-695055083A12}" type="presOf" srcId="{758F0DF0-F357-4872-988A-8BB22E7D6E4C}" destId="{95E92A40-A3EA-4C01-9553-CDD925751367}" srcOrd="0" destOrd="0" presId="urn:microsoft.com/office/officeart/2005/8/layout/vList5"/>
    <dgm:cxn modelId="{0AB4994C-4C07-404D-A174-91E1958D50DC}" type="presOf" srcId="{55AF8BC9-1571-45B5-B0DB-5476AB98C2B1}" destId="{CCA44069-72CB-44A7-82CF-D355FC4AE1DB}" srcOrd="0" destOrd="0" presId="urn:microsoft.com/office/officeart/2005/8/layout/vList5"/>
    <dgm:cxn modelId="{58226D54-D05E-4339-A94E-D8EDB61ED41A}" srcId="{68038C3C-3B2B-484A-9FE5-3E70C3F6425D}" destId="{52BBE17D-F896-4ACC-9905-00A4771C6BE1}" srcOrd="0" destOrd="0" parTransId="{18DF47DF-1195-487F-90FC-373529EB602C}" sibTransId="{F7784698-F245-4DC1-B01D-A3BE9C4F426C}"/>
    <dgm:cxn modelId="{67C93273-D14D-4EED-82C8-A20248E19546}" srcId="{949FE002-B919-41DF-89A2-1CEDB84F123F}" destId="{61BC3025-A827-4B30-9CB7-EAA6B7817E44}" srcOrd="0" destOrd="0" parTransId="{993F1C4A-5D31-4C5C-A062-A2FFE460FE56}" sibTransId="{0B043EF8-5CC0-46FE-BA5D-1CCD90B935E0}"/>
    <dgm:cxn modelId="{A238F06D-D34D-4AB3-819D-0A28FFB15A3F}" srcId="{D1862622-528B-4874-A698-162CDED7C312}" destId="{1311B7B6-87F8-437C-86ED-30DE4FC2D9BC}" srcOrd="0" destOrd="0" parTransId="{A111DC73-1927-41EF-A94C-7A9629D5D89E}" sibTransId="{04AFF461-7DCD-4770-9F7C-53F94F6B5669}"/>
    <dgm:cxn modelId="{33868AC1-814C-4881-81A4-C3BFEB946B6D}" type="presOf" srcId="{8AB8F660-2654-44CA-BE47-9BA9B823AB66}" destId="{CDEDF6DC-BD69-441A-8024-F7B6547D9356}" srcOrd="0" destOrd="0" presId="urn:microsoft.com/office/officeart/2005/8/layout/vList5"/>
    <dgm:cxn modelId="{FBF203B4-5DD0-4A7C-AF05-FD16E67984B4}" srcId="{55AF8BC9-1571-45B5-B0DB-5476AB98C2B1}" destId="{949FE002-B919-41DF-89A2-1CEDB84F123F}" srcOrd="0" destOrd="0" parTransId="{79141882-CB0D-46F5-8797-FCF3ED51408B}" sibTransId="{74995A63-B19B-4E39-93F9-38BD1212BEA6}"/>
    <dgm:cxn modelId="{5DAEC77F-7EF6-4083-93F2-36F02B524215}" type="presOf" srcId="{8FF5A037-0CCD-40DB-8E96-48556D3B1692}" destId="{8F85BBFB-7188-4C86-8357-443813A9E2AF}" srcOrd="0" destOrd="0" presId="urn:microsoft.com/office/officeart/2005/8/layout/vList5"/>
    <dgm:cxn modelId="{B8122A51-BE8E-4B52-AB7D-215F458482D7}" type="presOf" srcId="{4F3805C8-8074-45FC-A16F-1E87A2151B6A}" destId="{F68EBCCB-490C-4DBF-B014-713B11A0D674}" srcOrd="0" destOrd="0" presId="urn:microsoft.com/office/officeart/2005/8/layout/vList5"/>
    <dgm:cxn modelId="{8C29332F-A8AB-443A-8EA0-9DF378901151}" srcId="{55AF8BC9-1571-45B5-B0DB-5476AB98C2B1}" destId="{68038C3C-3B2B-484A-9FE5-3E70C3F6425D}" srcOrd="5" destOrd="0" parTransId="{615848C8-1316-4B7E-8387-8F785F60E0B0}" sibTransId="{35972262-A630-4CD8-9EAE-311BC3303D87}"/>
    <dgm:cxn modelId="{535B3160-91DB-40DD-8A84-44F33B24027D}" srcId="{55AF8BC9-1571-45B5-B0DB-5476AB98C2B1}" destId="{D1862622-528B-4874-A698-162CDED7C312}" srcOrd="6" destOrd="0" parTransId="{FBCEFC09-5C44-47CD-87F9-68B828CB1819}" sibTransId="{5D6D8393-820F-413F-810B-9F34D731059A}"/>
    <dgm:cxn modelId="{F848DB65-CA61-4A56-B02E-98315AE192F6}" srcId="{55AF8BC9-1571-45B5-B0DB-5476AB98C2B1}" destId="{ED3A4F31-8B33-4A95-8C45-83812195E9A8}" srcOrd="3" destOrd="0" parTransId="{37B6908F-40FD-440B-845F-E4AF4264A357}" sibTransId="{D2047B1A-2E2B-43DC-A5C7-30473BC3F308}"/>
    <dgm:cxn modelId="{62E64817-58EC-48F3-A7FD-CD66AB5A80DD}" type="presOf" srcId="{52BBE17D-F896-4ACC-9905-00A4771C6BE1}" destId="{E2684DF0-5388-410A-94D1-BA65BE80E64D}" srcOrd="0" destOrd="0" presId="urn:microsoft.com/office/officeart/2005/8/layout/vList5"/>
    <dgm:cxn modelId="{34D07572-5231-4BBA-B649-C40C1FEA074F}" srcId="{55AF8BC9-1571-45B5-B0DB-5476AB98C2B1}" destId="{35887D5F-6A6C-4562-9173-E0A431260A52}" srcOrd="4" destOrd="0" parTransId="{4F678CEE-D740-4A5A-B662-4CC34B9FF50B}" sibTransId="{47EB9595-8609-47B2-ACCE-958953367C30}"/>
    <dgm:cxn modelId="{249ABC48-72C1-4F0B-AA83-11C8F6C2B83C}" type="presOf" srcId="{61BC3025-A827-4B30-9CB7-EAA6B7817E44}" destId="{BF41E456-14C4-4E15-AC2E-D52E71B09FD5}" srcOrd="0" destOrd="0" presId="urn:microsoft.com/office/officeart/2005/8/layout/vList5"/>
    <dgm:cxn modelId="{A83952FC-052D-4D38-B72D-D9431E0A5599}" srcId="{35887D5F-6A6C-4562-9173-E0A431260A52}" destId="{8AB8F660-2654-44CA-BE47-9BA9B823AB66}" srcOrd="0" destOrd="0" parTransId="{D324A194-D071-4C66-BFA3-FE2B6261FF2C}" sibTransId="{D5F76083-50E1-423D-8CF1-B22D6DA83599}"/>
    <dgm:cxn modelId="{4439EB2D-CD81-458C-AFA4-47DBEFF9C00A}" type="presOf" srcId="{ED3A4F31-8B33-4A95-8C45-83812195E9A8}" destId="{5E7AFCD7-949A-4107-A9E3-32D801AF9BB8}" srcOrd="0" destOrd="0" presId="urn:microsoft.com/office/officeart/2005/8/layout/vList5"/>
    <dgm:cxn modelId="{A5F54C36-6AA9-452E-AB9A-FF82F352700A}" srcId="{ED3A4F31-8B33-4A95-8C45-83812195E9A8}" destId="{4F3805C8-8074-45FC-A16F-1E87A2151B6A}" srcOrd="0" destOrd="0" parTransId="{70DE3EC1-3489-47D7-99D3-149567F1BE82}" sibTransId="{94CEB19F-71B6-44A0-8EEE-BA466608988E}"/>
    <dgm:cxn modelId="{035BD4E7-F9A9-434B-8B66-132D23A3B567}" type="presOf" srcId="{1311B7B6-87F8-437C-86ED-30DE4FC2D9BC}" destId="{4F066347-E2A0-416D-BD01-AE7C1A16DEE0}" srcOrd="0" destOrd="0" presId="urn:microsoft.com/office/officeart/2005/8/layout/vList5"/>
    <dgm:cxn modelId="{E22F0633-9782-4C82-A44D-03AA4B25098D}" type="presOf" srcId="{00BCD33F-270E-4C6A-A1E6-FEF5E0CC6447}" destId="{8659D490-E590-4F5A-A638-DF1E263B0859}" srcOrd="0" destOrd="0" presId="urn:microsoft.com/office/officeart/2005/8/layout/vList5"/>
    <dgm:cxn modelId="{E1ABDDDD-8215-48B7-91D1-DFEDAB60472B}" type="presOf" srcId="{949FE002-B919-41DF-89A2-1CEDB84F123F}" destId="{8CE68038-C753-4026-8B93-C7124B4BE3FB}" srcOrd="0" destOrd="0" presId="urn:microsoft.com/office/officeart/2005/8/layout/vList5"/>
    <dgm:cxn modelId="{8967331D-CFE1-45A5-821D-C890C1B3EE5B}" type="presParOf" srcId="{CCA44069-72CB-44A7-82CF-D355FC4AE1DB}" destId="{35D3B38F-F928-47ED-BE89-DC325B5B0F83}" srcOrd="0" destOrd="0" presId="urn:microsoft.com/office/officeart/2005/8/layout/vList5"/>
    <dgm:cxn modelId="{710932F8-BA92-4208-A58B-FFAB06959FBD}" type="presParOf" srcId="{35D3B38F-F928-47ED-BE89-DC325B5B0F83}" destId="{8CE68038-C753-4026-8B93-C7124B4BE3FB}" srcOrd="0" destOrd="0" presId="urn:microsoft.com/office/officeart/2005/8/layout/vList5"/>
    <dgm:cxn modelId="{9E7C7334-0104-43D4-86B9-96475E18908A}" type="presParOf" srcId="{35D3B38F-F928-47ED-BE89-DC325B5B0F83}" destId="{BF41E456-14C4-4E15-AC2E-D52E71B09FD5}" srcOrd="1" destOrd="0" presId="urn:microsoft.com/office/officeart/2005/8/layout/vList5"/>
    <dgm:cxn modelId="{7EB54C86-2AC6-4E98-8C1E-8F80A649E51D}" type="presParOf" srcId="{CCA44069-72CB-44A7-82CF-D355FC4AE1DB}" destId="{E14396DF-6A37-49D5-AD66-60541CD7037A}" srcOrd="1" destOrd="0" presId="urn:microsoft.com/office/officeart/2005/8/layout/vList5"/>
    <dgm:cxn modelId="{8B38FBF2-9354-4D36-9B90-D646E8A02470}" type="presParOf" srcId="{CCA44069-72CB-44A7-82CF-D355FC4AE1DB}" destId="{006D42AA-737A-4587-AEB3-6CFEB039B556}" srcOrd="2" destOrd="0" presId="urn:microsoft.com/office/officeart/2005/8/layout/vList5"/>
    <dgm:cxn modelId="{E0401F63-E803-4FA1-A2FB-8126F6839281}" type="presParOf" srcId="{006D42AA-737A-4587-AEB3-6CFEB039B556}" destId="{D5213A8F-23C9-44C6-8E50-00029786EB09}" srcOrd="0" destOrd="0" presId="urn:microsoft.com/office/officeart/2005/8/layout/vList5"/>
    <dgm:cxn modelId="{992B6684-E189-46EC-8753-1807547C68C3}" type="presParOf" srcId="{006D42AA-737A-4587-AEB3-6CFEB039B556}" destId="{95E92A40-A3EA-4C01-9553-CDD925751367}" srcOrd="1" destOrd="0" presId="urn:microsoft.com/office/officeart/2005/8/layout/vList5"/>
    <dgm:cxn modelId="{A95C65D1-01B1-4BF1-90C0-5644A6FC385E}" type="presParOf" srcId="{CCA44069-72CB-44A7-82CF-D355FC4AE1DB}" destId="{88429A7E-DAD3-4D0C-9D20-1A754AF5D073}" srcOrd="3" destOrd="0" presId="urn:microsoft.com/office/officeart/2005/8/layout/vList5"/>
    <dgm:cxn modelId="{CE20D54B-A892-46FB-B2F5-636F25823E36}" type="presParOf" srcId="{CCA44069-72CB-44A7-82CF-D355FC4AE1DB}" destId="{D82F5819-9584-45BD-AAB4-87D14D0E82EE}" srcOrd="4" destOrd="0" presId="urn:microsoft.com/office/officeart/2005/8/layout/vList5"/>
    <dgm:cxn modelId="{877B99E9-72DC-4A9A-8767-76E93BA48E67}" type="presParOf" srcId="{D82F5819-9584-45BD-AAB4-87D14D0E82EE}" destId="{8659D490-E590-4F5A-A638-DF1E263B0859}" srcOrd="0" destOrd="0" presId="urn:microsoft.com/office/officeart/2005/8/layout/vList5"/>
    <dgm:cxn modelId="{236ED1E4-988D-4B53-AA39-E14B8F7A6422}" type="presParOf" srcId="{D82F5819-9584-45BD-AAB4-87D14D0E82EE}" destId="{8F85BBFB-7188-4C86-8357-443813A9E2AF}" srcOrd="1" destOrd="0" presId="urn:microsoft.com/office/officeart/2005/8/layout/vList5"/>
    <dgm:cxn modelId="{BDDE86B2-29E9-4EE6-A069-CF1F0A441AE3}" type="presParOf" srcId="{CCA44069-72CB-44A7-82CF-D355FC4AE1DB}" destId="{01E8086D-5869-46A6-BE46-665925C37E27}" srcOrd="5" destOrd="0" presId="urn:microsoft.com/office/officeart/2005/8/layout/vList5"/>
    <dgm:cxn modelId="{834F10D4-8CE7-4C0A-B64A-AE2EF83CF9F5}" type="presParOf" srcId="{CCA44069-72CB-44A7-82CF-D355FC4AE1DB}" destId="{FF7477E3-FFD7-44EB-B352-432E41B3AAF6}" srcOrd="6" destOrd="0" presId="urn:microsoft.com/office/officeart/2005/8/layout/vList5"/>
    <dgm:cxn modelId="{347E00E3-718D-46D2-97FD-AAB4C3BECC16}" type="presParOf" srcId="{FF7477E3-FFD7-44EB-B352-432E41B3AAF6}" destId="{5E7AFCD7-949A-4107-A9E3-32D801AF9BB8}" srcOrd="0" destOrd="0" presId="urn:microsoft.com/office/officeart/2005/8/layout/vList5"/>
    <dgm:cxn modelId="{CD32CB4F-2E5E-47AC-AE9E-18DF0D9BDF92}" type="presParOf" srcId="{FF7477E3-FFD7-44EB-B352-432E41B3AAF6}" destId="{F68EBCCB-490C-4DBF-B014-713B11A0D674}" srcOrd="1" destOrd="0" presId="urn:microsoft.com/office/officeart/2005/8/layout/vList5"/>
    <dgm:cxn modelId="{E851FCE8-8867-4317-8108-953500FB8A9F}" type="presParOf" srcId="{CCA44069-72CB-44A7-82CF-D355FC4AE1DB}" destId="{4C697198-F85C-4294-A1AA-7C56F36EE3A6}" srcOrd="7" destOrd="0" presId="urn:microsoft.com/office/officeart/2005/8/layout/vList5"/>
    <dgm:cxn modelId="{4B0EC008-6817-49C8-BAA2-8DDAA4844B43}" type="presParOf" srcId="{CCA44069-72CB-44A7-82CF-D355FC4AE1DB}" destId="{F4F16B93-B463-49EB-8CCA-5B292C6C2DA4}" srcOrd="8" destOrd="0" presId="urn:microsoft.com/office/officeart/2005/8/layout/vList5"/>
    <dgm:cxn modelId="{9A18AC94-B1C6-4CDD-82DD-3F1439538EAA}" type="presParOf" srcId="{F4F16B93-B463-49EB-8CCA-5B292C6C2DA4}" destId="{1B84FA1F-6FE8-4BC7-9097-8366EDA45B80}" srcOrd="0" destOrd="0" presId="urn:microsoft.com/office/officeart/2005/8/layout/vList5"/>
    <dgm:cxn modelId="{97DD2B66-60CB-478B-8F2B-7E0BEBBAA8FF}" type="presParOf" srcId="{F4F16B93-B463-49EB-8CCA-5B292C6C2DA4}" destId="{CDEDF6DC-BD69-441A-8024-F7B6547D9356}" srcOrd="1" destOrd="0" presId="urn:microsoft.com/office/officeart/2005/8/layout/vList5"/>
    <dgm:cxn modelId="{21FA5ADC-D454-479B-B413-ED296FD68A43}" type="presParOf" srcId="{CCA44069-72CB-44A7-82CF-D355FC4AE1DB}" destId="{3D092A0E-F4A9-4BA5-8503-78D9A6F80499}" srcOrd="9" destOrd="0" presId="urn:microsoft.com/office/officeart/2005/8/layout/vList5"/>
    <dgm:cxn modelId="{7DAFE1AB-FF6A-449E-B8E5-C0ECD1BCBA93}" type="presParOf" srcId="{CCA44069-72CB-44A7-82CF-D355FC4AE1DB}" destId="{CD84240E-B0C0-46FC-B8A9-DC10AE71E8DD}" srcOrd="10" destOrd="0" presId="urn:microsoft.com/office/officeart/2005/8/layout/vList5"/>
    <dgm:cxn modelId="{CD35B41B-EEFB-4618-B33C-1AF3F0B6718A}" type="presParOf" srcId="{CD84240E-B0C0-46FC-B8A9-DC10AE71E8DD}" destId="{7E0AD6BC-4D13-434D-8E03-357C9168BA08}" srcOrd="0" destOrd="0" presId="urn:microsoft.com/office/officeart/2005/8/layout/vList5"/>
    <dgm:cxn modelId="{3F3224EE-56B1-463E-B154-F2E1DBC54752}" type="presParOf" srcId="{CD84240E-B0C0-46FC-B8A9-DC10AE71E8DD}" destId="{E2684DF0-5388-410A-94D1-BA65BE80E64D}" srcOrd="1" destOrd="0" presId="urn:microsoft.com/office/officeart/2005/8/layout/vList5"/>
    <dgm:cxn modelId="{24CED885-77A7-4DF6-8E86-C73547D6732B}" type="presParOf" srcId="{CCA44069-72CB-44A7-82CF-D355FC4AE1DB}" destId="{11474752-AAAD-497D-A03D-804B6AABCB31}" srcOrd="11" destOrd="0" presId="urn:microsoft.com/office/officeart/2005/8/layout/vList5"/>
    <dgm:cxn modelId="{3089EF03-7618-42B6-953F-2E49DBC65826}" type="presParOf" srcId="{CCA44069-72CB-44A7-82CF-D355FC4AE1DB}" destId="{CB6B6727-136F-49ED-9571-4F11DAB39C35}" srcOrd="12" destOrd="0" presId="urn:microsoft.com/office/officeart/2005/8/layout/vList5"/>
    <dgm:cxn modelId="{32708A1C-87D7-4E26-A4C4-686BE5B01D2C}" type="presParOf" srcId="{CB6B6727-136F-49ED-9571-4F11DAB39C35}" destId="{D736A914-A1A5-40CB-9E4C-D584C4DBC11B}" srcOrd="0" destOrd="0" presId="urn:microsoft.com/office/officeart/2005/8/layout/vList5"/>
    <dgm:cxn modelId="{6171CD33-F67D-4DC3-8A5E-4D3F8C0D91FE}" type="presParOf" srcId="{CB6B6727-136F-49ED-9571-4F11DAB39C35}" destId="{4F066347-E2A0-416D-BD01-AE7C1A16DE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5E0EA-EABC-4496-BF46-32B4BC9F61C0}">
      <dsp:nvSpPr>
        <dsp:cNvPr id="0" name=""/>
        <dsp:cNvSpPr/>
      </dsp:nvSpPr>
      <dsp:spPr>
        <a:xfrm>
          <a:off x="4390" y="2243263"/>
          <a:ext cx="1225714" cy="49028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Amseru</a:t>
          </a:r>
          <a:endParaRPr lang="en-GB" sz="1600" kern="1200" dirty="0"/>
        </a:p>
      </dsp:txBody>
      <dsp:txXfrm>
        <a:off x="249533" y="2243263"/>
        <a:ext cx="735429" cy="490285"/>
      </dsp:txXfrm>
    </dsp:sp>
    <dsp:sp modelId="{CF7A13D8-AAE9-4AA8-AFA6-67AAB6BA3C71}">
      <dsp:nvSpPr>
        <dsp:cNvPr id="0" name=""/>
        <dsp:cNvSpPr/>
      </dsp:nvSpPr>
      <dsp:spPr>
        <a:xfrm>
          <a:off x="1070762" y="2284937"/>
          <a:ext cx="1017342" cy="406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Gorff</a:t>
          </a:r>
          <a:r>
            <a:rPr lang="en-GB" sz="1400" b="1" kern="1200" dirty="0" smtClean="0"/>
            <a:t> 15</a:t>
          </a:r>
          <a:endParaRPr lang="en-GB" sz="1400" b="1" kern="1200" dirty="0"/>
        </a:p>
      </dsp:txBody>
      <dsp:txXfrm>
        <a:off x="1274231" y="2284937"/>
        <a:ext cx="610405" cy="406937"/>
      </dsp:txXfrm>
    </dsp:sp>
    <dsp:sp modelId="{AA0FCCA4-4B16-40E2-8924-286DD82A4BED}">
      <dsp:nvSpPr>
        <dsp:cNvPr id="0" name=""/>
        <dsp:cNvSpPr/>
      </dsp:nvSpPr>
      <dsp:spPr>
        <a:xfrm>
          <a:off x="1945677" y="2284937"/>
          <a:ext cx="1017342" cy="406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Hyd</a:t>
          </a:r>
          <a:r>
            <a:rPr lang="en-GB" sz="1400" b="1" kern="1200" dirty="0" smtClean="0"/>
            <a:t> 15</a:t>
          </a:r>
          <a:endParaRPr lang="en-GB" sz="1400" b="1" kern="1200" dirty="0"/>
        </a:p>
      </dsp:txBody>
      <dsp:txXfrm>
        <a:off x="2149146" y="2284937"/>
        <a:ext cx="610405" cy="406937"/>
      </dsp:txXfrm>
    </dsp:sp>
    <dsp:sp modelId="{69BF2C8D-ABC7-43D4-BD59-16182FC48F42}">
      <dsp:nvSpPr>
        <dsp:cNvPr id="0" name=""/>
        <dsp:cNvSpPr/>
      </dsp:nvSpPr>
      <dsp:spPr>
        <a:xfrm>
          <a:off x="2820591" y="2284937"/>
          <a:ext cx="1017342" cy="406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Ion 15</a:t>
          </a:r>
          <a:endParaRPr lang="en-GB" sz="1400" b="1" kern="1200" dirty="0"/>
        </a:p>
      </dsp:txBody>
      <dsp:txXfrm>
        <a:off x="3024060" y="2284937"/>
        <a:ext cx="610405" cy="406937"/>
      </dsp:txXfrm>
    </dsp:sp>
    <dsp:sp modelId="{C1D970DD-51C4-4D5C-BB1D-B19529F77D3A}">
      <dsp:nvSpPr>
        <dsp:cNvPr id="0" name=""/>
        <dsp:cNvSpPr/>
      </dsp:nvSpPr>
      <dsp:spPr>
        <a:xfrm>
          <a:off x="3695506" y="2284937"/>
          <a:ext cx="1017342" cy="406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Ebr</a:t>
          </a:r>
          <a:r>
            <a:rPr lang="en-GB" sz="1400" b="1" kern="1200" dirty="0" smtClean="0"/>
            <a:t> 16</a:t>
          </a:r>
          <a:endParaRPr lang="en-GB" sz="1400" b="1" kern="1200" dirty="0"/>
        </a:p>
      </dsp:txBody>
      <dsp:txXfrm>
        <a:off x="3898975" y="2284937"/>
        <a:ext cx="610405" cy="406937"/>
      </dsp:txXfrm>
    </dsp:sp>
    <dsp:sp modelId="{56E768FD-42C4-4D9A-9FAD-4D8EE1A8BD7B}">
      <dsp:nvSpPr>
        <dsp:cNvPr id="0" name=""/>
        <dsp:cNvSpPr/>
      </dsp:nvSpPr>
      <dsp:spPr>
        <a:xfrm>
          <a:off x="4570421" y="2284937"/>
          <a:ext cx="1017342" cy="406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Gorff</a:t>
          </a:r>
          <a:r>
            <a:rPr lang="en-GB" sz="1400" b="1" kern="1200" dirty="0" smtClean="0"/>
            <a:t> 16</a:t>
          </a:r>
          <a:endParaRPr lang="en-GB" sz="1400" b="1" kern="1200" dirty="0"/>
        </a:p>
      </dsp:txBody>
      <dsp:txXfrm>
        <a:off x="4773890" y="2284937"/>
        <a:ext cx="610405" cy="406937"/>
      </dsp:txXfrm>
    </dsp:sp>
    <dsp:sp modelId="{DD1FB791-7BCA-4C7E-B47D-4F4458688E9C}">
      <dsp:nvSpPr>
        <dsp:cNvPr id="0" name=""/>
        <dsp:cNvSpPr/>
      </dsp:nvSpPr>
      <dsp:spPr>
        <a:xfrm>
          <a:off x="5445336" y="2284937"/>
          <a:ext cx="1017342" cy="406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Hyd</a:t>
          </a:r>
          <a:r>
            <a:rPr lang="en-GB" sz="1400" b="1" kern="1200" dirty="0" smtClean="0"/>
            <a:t> 16</a:t>
          </a:r>
          <a:endParaRPr lang="en-GB" sz="1400" b="1" kern="1200" dirty="0"/>
        </a:p>
      </dsp:txBody>
      <dsp:txXfrm>
        <a:off x="5648805" y="2284937"/>
        <a:ext cx="610405" cy="406937"/>
      </dsp:txXfrm>
    </dsp:sp>
    <dsp:sp modelId="{02D85A80-4074-4DD8-88E8-42FB33831020}">
      <dsp:nvSpPr>
        <dsp:cNvPr id="0" name=""/>
        <dsp:cNvSpPr/>
      </dsp:nvSpPr>
      <dsp:spPr>
        <a:xfrm>
          <a:off x="6320251" y="2284937"/>
          <a:ext cx="1017342" cy="406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Jan 16</a:t>
          </a:r>
          <a:endParaRPr lang="en-GB" sz="1400" b="1" kern="1200" dirty="0"/>
        </a:p>
      </dsp:txBody>
      <dsp:txXfrm>
        <a:off x="6523720" y="2284937"/>
        <a:ext cx="610405" cy="406937"/>
      </dsp:txXfrm>
    </dsp:sp>
    <dsp:sp modelId="{D6A196CE-E8BC-49D8-A47F-6AC4F6A009B2}">
      <dsp:nvSpPr>
        <dsp:cNvPr id="0" name=""/>
        <dsp:cNvSpPr/>
      </dsp:nvSpPr>
      <dsp:spPr>
        <a:xfrm>
          <a:off x="7195166" y="2284937"/>
          <a:ext cx="1017342" cy="406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Q1-2 17</a:t>
          </a:r>
          <a:endParaRPr lang="en-GB" sz="1400" b="1" kern="1200" dirty="0"/>
        </a:p>
      </dsp:txBody>
      <dsp:txXfrm>
        <a:off x="7398635" y="2284937"/>
        <a:ext cx="610405" cy="406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56AD6-FD04-4068-AAAA-398E4F71BD4A}">
      <dsp:nvSpPr>
        <dsp:cNvPr id="0" name=""/>
        <dsp:cNvSpPr/>
      </dsp:nvSpPr>
      <dsp:spPr>
        <a:xfrm>
          <a:off x="125356" y="0"/>
          <a:ext cx="2945339" cy="8378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 smtClean="0"/>
            <a:t>Prif</a:t>
          </a:r>
          <a:r>
            <a:rPr lang="en-GB" sz="1100" b="1" kern="1200" dirty="0" smtClean="0"/>
            <a:t> </a:t>
          </a:r>
          <a:r>
            <a:rPr lang="en-GB" sz="1100" b="1" kern="1200" dirty="0" err="1" smtClean="0"/>
            <a:t>sialensiau</a:t>
          </a:r>
          <a:endParaRPr lang="en-GB" sz="1100" b="1" kern="1200" dirty="0"/>
        </a:p>
      </dsp:txBody>
      <dsp:txXfrm>
        <a:off x="125356" y="0"/>
        <a:ext cx="2945339" cy="837867"/>
      </dsp:txXfrm>
    </dsp:sp>
    <dsp:sp modelId="{C6662896-A7E5-47F6-BFE6-E284C72292E2}">
      <dsp:nvSpPr>
        <dsp:cNvPr id="0" name=""/>
        <dsp:cNvSpPr/>
      </dsp:nvSpPr>
      <dsp:spPr>
        <a:xfrm>
          <a:off x="108578" y="978447"/>
          <a:ext cx="1396445" cy="8378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Diogelu</a:t>
          </a:r>
          <a:r>
            <a:rPr lang="en-GB" sz="1300" kern="1200" dirty="0" smtClean="0"/>
            <a:t> a </a:t>
          </a:r>
          <a:r>
            <a:rPr lang="en-GB" sz="1300" kern="1200" dirty="0" err="1" smtClean="0"/>
            <a:t>chynyddu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ein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storfeydd</a:t>
          </a:r>
          <a:r>
            <a:rPr lang="en-GB" sz="1300" kern="1200" dirty="0" smtClean="0"/>
            <a:t> carbon</a:t>
          </a:r>
          <a:endParaRPr lang="en-GB" sz="1300" kern="1200" dirty="0"/>
        </a:p>
      </dsp:txBody>
      <dsp:txXfrm>
        <a:off x="108578" y="978447"/>
        <a:ext cx="1396445" cy="837867"/>
      </dsp:txXfrm>
    </dsp:sp>
    <dsp:sp modelId="{B35F87DC-7138-440E-BCDA-F0C49A378FAF}">
      <dsp:nvSpPr>
        <dsp:cNvPr id="0" name=""/>
        <dsp:cNvSpPr/>
      </dsp:nvSpPr>
      <dsp:spPr>
        <a:xfrm>
          <a:off x="1644667" y="978447"/>
          <a:ext cx="1396445" cy="8378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Cynnal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ein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gallu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cynhyrchiol</a:t>
          </a:r>
          <a:endParaRPr lang="en-GB" sz="1300" kern="1200" dirty="0"/>
        </a:p>
      </dsp:txBody>
      <dsp:txXfrm>
        <a:off x="1644667" y="978447"/>
        <a:ext cx="1396445" cy="837867"/>
      </dsp:txXfrm>
    </dsp:sp>
    <dsp:sp modelId="{45C0C78A-C423-4592-952A-1FBA90BC2B15}">
      <dsp:nvSpPr>
        <dsp:cNvPr id="0" name=""/>
        <dsp:cNvSpPr/>
      </dsp:nvSpPr>
      <dsp:spPr>
        <a:xfrm>
          <a:off x="108578" y="1955959"/>
          <a:ext cx="1396445" cy="8378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Lleihau’r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perygl</a:t>
          </a:r>
          <a:r>
            <a:rPr lang="en-GB" sz="1300" kern="1200" dirty="0" smtClean="0"/>
            <a:t> o </a:t>
          </a:r>
          <a:r>
            <a:rPr lang="en-GB" sz="1300" kern="1200" dirty="0" err="1" smtClean="0"/>
            <a:t>lifogydd</a:t>
          </a:r>
          <a:endParaRPr lang="en-GB" sz="1300" kern="1200" dirty="0"/>
        </a:p>
      </dsp:txBody>
      <dsp:txXfrm>
        <a:off x="108578" y="1955959"/>
        <a:ext cx="1396445" cy="837867"/>
      </dsp:txXfrm>
    </dsp:sp>
    <dsp:sp modelId="{80F1D2B2-A7D7-4794-8513-AFE2BB564994}">
      <dsp:nvSpPr>
        <dsp:cNvPr id="0" name=""/>
        <dsp:cNvSpPr/>
      </dsp:nvSpPr>
      <dsp:spPr>
        <a:xfrm>
          <a:off x="1644667" y="1955959"/>
          <a:ext cx="1396445" cy="8378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Gwella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iechyd</a:t>
          </a:r>
          <a:r>
            <a:rPr lang="en-GB" sz="1300" kern="1200" dirty="0" smtClean="0"/>
            <a:t> a </a:t>
          </a:r>
          <a:r>
            <a:rPr lang="en-GB" sz="1300" kern="1200" dirty="0" err="1" smtClean="0"/>
            <a:t>thegwch</a:t>
          </a:r>
          <a:endParaRPr lang="en-GB" sz="1300" kern="1200" dirty="0"/>
        </a:p>
      </dsp:txBody>
      <dsp:txXfrm>
        <a:off x="1644667" y="1955959"/>
        <a:ext cx="1396445" cy="837867"/>
      </dsp:txXfrm>
    </dsp:sp>
    <dsp:sp modelId="{42C15CBE-AB56-4CF6-95D6-3577BA0A24A6}">
      <dsp:nvSpPr>
        <dsp:cNvPr id="0" name=""/>
        <dsp:cNvSpPr/>
      </dsp:nvSpPr>
      <dsp:spPr>
        <a:xfrm>
          <a:off x="108578" y="2933471"/>
          <a:ext cx="1396445" cy="8378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Gwella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safon</a:t>
          </a:r>
          <a:r>
            <a:rPr lang="en-GB" sz="1300" kern="1200" dirty="0" smtClean="0"/>
            <a:t> a </a:t>
          </a:r>
          <a:r>
            <a:rPr lang="en-GB" sz="1300" kern="1200" dirty="0" err="1" smtClean="0"/>
            <a:t>chynnal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argaeledd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d</a:t>
          </a:r>
          <a:r>
            <a:rPr lang="en-GB" sz="1300" kern="1200" dirty="0" err="1" smtClean="0">
              <a:latin typeface="Calibri"/>
            </a:rPr>
            <a:t>ŵr</a:t>
          </a:r>
          <a:endParaRPr lang="en-GB" sz="1300" kern="1200" dirty="0"/>
        </a:p>
      </dsp:txBody>
      <dsp:txXfrm>
        <a:off x="108578" y="2933471"/>
        <a:ext cx="1396445" cy="837867"/>
      </dsp:txXfrm>
    </dsp:sp>
    <dsp:sp modelId="{777FD3F7-C9C1-4717-AD57-E6929FF4F0D9}">
      <dsp:nvSpPr>
        <dsp:cNvPr id="0" name=""/>
        <dsp:cNvSpPr/>
      </dsp:nvSpPr>
      <dsp:spPr>
        <a:xfrm>
          <a:off x="1644667" y="2933471"/>
          <a:ext cx="1396445" cy="8378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Gwella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safon</a:t>
          </a:r>
          <a:r>
            <a:rPr lang="en-GB" sz="1300" kern="1200" dirty="0" smtClean="0"/>
            <a:t> a </a:t>
          </a:r>
          <a:r>
            <a:rPr lang="en-GB" sz="1300" kern="1200" dirty="0" err="1" smtClean="0"/>
            <a:t>chysylltedd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ein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cynefinoedd</a:t>
          </a:r>
          <a:endParaRPr lang="en-GB" sz="1300" kern="1200" dirty="0"/>
        </a:p>
      </dsp:txBody>
      <dsp:txXfrm>
        <a:off x="1644667" y="2933471"/>
        <a:ext cx="1396445" cy="837867"/>
      </dsp:txXfrm>
    </dsp:sp>
    <dsp:sp modelId="{F74702D3-8A54-4137-A705-EE8C9B096FB5}">
      <dsp:nvSpPr>
        <dsp:cNvPr id="0" name=""/>
        <dsp:cNvSpPr/>
      </dsp:nvSpPr>
      <dsp:spPr>
        <a:xfrm>
          <a:off x="100660" y="3910982"/>
          <a:ext cx="2948370" cy="8378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Cadw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nodweddion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unigryw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ein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llefydd</a:t>
          </a:r>
          <a:r>
            <a:rPr lang="en-GB" sz="1300" kern="1200" dirty="0" smtClean="0"/>
            <a:t> a </a:t>
          </a:r>
          <a:r>
            <a:rPr lang="en-GB" sz="1300" kern="1200" dirty="0" err="1" smtClean="0"/>
            <a:t>thirweddau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hanesyddol</a:t>
          </a:r>
          <a:endParaRPr lang="en-GB" sz="1300" kern="1200" dirty="0"/>
        </a:p>
      </dsp:txBody>
      <dsp:txXfrm>
        <a:off x="100660" y="3910982"/>
        <a:ext cx="2948370" cy="837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1E456-14C4-4E15-AC2E-D52E71B09FD5}">
      <dsp:nvSpPr>
        <dsp:cNvPr id="0" name=""/>
        <dsp:cNvSpPr/>
      </dsp:nvSpPr>
      <dsp:spPr>
        <a:xfrm rot="5400000">
          <a:off x="5511090" y="-2385408"/>
          <a:ext cx="532786" cy="5437632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3663" lvl="1" indent="-936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Mae’n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bosib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bod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ran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storio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carbon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mewn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enwedig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hucheldiroedd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mawnog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– 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mewn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biomas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enwedig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lle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coetir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cael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ddifa’n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barhaol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lleihau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gallu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reoli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hamgylchedd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58667" y="93023"/>
        <a:ext cx="5411624" cy="480770"/>
      </dsp:txXfrm>
    </dsp:sp>
    <dsp:sp modelId="{8CE68038-C753-4026-8B93-C7124B4BE3FB}">
      <dsp:nvSpPr>
        <dsp:cNvPr id="0" name=""/>
        <dsp:cNvSpPr/>
      </dsp:nvSpPr>
      <dsp:spPr>
        <a:xfrm>
          <a:off x="0" y="415"/>
          <a:ext cx="3058668" cy="665983"/>
        </a:xfrm>
        <a:prstGeom prst="round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/>
            <a:t>Diogelu</a:t>
          </a:r>
          <a:r>
            <a:rPr lang="en-GB" sz="1200" b="1" kern="1200" dirty="0" smtClean="0"/>
            <a:t> a </a:t>
          </a:r>
          <a:r>
            <a:rPr lang="en-GB" sz="1200" b="1" kern="1200" dirty="0" err="1" smtClean="0"/>
            <a:t>chynyddu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ein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storfeydd</a:t>
          </a:r>
          <a:r>
            <a:rPr lang="en-GB" sz="1200" b="1" kern="1200" dirty="0" smtClean="0"/>
            <a:t> carbon</a:t>
          </a:r>
          <a:endParaRPr lang="en-GB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511" y="32926"/>
        <a:ext cx="2993646" cy="600961"/>
      </dsp:txXfrm>
    </dsp:sp>
    <dsp:sp modelId="{95E92A40-A3EA-4C01-9553-CDD925751367}">
      <dsp:nvSpPr>
        <dsp:cNvPr id="0" name=""/>
        <dsp:cNvSpPr/>
      </dsp:nvSpPr>
      <dsp:spPr>
        <a:xfrm rot="5400000">
          <a:off x="5511090" y="-1686125"/>
          <a:ext cx="532786" cy="5437632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3663" lvl="1" indent="-936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gwaethygu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bygythiadau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bryfed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peillio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iechyd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planhigion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rywogaethau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goresgynnol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lleihau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gallu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cynhyrchiol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gyfer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bwyd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coed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ffibr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;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cynnwys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ynni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58667" y="792306"/>
        <a:ext cx="5411624" cy="480770"/>
      </dsp:txXfrm>
    </dsp:sp>
    <dsp:sp modelId="{D5213A8F-23C9-44C6-8E50-00029786EB09}">
      <dsp:nvSpPr>
        <dsp:cNvPr id="0" name=""/>
        <dsp:cNvSpPr/>
      </dsp:nvSpPr>
      <dsp:spPr>
        <a:xfrm>
          <a:off x="0" y="720796"/>
          <a:ext cx="3058668" cy="665983"/>
        </a:xfrm>
        <a:prstGeom prst="round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/>
            <a:t>Cynnal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ein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gallu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cynhyrchiol</a:t>
          </a:r>
          <a:endParaRPr lang="en-GB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511" y="753307"/>
        <a:ext cx="2993646" cy="600961"/>
      </dsp:txXfrm>
    </dsp:sp>
    <dsp:sp modelId="{8F85BBFB-7188-4C86-8357-443813A9E2AF}">
      <dsp:nvSpPr>
        <dsp:cNvPr id="0" name=""/>
        <dsp:cNvSpPr/>
      </dsp:nvSpPr>
      <dsp:spPr>
        <a:xfrm rot="5400000">
          <a:off x="5492815" y="-986842"/>
          <a:ext cx="569336" cy="5437632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3663" lvl="1" indent="-936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selio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cynnyddol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ôl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arferion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ffermio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datblygu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trefoll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arwain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at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golli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gallu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storio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ŵr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mwy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 o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ddŵr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wyneb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ffo</a:t>
          </a:r>
          <a:r>
            <a:rPr lang="en-GB" sz="10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Mae </a:t>
          </a:r>
          <a:r>
            <a:rPr lang="en-GB" sz="100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colled</a:t>
          </a:r>
          <a:r>
            <a:rPr lang="en-GB" sz="10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amddiffynfeydd</a:t>
          </a:r>
          <a:r>
            <a:rPr lang="en-GB" sz="10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arfordirol</a:t>
          </a:r>
          <a:r>
            <a:rPr lang="en-GB" sz="10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newydd</a:t>
          </a:r>
          <a:r>
            <a:rPr lang="en-GB" sz="10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her </a:t>
          </a:r>
          <a:r>
            <a:rPr lang="en-GB" sz="100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allweddol</a:t>
          </a:r>
          <a:r>
            <a:rPr lang="en-GB" sz="10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58668" y="1475098"/>
        <a:ext cx="5409839" cy="513750"/>
      </dsp:txXfrm>
    </dsp:sp>
    <dsp:sp modelId="{8659D490-E590-4F5A-A638-DF1E263B0859}">
      <dsp:nvSpPr>
        <dsp:cNvPr id="0" name=""/>
        <dsp:cNvSpPr/>
      </dsp:nvSpPr>
      <dsp:spPr>
        <a:xfrm>
          <a:off x="0" y="1398981"/>
          <a:ext cx="3058668" cy="665983"/>
        </a:xfrm>
        <a:prstGeom prst="round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/>
            <a:t>Lleihau’r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perygl</a:t>
          </a:r>
          <a:r>
            <a:rPr lang="en-GB" sz="1200" b="1" kern="1200" dirty="0" smtClean="0"/>
            <a:t> o </a:t>
          </a:r>
          <a:r>
            <a:rPr lang="en-GB" sz="1200" b="1" kern="1200" dirty="0" err="1" smtClean="0"/>
            <a:t>lifogydd</a:t>
          </a:r>
          <a:endParaRPr lang="en-GB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511" y="1431492"/>
        <a:ext cx="2993646" cy="600961"/>
      </dsp:txXfrm>
    </dsp:sp>
    <dsp:sp modelId="{F68EBCCB-490C-4DBF-B014-713B11A0D674}">
      <dsp:nvSpPr>
        <dsp:cNvPr id="0" name=""/>
        <dsp:cNvSpPr/>
      </dsp:nvSpPr>
      <dsp:spPr>
        <a:xfrm rot="5400000">
          <a:off x="5515203" y="-287559"/>
          <a:ext cx="524560" cy="5437632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3663" lvl="1" indent="-936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Mae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sŵn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safon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aer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gwael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thipio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anghyfreithlon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cael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effaith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ein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hiechyd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Mae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diffyg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mynediad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lefydd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glas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neu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wyrdd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safonol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lleihau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lles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unigolion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ac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gallu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cael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effaith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iechyd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meddwl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Mae’r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effeithiau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hyn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i’w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gweld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anghyfartal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mewn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ardaloedd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trefol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tlotach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 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3058668" y="2194583"/>
        <a:ext cx="5412025" cy="473346"/>
      </dsp:txXfrm>
    </dsp:sp>
    <dsp:sp modelId="{5E7AFCD7-949A-4107-A9E3-32D801AF9BB8}">
      <dsp:nvSpPr>
        <dsp:cNvPr id="0" name=""/>
        <dsp:cNvSpPr/>
      </dsp:nvSpPr>
      <dsp:spPr>
        <a:xfrm>
          <a:off x="0" y="2098264"/>
          <a:ext cx="3058668" cy="665983"/>
        </a:xfrm>
        <a:prstGeom prst="round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/>
            <a:t>Gwella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iechyd</a:t>
          </a:r>
          <a:r>
            <a:rPr lang="en-GB" sz="1200" b="1" kern="1200" dirty="0" smtClean="0"/>
            <a:t> a </a:t>
          </a:r>
          <a:r>
            <a:rPr lang="en-GB" sz="1200" b="1" kern="1200" dirty="0" err="1" smtClean="0"/>
            <a:t>thegwch</a:t>
          </a:r>
          <a:endParaRPr lang="en-GB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511" y="2130775"/>
        <a:ext cx="2993646" cy="600961"/>
      </dsp:txXfrm>
    </dsp:sp>
    <dsp:sp modelId="{CDEDF6DC-BD69-441A-8024-F7B6547D9356}">
      <dsp:nvSpPr>
        <dsp:cNvPr id="0" name=""/>
        <dsp:cNvSpPr/>
      </dsp:nvSpPr>
      <dsp:spPr>
        <a:xfrm rot="5400000">
          <a:off x="5489528" y="411722"/>
          <a:ext cx="575910" cy="5437632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3663" lvl="1" indent="-936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Yng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Nghymru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rydym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dibynnu’n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drwm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hafonydd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gyfer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ffynhonnell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dd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ŵr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Mae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llygredd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gwasgaredig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llygredd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un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lle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amrywiaeth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ffynonellau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cynnwys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rhai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arferion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rheoli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gollyngiadau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carthion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mwyngloddiau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wedi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gadael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charthffosydd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heb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cysylltu’n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gywir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cael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effaith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anose="020B0604020202020204" pitchFamily="34" charset="0"/>
            </a:rPr>
            <a:t>ŵr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58667" y="2870697"/>
        <a:ext cx="5409518" cy="519682"/>
      </dsp:txXfrm>
    </dsp:sp>
    <dsp:sp modelId="{1B84FA1F-6FE8-4BC7-9097-8366EDA45B80}">
      <dsp:nvSpPr>
        <dsp:cNvPr id="0" name=""/>
        <dsp:cNvSpPr/>
      </dsp:nvSpPr>
      <dsp:spPr>
        <a:xfrm>
          <a:off x="0" y="2809028"/>
          <a:ext cx="3058668" cy="665983"/>
        </a:xfrm>
        <a:prstGeom prst="round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>
              <a:latin typeface="+mn-lt"/>
            </a:rPr>
            <a:t>Gwella</a:t>
          </a:r>
          <a:r>
            <a:rPr lang="en-GB" sz="1200" b="1" kern="1200" dirty="0" smtClean="0">
              <a:latin typeface="+mn-lt"/>
            </a:rPr>
            <a:t> </a:t>
          </a:r>
          <a:r>
            <a:rPr lang="en-GB" sz="1200" b="1" kern="1200" dirty="0" err="1" smtClean="0">
              <a:latin typeface="+mn-lt"/>
            </a:rPr>
            <a:t>safon</a:t>
          </a:r>
          <a:r>
            <a:rPr lang="en-GB" sz="1200" b="1" kern="1200" dirty="0" smtClean="0">
              <a:latin typeface="+mn-lt"/>
            </a:rPr>
            <a:t> a </a:t>
          </a:r>
          <a:r>
            <a:rPr lang="en-GB" sz="1200" b="1" kern="1200" dirty="0" err="1" smtClean="0">
              <a:latin typeface="+mn-lt"/>
            </a:rPr>
            <a:t>chynnal</a:t>
          </a:r>
          <a:r>
            <a:rPr lang="en-GB" sz="1200" b="1" kern="1200" dirty="0" smtClean="0">
              <a:latin typeface="+mn-lt"/>
            </a:rPr>
            <a:t> </a:t>
          </a:r>
          <a:r>
            <a:rPr lang="en-GB" sz="1200" b="1" kern="1200" dirty="0" err="1" smtClean="0">
              <a:latin typeface="+mn-lt"/>
            </a:rPr>
            <a:t>argaeledd</a:t>
          </a:r>
          <a:r>
            <a:rPr lang="en-GB" sz="1200" b="1" kern="1200" dirty="0" smtClean="0">
              <a:latin typeface="+mn-lt"/>
            </a:rPr>
            <a:t> </a:t>
          </a:r>
          <a:r>
            <a:rPr lang="en-GB" sz="1200" b="1" kern="1200" dirty="0" err="1" smtClean="0">
              <a:latin typeface="+mn-lt"/>
            </a:rPr>
            <a:t>dŵr</a:t>
          </a:r>
          <a:endParaRPr lang="en-GB" sz="1200" b="1" kern="1200" dirty="0">
            <a:solidFill>
              <a:sysClr val="window" lastClr="FFFFFF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32511" y="2841539"/>
        <a:ext cx="2993646" cy="600961"/>
      </dsp:txXfrm>
    </dsp:sp>
    <dsp:sp modelId="{E2684DF0-5388-410A-94D1-BA65BE80E64D}">
      <dsp:nvSpPr>
        <dsp:cNvPr id="0" name=""/>
        <dsp:cNvSpPr/>
      </dsp:nvSpPr>
      <dsp:spPr>
        <a:xfrm rot="5400000">
          <a:off x="5499220" y="1111005"/>
          <a:ext cx="556527" cy="5437632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3663" lvl="1" indent="-936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newidiadau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mewn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arferion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rheoli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trefoli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llygredd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rhywogaethau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goresgynnol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wedi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arwain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at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golli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chwalu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cynefinoedd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sydd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wedi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cyfuno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ag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asideiddio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ac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ewtroffigedd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wedi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newid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safon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maint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bywyd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gwyllt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gallant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gynnal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58668" y="3578725"/>
        <a:ext cx="5410465" cy="502193"/>
      </dsp:txXfrm>
    </dsp:sp>
    <dsp:sp modelId="{7E0AD6BC-4D13-434D-8E03-357C9168BA08}">
      <dsp:nvSpPr>
        <dsp:cNvPr id="0" name=""/>
        <dsp:cNvSpPr/>
      </dsp:nvSpPr>
      <dsp:spPr>
        <a:xfrm>
          <a:off x="0" y="3496829"/>
          <a:ext cx="3058668" cy="665983"/>
        </a:xfrm>
        <a:prstGeom prst="roundRect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/>
            <a:t>Gwella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safon</a:t>
          </a:r>
          <a:r>
            <a:rPr lang="en-GB" sz="1200" b="1" kern="1200" dirty="0" smtClean="0"/>
            <a:t> a </a:t>
          </a:r>
          <a:r>
            <a:rPr lang="en-GB" sz="1200" b="1" kern="1200" dirty="0" err="1" smtClean="0"/>
            <a:t>chysylltedd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ein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cynefinoedd</a:t>
          </a:r>
          <a:endParaRPr lang="en-GB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511" y="3529340"/>
        <a:ext cx="2993646" cy="600961"/>
      </dsp:txXfrm>
    </dsp:sp>
    <dsp:sp modelId="{4F066347-E2A0-416D-BD01-AE7C1A16DEE0}">
      <dsp:nvSpPr>
        <dsp:cNvPr id="0" name=""/>
        <dsp:cNvSpPr/>
      </dsp:nvSpPr>
      <dsp:spPr>
        <a:xfrm rot="5400000">
          <a:off x="5552053" y="1810288"/>
          <a:ext cx="442847" cy="5437632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3663" lvl="1" indent="-936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Mae Cymru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enwog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am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thirweddau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deniadol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hanesyddol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ystod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canol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yr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20fed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Ganrif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newidiwyd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cymeriad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dirwedd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ddatblygiadau’n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ymwneud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ag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ynni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trafnidiaeth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thwristiaeth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thrwy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gynllunio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coedwigoedd</a:t>
          </a:r>
          <a:r>
            <a:rPr lang="en-GB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GB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54661" y="4329298"/>
        <a:ext cx="5416014" cy="399611"/>
      </dsp:txXfrm>
    </dsp:sp>
    <dsp:sp modelId="{D736A914-A1A5-40CB-9E4C-D584C4DBC11B}">
      <dsp:nvSpPr>
        <dsp:cNvPr id="0" name=""/>
        <dsp:cNvSpPr/>
      </dsp:nvSpPr>
      <dsp:spPr>
        <a:xfrm>
          <a:off x="0" y="4196528"/>
          <a:ext cx="3054661" cy="665983"/>
        </a:xfrm>
        <a:prstGeom prst="roundRect">
          <a:avLst/>
        </a:prstGeom>
        <a:solidFill>
          <a:srgbClr val="1F497D">
            <a:lumMod val="5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/>
            <a:t>Cadw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nodweddion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unigryw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ein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llefydd</a:t>
          </a:r>
          <a:r>
            <a:rPr lang="en-GB" sz="1200" b="1" kern="1200" dirty="0" smtClean="0"/>
            <a:t> a </a:t>
          </a:r>
          <a:r>
            <a:rPr lang="en-GB" sz="1200" b="1" kern="1200" dirty="0" err="1" smtClean="0"/>
            <a:t>thirweddau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hanesyddol</a:t>
          </a:r>
          <a:endParaRPr lang="en-GB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511" y="4229039"/>
        <a:ext cx="2989639" cy="60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58BCB-96AE-480E-B950-B38D6A9DA677}" type="datetimeFigureOut">
              <a:rPr lang="en-GB" smtClean="0"/>
              <a:t>24/03/16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6E6A4-55B7-42F1-9F58-6BBDBC7E9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u="sng" dirty="0" err="1" smtClean="0"/>
              <a:t>Negeseuon</a:t>
            </a:r>
            <a:r>
              <a:rPr lang="en-GB" altLang="en-US" b="1" u="sng" dirty="0" smtClean="0"/>
              <a:t> </a:t>
            </a:r>
            <a:r>
              <a:rPr lang="en-GB" altLang="en-US" b="1" u="sng" dirty="0" err="1" smtClean="0"/>
              <a:t>Allweddol</a:t>
            </a:r>
            <a:endParaRPr lang="en-GB" altLang="en-US" b="1" u="sng" dirty="0" smtClean="0"/>
          </a:p>
          <a:p>
            <a:endParaRPr lang="en-GB" altLang="en-US" b="1" u="sng" dirty="0" smtClean="0"/>
          </a:p>
          <a:p>
            <a:r>
              <a:rPr lang="en-GB" altLang="en-US" dirty="0" err="1" smtClean="0"/>
              <a:t>Mae’r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Ddeddf</a:t>
            </a:r>
            <a:r>
              <a:rPr lang="en-GB" altLang="en-US" dirty="0" smtClean="0"/>
              <a:t> hon </a:t>
            </a:r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gosod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fframwaith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cyflawni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gyfer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SMNR.</a:t>
            </a:r>
          </a:p>
          <a:p>
            <a:r>
              <a:rPr lang="en-GB" altLang="en-US" dirty="0" err="1" smtClean="0"/>
              <a:t>Mae’n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rhoi’r</a:t>
            </a:r>
            <a:r>
              <a:rPr lang="en-GB" altLang="en-US" dirty="0" smtClean="0"/>
              <a:t> dull </a:t>
            </a:r>
            <a:r>
              <a:rPr lang="en-GB" altLang="en-US" dirty="0" err="1" smtClean="0"/>
              <a:t>rheoli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addasiadol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waith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raddfa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genedlaethol</a:t>
            </a:r>
            <a:r>
              <a:rPr lang="en-GB" altLang="en-US" dirty="0" smtClean="0"/>
              <a:t>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6BDFC8-0531-4E09-A1CF-DD29FCBE4206}" type="slidenum">
              <a:rPr lang="en-GB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524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Pam </a:t>
            </a:r>
            <a:r>
              <a:rPr lang="en-US" altLang="en-US" dirty="0" err="1" smtClean="0"/>
              <a:t>fod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Gymru</a:t>
            </a:r>
            <a:r>
              <a:rPr lang="en-US" altLang="en-US" dirty="0" smtClean="0"/>
              <a:t> </a:t>
            </a:r>
            <a:r>
              <a:rPr lang="en-US" altLang="en-US" smtClean="0"/>
              <a:t>gynyddu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gwytnwch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hecosystemau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sicrhau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buddion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lles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nawr</a:t>
            </a:r>
            <a:r>
              <a:rPr lang="en-US" altLang="en-US" dirty="0" smtClean="0"/>
              <a:t> ac </a:t>
            </a:r>
            <a:r>
              <a:rPr lang="en-US" altLang="en-US" dirty="0" err="1" smtClean="0"/>
              <a:t>yn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dyfodol</a:t>
            </a:r>
            <a:r>
              <a:rPr lang="en-US" altLang="en-US" dirty="0" smtClean="0"/>
              <a:t>?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DFFEF4-8762-488C-AA3B-245FB08BDE91}" type="slidenum">
              <a:rPr lang="en-GB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GB" altLang="en-US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23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GB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B5AF6-FEDE-4DB9-94C6-628E503CEB46}" type="slidenum">
              <a:rPr lang="en-GB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27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Mae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Bil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yr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Amgylchedd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yn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ffocysu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yn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sylfaenol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dair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elfen</a:t>
            </a:r>
            <a:endParaRPr lang="en-GB" altLang="en-US" dirty="0" smtClean="0"/>
          </a:p>
          <a:p>
            <a:pPr marL="685800" lvl="1" indent="-228600" eaLnBrk="1" hangingPunct="1">
              <a:buFontTx/>
              <a:buAutoNum type="arabicPeriod"/>
              <a:defRPr/>
            </a:pPr>
            <a:r>
              <a:rPr lang="en-GB" altLang="en-US" dirty="0" err="1" smtClean="0"/>
              <a:t>Ecosystemau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gwydn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sy’n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weithredol</a:t>
            </a:r>
            <a:endParaRPr lang="en-GB" altLang="en-US" dirty="0" smtClean="0"/>
          </a:p>
          <a:p>
            <a:pPr marL="685800" lvl="1" indent="-228600" eaLnBrk="1" hangingPunct="1">
              <a:buFontTx/>
              <a:buAutoNum type="arabicPeriod"/>
              <a:defRPr/>
            </a:pPr>
            <a:r>
              <a:rPr lang="en-GB" altLang="en-US" dirty="0" err="1" smtClean="0"/>
              <a:t>Deall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pecyn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buddion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sy’n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cael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ddarparu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gan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ein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hadnoddau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naturiol</a:t>
            </a:r>
            <a:endParaRPr lang="en-GB" altLang="en-US" dirty="0" smtClean="0"/>
          </a:p>
          <a:p>
            <a:pPr marL="685800" lvl="1" indent="-228600" eaLnBrk="1" hangingPunct="1">
              <a:buFontTx/>
              <a:buAutoNum type="arabicPeriod"/>
              <a:defRPr/>
            </a:pPr>
            <a:r>
              <a:rPr lang="en-GB" altLang="en-US" dirty="0" err="1" smtClean="0"/>
              <a:t>Ymatebion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posib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ffurf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polisi</a:t>
            </a:r>
            <a:r>
              <a:rPr lang="en-GB" altLang="en-US" dirty="0" smtClean="0"/>
              <a:t> a </a:t>
            </a:r>
            <a:r>
              <a:rPr lang="en-GB" altLang="en-US" dirty="0" err="1" smtClean="0"/>
              <a:t>phrosesau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rheoli</a:t>
            </a:r>
            <a:endParaRPr lang="en-GB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77A75A8-49B6-496F-95FF-4245B21FD65D}" type="slidenum">
              <a:rPr lang="en-GB" altLang="en-US" sz="1200" smtClean="0"/>
              <a:pPr/>
              <a:t>4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6577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cy-GB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cy-GB" b="1" i="1" dirty="0" smtClean="0">
                <a:solidFill>
                  <a:schemeClr val="tx2">
                    <a:lumMod val="75000"/>
                  </a:schemeClr>
                </a:solidFill>
              </a:rPr>
              <a:t>Bydd SONRR yn darparu gwybodaeth berthnasol i’r polisi (yn barod ar gyfer y polisi) ynglŷn ag ecosystemau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cy-GB" b="1" i="1" dirty="0" smtClean="0">
                <a:solidFill>
                  <a:schemeClr val="tx2">
                    <a:lumMod val="75000"/>
                  </a:schemeClr>
                </a:solidFill>
              </a:rPr>
              <a:t>Bydd yn amlinellu ‘r prif sialensiau ac atebion posib  er mwyn gweithredu  Rheoli  AN yn Gynaliadwy -  dadansoddiad  o’r dystiolaeth er mwyn rhoi gwybodaeth i’r polisi ac ymyriadau rheoli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cy-GB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cy-GB" b="1" i="1" dirty="0" smtClean="0">
                <a:solidFill>
                  <a:schemeClr val="tx2">
                    <a:lumMod val="75000"/>
                  </a:schemeClr>
                </a:solidFill>
              </a:rPr>
              <a:t>Mae’n bwysig nodi yma yng nghyd-destun rhif 2 bod diffiniad Rheoli cynaliadwy yn eang iawn –  mae’n cynnwys defnydd o’n hadnoddau naturiol, ymateb i bwysau arnynt a gweithredoedd positif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cy-GB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GB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Dyma’r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gwahaniaeth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sylfaenol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gyda’r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hen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fath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o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adroddiadau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lle’r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oedd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adroddiadau’n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arsylwi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ar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ddeilliannau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effaith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ac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yn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adrodd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‘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nôl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ar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ei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statws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Nid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yw’r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arddull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hwn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o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adrodd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wedi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gwneud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cysylltiad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rhwng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pobl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gwytnwch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ecosystemau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ac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nid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yw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wedi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arwain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ymateb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cymdeithasol</a:t>
            </a:r>
            <a:r>
              <a:rPr lang="en-GB" b="1" i="1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baseline="0" dirty="0" err="1" smtClean="0">
                <a:solidFill>
                  <a:schemeClr val="tx2">
                    <a:lumMod val="75000"/>
                  </a:schemeClr>
                </a:solidFill>
              </a:rPr>
              <a:t>addas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nid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oedd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cysylltiad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uniongyrchol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rhwng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yr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effaith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ar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gymdeithas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 a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chyflwr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yr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</a:rPr>
              <a:t>amgylchedd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GB" dirty="0" err="1" smtClean="0"/>
              <a:t>Dangosodd</a:t>
            </a:r>
            <a:r>
              <a:rPr lang="en-GB" dirty="0" smtClean="0"/>
              <a:t> </a:t>
            </a:r>
            <a:r>
              <a:rPr lang="en-GB" dirty="0" err="1" smtClean="0"/>
              <a:t>Confensiwn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Cenhedloedd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Unedig</a:t>
            </a:r>
            <a:r>
              <a:rPr lang="en-GB" baseline="0" dirty="0" smtClean="0"/>
              <a:t> am </a:t>
            </a:r>
            <a:r>
              <a:rPr lang="en-GB" baseline="0" dirty="0" err="1" smtClean="0"/>
              <a:t>fioamrywiaeth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ffaeleddau’r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ymdriniaeth</a:t>
            </a:r>
            <a:r>
              <a:rPr lang="en-GB" baseline="0" dirty="0" smtClean="0"/>
              <a:t> hon ac </a:t>
            </a:r>
            <a:r>
              <a:rPr lang="en-GB" baseline="0" dirty="0" err="1" smtClean="0"/>
              <a:t>amlinellu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manteision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ymdriniaeth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systemau</a:t>
            </a:r>
            <a:r>
              <a:rPr lang="en-GB" dirty="0" smtClean="0"/>
              <a:t> (</a:t>
            </a:r>
            <a:r>
              <a:rPr lang="en-GB" dirty="0" err="1" smtClean="0"/>
              <a:t>ymdriniaeth</a:t>
            </a:r>
            <a:r>
              <a:rPr lang="en-GB" dirty="0" smtClean="0"/>
              <a:t> </a:t>
            </a:r>
            <a:r>
              <a:rPr lang="en-GB" dirty="0" err="1" smtClean="0"/>
              <a:t>ecosystemau</a:t>
            </a:r>
            <a:r>
              <a:rPr lang="en-GB" dirty="0" smtClean="0"/>
              <a:t>) </a:t>
            </a:r>
            <a:r>
              <a:rPr lang="en-GB" dirty="0" err="1" smtClean="0"/>
              <a:t>trwy</a:t>
            </a:r>
            <a:r>
              <a:rPr lang="en-GB" dirty="0" smtClean="0"/>
              <a:t> </a:t>
            </a:r>
            <a:r>
              <a:rPr lang="en-GB" dirty="0" err="1" smtClean="0"/>
              <a:t>agor</a:t>
            </a:r>
            <a:r>
              <a:rPr lang="en-GB" dirty="0" smtClean="0"/>
              <a:t> </a:t>
            </a:r>
            <a:r>
              <a:rPr lang="en-GB" dirty="0" err="1" smtClean="0"/>
              <a:t>adroddiadau</a:t>
            </a:r>
            <a:r>
              <a:rPr lang="en-GB" dirty="0" smtClean="0"/>
              <a:t> </a:t>
            </a:r>
            <a:r>
              <a:rPr lang="en-GB" dirty="0" err="1" smtClean="0"/>
              <a:t>amgylcheddol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gynnwys</a:t>
            </a:r>
            <a:r>
              <a:rPr lang="en-GB" dirty="0" smtClean="0"/>
              <a:t> </a:t>
            </a:r>
            <a:r>
              <a:rPr lang="en-GB" dirty="0" err="1" smtClean="0"/>
              <a:t>ymwneud</a:t>
            </a:r>
            <a:r>
              <a:rPr lang="en-GB" dirty="0" smtClean="0"/>
              <a:t> socio-</a:t>
            </a:r>
            <a:r>
              <a:rPr lang="en-GB" dirty="0" err="1" smtClean="0"/>
              <a:t>economaidd</a:t>
            </a:r>
            <a:r>
              <a:rPr lang="en-GB" dirty="0" smtClean="0"/>
              <a:t>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5F41B39-9C21-47D1-A7DF-28C8A3294F6B}" type="slidenum">
              <a:rPr lang="en-GB" altLang="en-US" sz="1200" smtClean="0"/>
              <a:pPr/>
              <a:t>5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9779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  <a:p>
            <a:pPr marL="228600" indent="-2286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err="1" smtClean="0"/>
              <a:t>Trwy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ystyried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ymdriniaeth</a:t>
            </a:r>
            <a:r>
              <a:rPr lang="en-GB" altLang="en-US" baseline="0" dirty="0" smtClean="0"/>
              <a:t> ecosystem </a:t>
            </a:r>
            <a:r>
              <a:rPr lang="en-GB" altLang="en-US" baseline="0" dirty="0" err="1" smtClean="0"/>
              <a:t>bydd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SONARR </a:t>
            </a:r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ystyried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rhyng-gysylltedd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rhwng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systemau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Cymdeithasol</a:t>
            </a:r>
            <a:r>
              <a:rPr lang="en-GB" altLang="en-US" baseline="0" dirty="0" smtClean="0"/>
              <a:t>/</a:t>
            </a:r>
            <a:r>
              <a:rPr lang="en-GB" altLang="en-US" baseline="0" dirty="0" err="1" smtClean="0"/>
              <a:t>Economaidd</a:t>
            </a:r>
            <a:r>
              <a:rPr lang="en-GB" altLang="en-US" baseline="0" dirty="0" smtClean="0"/>
              <a:t> ac </a:t>
            </a:r>
            <a:r>
              <a:rPr lang="en-GB" altLang="en-US" baseline="0" dirty="0" err="1" smtClean="0"/>
              <a:t>Amgylcheddol</a:t>
            </a:r>
            <a:endParaRPr lang="en-GB" altLang="en-US" dirty="0" smtClean="0"/>
          </a:p>
          <a:p>
            <a:pPr marL="228600" indent="-2286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Mae </a:t>
            </a:r>
            <a:r>
              <a:rPr lang="en-GB" altLang="en-US" dirty="0" err="1" smtClean="0"/>
              <a:t>hyn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stwff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cymhleth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gan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fod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llif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rhwng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systemau’n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aml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cael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rheoli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fel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petaent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wahân</a:t>
            </a:r>
            <a:r>
              <a:rPr lang="en-GB" altLang="en-US" baseline="0" dirty="0" smtClean="0"/>
              <a:t> a </a:t>
            </a:r>
            <a:r>
              <a:rPr lang="en-GB" altLang="en-US" baseline="0" dirty="0" err="1" smtClean="0"/>
              <a:t>ddim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yn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gysylltiedig</a:t>
            </a:r>
            <a:r>
              <a:rPr lang="en-GB" altLang="en-US" dirty="0" smtClean="0"/>
              <a:t>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Mae </a:t>
            </a:r>
            <a:r>
              <a:rPr lang="en-GB" altLang="en-US" dirty="0" err="1" smtClean="0"/>
              <a:t>casglu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gwybodaeth</a:t>
            </a:r>
            <a:r>
              <a:rPr lang="en-GB" altLang="en-US" baseline="0" dirty="0" smtClean="0"/>
              <a:t> a </a:t>
            </a:r>
            <a:r>
              <a:rPr lang="en-GB" altLang="en-US" baseline="0" dirty="0" err="1" smtClean="0"/>
              <a:t>deall</a:t>
            </a:r>
            <a:r>
              <a:rPr lang="en-GB" altLang="en-US" baseline="0" dirty="0" smtClean="0"/>
              <a:t> y </a:t>
            </a:r>
            <a:r>
              <a:rPr lang="en-GB" altLang="en-US" baseline="0" dirty="0" err="1" smtClean="0"/>
              <a:t>rhyngweithio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cymhleth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yn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helpu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wrth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ystyried</a:t>
            </a:r>
            <a:r>
              <a:rPr lang="en-GB" altLang="en-US" baseline="0" dirty="0" smtClean="0"/>
              <a:t> </a:t>
            </a:r>
            <a:r>
              <a:rPr lang="en-GB" altLang="en-US" b="1" baseline="0" dirty="0" err="1" smtClean="0"/>
              <a:t>Statws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sbardun</a:t>
            </a:r>
            <a:r>
              <a:rPr lang="en-GB" altLang="en-US" b="1" baseline="0" dirty="0" smtClean="0"/>
              <a:t> a </a:t>
            </a:r>
            <a:r>
              <a:rPr lang="en-GB" altLang="en-US" b="1" baseline="0" dirty="0" err="1" smtClean="0"/>
              <a:t>phwysau</a:t>
            </a:r>
            <a:r>
              <a:rPr lang="en-GB" altLang="en-US" b="1" dirty="0" smtClean="0"/>
              <a:t>, </a:t>
            </a:r>
            <a:r>
              <a:rPr lang="en-GB" altLang="en-US" b="1" dirty="0" err="1" smtClean="0"/>
              <a:t>Effaith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ar</a:t>
            </a:r>
            <a:r>
              <a:rPr lang="en-GB" altLang="en-US" b="1" dirty="0" smtClean="0"/>
              <a:t> Les (</a:t>
            </a:r>
            <a:r>
              <a:rPr lang="en-GB" altLang="en-US" b="1" dirty="0" err="1" smtClean="0"/>
              <a:t>buddion</a:t>
            </a:r>
            <a:r>
              <a:rPr lang="en-GB" altLang="en-US" b="1" dirty="0" smtClean="0"/>
              <a:t>) </a:t>
            </a:r>
            <a:r>
              <a:rPr lang="en-GB" altLang="en-US" b="1" dirty="0" err="1" smtClean="0"/>
              <a:t>a’r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ymateb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angenrheidiol</a:t>
            </a:r>
            <a:r>
              <a:rPr lang="en-GB" altLang="en-US" dirty="0" smtClean="0"/>
              <a:t>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err="1" smtClean="0"/>
              <a:t>Mae’n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ymwneud</a:t>
            </a:r>
            <a:r>
              <a:rPr lang="en-GB" altLang="en-US" dirty="0" smtClean="0"/>
              <a:t> ag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edrych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gyflwr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adnoddau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naturiol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i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adnabod</a:t>
            </a:r>
            <a:r>
              <a:rPr lang="en-GB" altLang="en-US" baseline="0" dirty="0" smtClean="0"/>
              <a:t> </a:t>
            </a:r>
            <a:r>
              <a:rPr lang="en-GB" altLang="en-US" b="1" baseline="0" dirty="0" err="1" smtClean="0"/>
              <a:t>bygythiadau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i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wytnwch</a:t>
            </a:r>
            <a:r>
              <a:rPr lang="en-GB" altLang="en-US" b="1" baseline="0" dirty="0" smtClean="0"/>
              <a:t> </a:t>
            </a:r>
            <a:r>
              <a:rPr lang="en-GB" altLang="en-US" b="0" baseline="0" dirty="0" err="1" smtClean="0"/>
              <a:t>gan</a:t>
            </a:r>
            <a:r>
              <a:rPr lang="en-GB" altLang="en-US" b="0" baseline="0" dirty="0" smtClean="0"/>
              <a:t> </a:t>
            </a:r>
            <a:r>
              <a:rPr lang="en-GB" altLang="en-US" b="1" baseline="0" dirty="0" err="1" smtClean="0"/>
              <a:t>ffactorau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sy’n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achosi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newid</a:t>
            </a:r>
            <a:r>
              <a:rPr lang="en-GB" altLang="en-US" dirty="0" smtClean="0"/>
              <a:t> ( </a:t>
            </a:r>
            <a:r>
              <a:rPr lang="en-GB" altLang="en-US" dirty="0" err="1" smtClean="0"/>
              <a:t>e.e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gorddefnydd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llygredd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newid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hinsawdd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rhywogaethau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estron</a:t>
            </a:r>
            <a:r>
              <a:rPr lang="en-GB" altLang="en-US" dirty="0" smtClean="0"/>
              <a:t>)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err="1" smtClean="0"/>
              <a:t>Mae’n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ymwneud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â’r</a:t>
            </a:r>
            <a:r>
              <a:rPr lang="en-GB" altLang="en-US" dirty="0" smtClean="0"/>
              <a:t> </a:t>
            </a:r>
            <a:r>
              <a:rPr lang="en-GB" altLang="en-US" b="1" dirty="0" err="1" smtClean="0"/>
              <a:t>hyn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sydd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angen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i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ni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ei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wneud</a:t>
            </a:r>
            <a:r>
              <a:rPr lang="en-GB" altLang="en-US" dirty="0" smtClean="0"/>
              <a:t> o ran </a:t>
            </a:r>
            <a:r>
              <a:rPr lang="en-GB" altLang="en-US" dirty="0" err="1" smtClean="0"/>
              <a:t>gweithgareddau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dynol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</a:t>
            </a:r>
            <a:r>
              <a:rPr lang="en-GB" altLang="en-US" dirty="0" smtClean="0"/>
              <a:t> </a:t>
            </a:r>
            <a:r>
              <a:rPr lang="en-GB" altLang="en-US" b="1" dirty="0" err="1" smtClean="0"/>
              <a:t>stopio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dihysbyddu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ein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hadnoddau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naturiol</a:t>
            </a:r>
            <a:r>
              <a:rPr lang="en-GB" altLang="en-US" baseline="0" dirty="0" smtClean="0"/>
              <a:t> a </a:t>
            </a:r>
            <a:r>
              <a:rPr lang="en-GB" altLang="en-US" baseline="0" dirty="0" err="1" smtClean="0"/>
              <a:t>sicrhau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ecosystemau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sy’n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gallu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gwrthsefyll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newid</a:t>
            </a:r>
            <a:endParaRPr lang="en-GB" alt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431E429-3DD6-4E97-B1A4-50DC2D84BFBF}" type="slidenum">
              <a:rPr lang="en-GB" altLang="en-US" sz="1200" smtClean="0"/>
              <a:pPr/>
              <a:t>6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5730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CF012CFD-3032-48C3-8390-32101B3090B6}" type="slidenum">
              <a:rPr lang="en-GB" altLang="en-US" sz="1200" smtClean="0"/>
              <a:pPr/>
              <a:t>7</a:t>
            </a:fld>
            <a:endParaRPr lang="en-GB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err="1" smtClean="0"/>
              <a:t>Ymdriniaeth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systemau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peidio</a:t>
            </a:r>
            <a:r>
              <a:rPr lang="en-GB" altLang="en-US" dirty="0" smtClean="0"/>
              <a:t> â </a:t>
            </a:r>
            <a:r>
              <a:rPr lang="en-GB" altLang="en-US" dirty="0" err="1" smtClean="0"/>
              <a:t>ffocysu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ddim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ond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bioamrywiaeth</a:t>
            </a:r>
            <a:r>
              <a:rPr lang="en-GB" altLang="en-US" dirty="0" smtClean="0"/>
              <a:t> a </a:t>
            </a:r>
            <a:r>
              <a:rPr lang="en-GB" altLang="en-US" dirty="0" err="1" smtClean="0"/>
              <a:t>chyflwr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amgylchedd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dilyn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trywydd</a:t>
            </a:r>
            <a:r>
              <a:rPr lang="en-GB" altLang="en-US" dirty="0" smtClean="0"/>
              <a:t> a </a:t>
            </a:r>
            <a:r>
              <a:rPr lang="en-GB" altLang="en-US" dirty="0" err="1" smtClean="0"/>
              <a:t>dangos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effaith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ar</a:t>
            </a:r>
            <a:r>
              <a:rPr lang="en-GB" altLang="en-US" dirty="0" smtClean="0"/>
              <a:t> les </a:t>
            </a:r>
            <a:r>
              <a:rPr lang="en-GB" altLang="en-US" dirty="0" err="1" smtClean="0"/>
              <a:t>pobl</a:t>
            </a:r>
            <a:r>
              <a:rPr lang="en-GB" altLang="en-US" dirty="0" smtClean="0"/>
              <a:t>, a </a:t>
            </a:r>
            <a:r>
              <a:rPr lang="en-GB" altLang="en-US" dirty="0" err="1" smtClean="0"/>
              <a:t>hefyd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ar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sbardunau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sy’n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achosi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pwysau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err="1" smtClean="0"/>
              <a:t>Sbardunau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yw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achosion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sylfaenol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newid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mewn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ecosystemau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Mae’n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oddi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allan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i’r</a:t>
            </a:r>
            <a:r>
              <a:rPr lang="en-GB" altLang="en-US" dirty="0" smtClean="0"/>
              <a:t> ecosystem a </a:t>
            </a:r>
            <a:r>
              <a:rPr lang="en-GB" altLang="en-US" dirty="0" err="1" smtClean="0"/>
              <a:t>defnyddir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naratif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storïol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i’w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disgrifio</a:t>
            </a:r>
            <a:r>
              <a:rPr lang="en-GB" altLang="en-US" dirty="0" smtClean="0"/>
              <a:t>.</a:t>
            </a:r>
          </a:p>
          <a:p>
            <a:r>
              <a:rPr lang="en-GB" altLang="en-US" dirty="0" err="1" smtClean="0"/>
              <a:t>Pwysau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yw’r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newidynnau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sy’n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mesur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sbardunau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perthnasol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Maent</a:t>
            </a:r>
            <a:r>
              <a:rPr lang="en-GB" altLang="en-US" dirty="0" smtClean="0"/>
              <a:t> o </a:t>
            </a:r>
            <a:r>
              <a:rPr lang="en-GB" altLang="en-US" dirty="0" err="1" smtClean="0"/>
              <a:t>fewn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yr</a:t>
            </a:r>
            <a:r>
              <a:rPr lang="en-GB" altLang="en-US" dirty="0" smtClean="0"/>
              <a:t> ecosystem ac </a:t>
            </a:r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cael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cynrychioli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mewn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sefyllfaoedd</a:t>
            </a:r>
            <a:r>
              <a:rPr lang="en-GB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60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2FA543-E621-4829-89F9-909FBC2A9C70}" type="slidenum">
              <a:rPr lang="en-GB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822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/>
              <a:t>Nat res, </a:t>
            </a:r>
            <a:r>
              <a:rPr lang="en-GB" altLang="en-US" dirty="0" err="1" smtClean="0"/>
              <a:t>Ecosystemau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Sbardunau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newid</a:t>
            </a:r>
            <a:r>
              <a:rPr lang="en-GB" altLang="en-US" dirty="0" smtClean="0"/>
              <a:t> </a:t>
            </a:r>
          </a:p>
          <a:p>
            <a:r>
              <a:rPr lang="en-GB" altLang="en-US" dirty="0" err="1" smtClean="0"/>
              <a:t>Dyma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sut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fydd</a:t>
            </a:r>
            <a:r>
              <a:rPr lang="en-GB" altLang="en-US" dirty="0" smtClean="0"/>
              <a:t> y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penodau’n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gweithio</a:t>
            </a:r>
            <a:endParaRPr lang="en-GB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20A66F65-05DF-4C72-A84B-745BB5B09D8E}" type="slidenum">
              <a:rPr lang="en-GB" altLang="en-US" sz="1200" smtClean="0"/>
              <a:pPr/>
              <a:t>9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8225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 err="1" smtClean="0"/>
              <a:t>Gweithredu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egwyddorion</a:t>
            </a:r>
            <a:r>
              <a:rPr lang="en-GB" altLang="en-US" b="1" dirty="0" smtClean="0"/>
              <a:t> SMNR: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err="1" smtClean="0"/>
              <a:t>Mae’r</a:t>
            </a:r>
            <a:r>
              <a:rPr lang="en-GB" altLang="en-US" dirty="0" smtClean="0"/>
              <a:t> diagram </a:t>
            </a:r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dangos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sut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bydd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ymyriadau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arfaethedig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yn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ateb</a:t>
            </a:r>
            <a:r>
              <a:rPr lang="en-GB" altLang="en-US" baseline="0" dirty="0" smtClean="0"/>
              <a:t> y </a:t>
            </a:r>
            <a:r>
              <a:rPr lang="en-GB" altLang="en-US" baseline="0" dirty="0" err="1" smtClean="0"/>
              <a:t>prif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ofynion</a:t>
            </a:r>
            <a:r>
              <a:rPr lang="en-GB" altLang="en-US" baseline="0" dirty="0" smtClean="0"/>
              <a:t> ac </a:t>
            </a:r>
            <a:r>
              <a:rPr lang="en-GB" altLang="en-US" baseline="0" dirty="0" err="1" smtClean="0"/>
              <a:t>yn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darparu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buddion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niferus</a:t>
            </a:r>
            <a:r>
              <a:rPr lang="en-GB" altLang="en-US" dirty="0" smtClean="0"/>
              <a:t>.</a:t>
            </a:r>
          </a:p>
          <a:p>
            <a:pPr eaLnBrk="1" hangingPunct="1"/>
            <a:r>
              <a:rPr lang="en-GB" altLang="en-US" dirty="0" err="1" smtClean="0"/>
              <a:t>Er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enghraifft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bydd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mwy</a:t>
            </a:r>
            <a:r>
              <a:rPr lang="en-GB" altLang="en-US" dirty="0" smtClean="0"/>
              <a:t> o </a:t>
            </a:r>
            <a:r>
              <a:rPr lang="en-GB" altLang="en-US" dirty="0" err="1" smtClean="0"/>
              <a:t>reoli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ucheldir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mawnog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yn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lleihau’r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risg</a:t>
            </a:r>
            <a:r>
              <a:rPr lang="en-GB" altLang="en-US" baseline="0" dirty="0" smtClean="0"/>
              <a:t> o </a:t>
            </a:r>
            <a:r>
              <a:rPr lang="en-GB" altLang="en-US" baseline="0" dirty="0" err="1" smtClean="0"/>
              <a:t>lifogydd</a:t>
            </a:r>
            <a:r>
              <a:rPr lang="en-GB" altLang="en-US" baseline="0" dirty="0" smtClean="0"/>
              <a:t>, </a:t>
            </a:r>
            <a:r>
              <a:rPr lang="en-GB" altLang="en-US" baseline="0" dirty="0" err="1" smtClean="0"/>
              <a:t>gwella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iechyd</a:t>
            </a:r>
            <a:r>
              <a:rPr lang="en-GB" altLang="en-US" baseline="0" dirty="0" smtClean="0"/>
              <a:t>, </a:t>
            </a:r>
            <a:r>
              <a:rPr lang="en-GB" altLang="en-US" baseline="0" dirty="0" err="1" smtClean="0"/>
              <a:t>cynyddu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storfeydd</a:t>
            </a:r>
            <a:r>
              <a:rPr lang="en-GB" altLang="en-US" baseline="0" dirty="0" smtClean="0"/>
              <a:t> carbon</a:t>
            </a:r>
            <a:r>
              <a:rPr lang="en-GB" altLang="en-US" dirty="0" smtClean="0"/>
              <a:t> etc.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ogystal</a:t>
            </a:r>
            <a:r>
              <a:rPr lang="en-GB" altLang="en-US" dirty="0" smtClean="0"/>
              <a:t>:</a:t>
            </a:r>
          </a:p>
          <a:p>
            <a:pPr eaLnBrk="1" hangingPunct="1"/>
            <a:r>
              <a:rPr lang="en-GB" altLang="en-US" dirty="0" err="1" smtClean="0"/>
              <a:t>Ystyried</a:t>
            </a:r>
            <a:r>
              <a:rPr lang="en-GB" altLang="en-US" dirty="0" smtClean="0"/>
              <a:t> (</a:t>
            </a:r>
            <a:r>
              <a:rPr lang="en-GB" altLang="en-US" dirty="0" err="1" smtClean="0"/>
              <a:t>cynyddu</a:t>
            </a:r>
            <a:r>
              <a:rPr lang="en-GB" altLang="en-US" dirty="0" smtClean="0"/>
              <a:t>) </a:t>
            </a:r>
            <a:r>
              <a:rPr lang="en-GB" altLang="en-US" dirty="0" err="1" smtClean="0"/>
              <a:t>gwytnwch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ecosystemau</a:t>
            </a:r>
            <a:r>
              <a:rPr lang="en-GB" altLang="en-US" dirty="0" smtClean="0"/>
              <a:t>.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5EE285-88CB-4C71-8B8B-D2C57DC06C68}" type="slidenum">
              <a:rPr lang="en-GB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33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3358"/>
            <a:ext cx="77724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6557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pPr algn="r"/>
            <a:fld id="{4849337A-7B77-485F-AA8D-E4D03241F266}" type="datetime3">
              <a:rPr lang="en-GB" smtClean="0"/>
              <a:t>24 March,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pPr algn="r"/>
            <a:fld id="{1EB79DAB-90E4-4F14-9B31-761BB9951B41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0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476249"/>
            <a:ext cx="6570663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849" y="1989138"/>
            <a:ext cx="6570663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0238" y="1989138"/>
            <a:ext cx="1839912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29CC352-4805-4C49-AD92-5B3B3ACF796B}" type="datetime3">
              <a:rPr lang="en-GB" smtClean="0"/>
              <a:t>24 March,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EB79DAB-90E4-4F14-9B31-761BB9951B41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7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989138"/>
            <a:ext cx="84963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00FF7FF-C7F6-40F2-9E4B-CB75337605CE}" type="datetime3">
              <a:rPr lang="en-GB" smtClean="0"/>
              <a:t>24 March,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5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844823"/>
            <a:ext cx="1839912" cy="4608513"/>
          </a:xfrm>
        </p:spPr>
        <p:txBody>
          <a:bodyPr vert="eaVer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548680"/>
            <a:ext cx="6437313" cy="6003707"/>
          </a:xfrm>
        </p:spPr>
        <p:txBody>
          <a:bodyPr vert="eaVert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B0F6309-8D2F-48A2-A103-AA28A5474910}" type="datetime3">
              <a:rPr lang="en-GB" smtClean="0"/>
              <a:t>24 March,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9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16832"/>
            <a:ext cx="84963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1396" y="54066"/>
            <a:ext cx="21336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A8F47985-0622-4608-B205-9C72B17FF9ED}" type="datetime3">
              <a:rPr lang="en-GB" smtClean="0"/>
              <a:t>24 March,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1824" y="107107"/>
            <a:ext cx="1838325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8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708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068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8A54853-2571-48F9-9066-9CF05B4A307B}" type="datetime3">
              <a:rPr lang="en-GB" smtClean="0"/>
              <a:t>24 March,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5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16832"/>
            <a:ext cx="4168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4121" y="1916832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0B584A3-850C-46E9-8168-9639222DEE46}" type="datetime3">
              <a:rPr lang="en-GB" smtClean="0"/>
              <a:t>24 March,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4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BB53-E10B-4C70-8EC3-1C17D994612B}" type="datetime3">
              <a:rPr lang="en-GB" smtClean="0"/>
              <a:t>24 March,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16831"/>
            <a:ext cx="84963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3850" y="4293096"/>
            <a:ext cx="8488871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81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989138"/>
            <a:ext cx="41688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2708920"/>
            <a:ext cx="41688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50" y="1989138"/>
            <a:ext cx="41688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50" y="2708920"/>
            <a:ext cx="41688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A4430DD1-C71C-4423-A06D-420BAB05CC50}" type="datetime3">
              <a:rPr lang="en-GB" smtClean="0"/>
              <a:t>24 March, 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553CDAF-0FCD-4596-BDF3-6840EA105EF3}" type="datetime3">
              <a:rPr lang="en-GB" smtClean="0"/>
              <a:t>24 March, 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3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58E4CCF-DAF2-4820-B279-CA5397E5913B}" type="datetime3">
              <a:rPr lang="en-GB" smtClean="0"/>
              <a:t>24 March,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1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70663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916832"/>
            <a:ext cx="6570663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0238" y="1978026"/>
            <a:ext cx="1839912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5365FE4-B11D-4DD5-A926-A9F00AB3AFCA}" type="datetime3">
              <a:rPr lang="en-GB" smtClean="0"/>
              <a:t>24 March,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86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81025"/>
            <a:ext cx="16557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916832"/>
            <a:ext cx="836295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1396" y="63591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99528815-863B-4180-8CE0-D671E6948DE4}" type="datetime3">
              <a:rPr lang="en-GB" smtClean="0"/>
              <a:t>24 March,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824" y="116632"/>
            <a:ext cx="1838325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41350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6981825" y="428625"/>
            <a:ext cx="1838325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rrowheads="1"/>
          </p:cNvSpPr>
          <p:nvPr userDrawn="1"/>
        </p:nvSpPr>
        <p:spPr bwMode="auto">
          <a:xfrm flipV="1">
            <a:off x="323850" y="428625"/>
            <a:ext cx="6581775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0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en-GB" b="0" dirty="0" err="1"/>
              <a:t>Adroddiad</a:t>
            </a:r>
            <a:r>
              <a:rPr lang="en-GB" b="0" dirty="0"/>
              <a:t> </a:t>
            </a:r>
            <a:r>
              <a:rPr lang="en-GB" b="0" dirty="0" err="1"/>
              <a:t>ar</a:t>
            </a:r>
            <a:r>
              <a:rPr lang="en-GB" b="0" dirty="0"/>
              <a:t> </a:t>
            </a:r>
            <a:r>
              <a:rPr lang="en-GB" b="0" dirty="0" err="1"/>
              <a:t>Sefyllfa</a:t>
            </a:r>
            <a:r>
              <a:rPr lang="en-GB" b="0" dirty="0"/>
              <a:t> </a:t>
            </a:r>
            <a:r>
              <a:rPr lang="en-GB" b="0" dirty="0" err="1"/>
              <a:t>Adnoddau</a:t>
            </a:r>
            <a:r>
              <a:rPr lang="en-GB" b="0" dirty="0"/>
              <a:t> </a:t>
            </a:r>
            <a:r>
              <a:rPr lang="en-GB" b="0" dirty="0" err="1"/>
              <a:t>Naturiol</a:t>
            </a:r>
            <a:endParaRPr lang="en-GB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Ruth Jenkins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3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r="16006" b="6937"/>
          <a:stretch/>
        </p:blipFill>
        <p:spPr bwMode="auto">
          <a:xfrm>
            <a:off x="427178" y="1700211"/>
            <a:ext cx="8089803" cy="49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Teitlau</a:t>
            </a:r>
            <a:r>
              <a:rPr lang="en-GB" dirty="0" smtClean="0"/>
              <a:t> </a:t>
            </a:r>
            <a:r>
              <a:rPr lang="en-GB" dirty="0" err="1" smtClean="0"/>
              <a:t>Penodau</a:t>
            </a:r>
            <a:r>
              <a:rPr lang="en-GB" dirty="0" smtClean="0"/>
              <a:t> </a:t>
            </a:r>
            <a:r>
              <a:rPr lang="en-GB" dirty="0" err="1" smtClean="0"/>
              <a:t>SoNaRR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0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Asesiad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graddau</a:t>
            </a:r>
            <a:r>
              <a:rPr lang="en-GB" dirty="0" smtClean="0"/>
              <a:t> </a:t>
            </a:r>
            <a:r>
              <a:rPr lang="en-GB" dirty="0" err="1" smtClean="0"/>
              <a:t>mae</a:t>
            </a:r>
            <a:r>
              <a:rPr lang="en-GB" dirty="0" smtClean="0"/>
              <a:t> SMNR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wireddu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16832"/>
            <a:ext cx="8568630" cy="453635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GB" sz="2200" b="1" dirty="0" err="1" smtClean="0">
                <a:solidFill>
                  <a:schemeClr val="accent1"/>
                </a:solidFill>
              </a:rPr>
              <a:t>Mesurau</a:t>
            </a:r>
            <a:r>
              <a:rPr lang="en-GB" sz="2200" b="1" dirty="0" smtClean="0">
                <a:solidFill>
                  <a:schemeClr val="accent1"/>
                </a:solidFill>
              </a:rPr>
              <a:t> </a:t>
            </a:r>
            <a:r>
              <a:rPr lang="en-GB" sz="2200" b="1" dirty="0" err="1" smtClean="0">
                <a:solidFill>
                  <a:schemeClr val="accent1"/>
                </a:solidFill>
              </a:rPr>
              <a:t>rheolaeth</a:t>
            </a:r>
            <a:r>
              <a:rPr lang="en-GB" sz="2200" b="1" dirty="0" smtClean="0">
                <a:solidFill>
                  <a:schemeClr val="accent1"/>
                </a:solidFill>
              </a:rPr>
              <a:t>: </a:t>
            </a:r>
            <a:r>
              <a:rPr lang="en-GB" sz="2200" b="1" dirty="0" err="1" smtClean="0"/>
              <a:t>Sut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ydym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ni’n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defnyddio’n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hadnoddau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naturiol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a’r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ffyrdd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mae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ein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gweithgareddau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yn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effeithio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ar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ein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adnoddau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naturiol</a:t>
            </a:r>
            <a:r>
              <a:rPr lang="en-GB" sz="2200" b="1" dirty="0" smtClean="0"/>
              <a:t> </a:t>
            </a:r>
            <a:r>
              <a:rPr lang="en-GB" sz="2200" dirty="0" smtClean="0"/>
              <a:t>(</a:t>
            </a:r>
            <a:r>
              <a:rPr lang="en-GB" sz="2200" dirty="0" err="1" smtClean="0"/>
              <a:t>er</a:t>
            </a:r>
            <a:r>
              <a:rPr lang="en-GB" sz="2200" dirty="0" smtClean="0"/>
              <a:t> </a:t>
            </a:r>
            <a:r>
              <a:rPr lang="en-GB" sz="2200" dirty="0" err="1" smtClean="0"/>
              <a:t>enghraifft</a:t>
            </a:r>
            <a:r>
              <a:rPr lang="en-GB" sz="2200" dirty="0" smtClean="0"/>
              <a:t> </a:t>
            </a:r>
            <a:r>
              <a:rPr lang="en-GB" sz="2200" dirty="0" err="1" smtClean="0"/>
              <a:t>effeithiolrwydd</a:t>
            </a:r>
            <a:r>
              <a:rPr lang="en-GB" sz="2200" dirty="0" smtClean="0"/>
              <a:t> a </a:t>
            </a:r>
            <a:r>
              <a:rPr lang="en-GB" sz="2200" dirty="0" err="1" smtClean="0"/>
              <a:t>rheoli</a:t>
            </a:r>
            <a:r>
              <a:rPr lang="en-GB" sz="2200" dirty="0" smtClean="0"/>
              <a:t> </a:t>
            </a:r>
            <a:r>
              <a:rPr lang="en-GB" sz="2200" dirty="0" err="1" smtClean="0"/>
              <a:t>adnoddau</a:t>
            </a:r>
            <a:r>
              <a:rPr lang="en-GB" sz="2200" dirty="0" smtClean="0"/>
              <a:t> – a </a:t>
            </a:r>
            <a:r>
              <a:rPr lang="en-GB" sz="2200" dirty="0" err="1" smtClean="0"/>
              <a:t>gweithgareddau</a:t>
            </a:r>
            <a:r>
              <a:rPr lang="en-GB" sz="2200" dirty="0" smtClean="0"/>
              <a:t> </a:t>
            </a:r>
            <a:r>
              <a:rPr lang="en-GB" sz="2200" dirty="0" err="1" smtClean="0"/>
              <a:t>positif</a:t>
            </a:r>
            <a:r>
              <a:rPr lang="en-GB" sz="2200" dirty="0" smtClean="0"/>
              <a:t> </a:t>
            </a:r>
            <a:r>
              <a:rPr lang="en-GB" sz="2200" dirty="0" err="1" smtClean="0"/>
              <a:t>megis</a:t>
            </a:r>
            <a:r>
              <a:rPr lang="en-GB" sz="2200" dirty="0" smtClean="0"/>
              <a:t> </a:t>
            </a:r>
            <a:r>
              <a:rPr lang="en-GB" sz="2200" dirty="0" err="1" smtClean="0"/>
              <a:t>adnewyddu</a:t>
            </a:r>
            <a:r>
              <a:rPr lang="en-GB" sz="2200" dirty="0" smtClean="0"/>
              <a:t> </a:t>
            </a:r>
            <a:r>
              <a:rPr lang="en-GB" sz="2200" dirty="0" err="1" smtClean="0"/>
              <a:t>cynefinoedd</a:t>
            </a:r>
            <a:r>
              <a:rPr lang="en-GB" sz="2200" dirty="0" smtClean="0"/>
              <a:t> a </a:t>
            </a:r>
            <a:r>
              <a:rPr lang="en-GB" sz="2200" dirty="0" err="1" smtClean="0"/>
              <a:t>gwella</a:t>
            </a:r>
            <a:r>
              <a:rPr lang="en-GB" sz="2200" dirty="0" smtClean="0"/>
              <a:t> </a:t>
            </a:r>
            <a:r>
              <a:rPr lang="en-GB" sz="2200" dirty="0" err="1" smtClean="0"/>
              <a:t>cysylltedd</a:t>
            </a:r>
            <a:r>
              <a:rPr lang="en-GB" sz="2200" dirty="0" smtClean="0"/>
              <a:t>.) 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b="1" dirty="0" err="1" smtClean="0">
                <a:solidFill>
                  <a:schemeClr val="accent1"/>
                </a:solidFill>
              </a:rPr>
              <a:t>Mesurau</a:t>
            </a:r>
            <a:r>
              <a:rPr lang="en-GB" sz="2200" b="1" dirty="0" smtClean="0">
                <a:solidFill>
                  <a:schemeClr val="accent1"/>
                </a:solidFill>
              </a:rPr>
              <a:t> </a:t>
            </a:r>
            <a:r>
              <a:rPr lang="en-GB" sz="2200" b="1" dirty="0" err="1" smtClean="0">
                <a:solidFill>
                  <a:schemeClr val="accent1"/>
                </a:solidFill>
              </a:rPr>
              <a:t>pwysedd</a:t>
            </a:r>
            <a:r>
              <a:rPr lang="en-GB" sz="2200" b="1" dirty="0" smtClean="0">
                <a:solidFill>
                  <a:schemeClr val="accent1"/>
                </a:solidFill>
              </a:rPr>
              <a:t> a </a:t>
            </a:r>
            <a:r>
              <a:rPr lang="en-GB" sz="2200" b="1" dirty="0" err="1" smtClean="0">
                <a:solidFill>
                  <a:schemeClr val="accent1"/>
                </a:solidFill>
              </a:rPr>
              <a:t>chyflwr</a:t>
            </a:r>
            <a:r>
              <a:rPr lang="en-GB" sz="2200" b="1" dirty="0" smtClean="0">
                <a:solidFill>
                  <a:schemeClr val="accent1"/>
                </a:solidFill>
              </a:rPr>
              <a:t>: </a:t>
            </a:r>
            <a:r>
              <a:rPr lang="en-GB" sz="2200" dirty="0" smtClean="0"/>
              <a:t>Y </a:t>
            </a:r>
            <a:r>
              <a:rPr lang="en-GB" sz="2200" dirty="0" err="1" smtClean="0"/>
              <a:t>graddau</a:t>
            </a:r>
            <a:r>
              <a:rPr lang="en-GB" sz="2200" dirty="0" smtClean="0"/>
              <a:t> </a:t>
            </a:r>
            <a:r>
              <a:rPr lang="en-GB" sz="2200" dirty="0" err="1" smtClean="0"/>
              <a:t>mae’r</a:t>
            </a:r>
            <a:r>
              <a:rPr lang="en-GB" sz="2200" dirty="0" smtClean="0"/>
              <a:t> </a:t>
            </a:r>
            <a:r>
              <a:rPr lang="en-GB" sz="2200" dirty="0" err="1" smtClean="0"/>
              <a:t>ffyrdd</a:t>
            </a:r>
            <a:r>
              <a:rPr lang="en-GB" sz="2200" dirty="0" smtClean="0"/>
              <a:t> </a:t>
            </a:r>
            <a:r>
              <a:rPr lang="en-GB" sz="2200" dirty="0" err="1" smtClean="0"/>
              <a:t>yr</a:t>
            </a:r>
            <a:r>
              <a:rPr lang="en-GB" sz="2200" dirty="0" smtClean="0"/>
              <a:t> </a:t>
            </a:r>
            <a:r>
              <a:rPr lang="en-GB" sz="2200" dirty="0" err="1" smtClean="0"/>
              <a:t>ydym</a:t>
            </a:r>
            <a:r>
              <a:rPr lang="en-GB" sz="2200" dirty="0" smtClean="0"/>
              <a:t> </a:t>
            </a:r>
            <a:r>
              <a:rPr lang="en-GB" sz="2200" dirty="0" err="1" smtClean="0"/>
              <a:t>ni’n</a:t>
            </a:r>
            <a:r>
              <a:rPr lang="en-GB" sz="2200" dirty="0" smtClean="0"/>
              <a:t> </a:t>
            </a:r>
            <a:r>
              <a:rPr lang="en-GB" sz="2200" dirty="0" err="1" smtClean="0"/>
              <a:t>rheoli</a:t>
            </a:r>
            <a:r>
              <a:rPr lang="en-GB" sz="2200" dirty="0" smtClean="0"/>
              <a:t> </a:t>
            </a:r>
            <a:r>
              <a:rPr lang="en-GB" sz="2200" dirty="0" err="1" smtClean="0"/>
              <a:t>ein</a:t>
            </a:r>
            <a:r>
              <a:rPr lang="en-GB" sz="2200" dirty="0" smtClean="0"/>
              <a:t> </a:t>
            </a:r>
            <a:r>
              <a:rPr lang="en-GB" sz="2200" dirty="0" err="1" smtClean="0"/>
              <a:t>hadnoddau</a:t>
            </a:r>
            <a:r>
              <a:rPr lang="en-GB" sz="2200" dirty="0" smtClean="0"/>
              <a:t> </a:t>
            </a:r>
            <a:r>
              <a:rPr lang="en-GB" sz="2200" dirty="0" err="1" smtClean="0"/>
              <a:t>naturiol</a:t>
            </a:r>
            <a:r>
              <a:rPr lang="en-GB" sz="2200" dirty="0" smtClean="0"/>
              <a:t> </a:t>
            </a:r>
            <a:r>
              <a:rPr lang="en-GB" sz="2200" dirty="0" err="1" smtClean="0"/>
              <a:t>ar</a:t>
            </a:r>
            <a:r>
              <a:rPr lang="en-GB" sz="2200" dirty="0" smtClean="0"/>
              <a:t> </a:t>
            </a:r>
            <a:r>
              <a:rPr lang="en-GB" sz="2200" dirty="0" err="1" smtClean="0"/>
              <a:t>hyn</a:t>
            </a:r>
            <a:r>
              <a:rPr lang="en-GB" sz="2200" dirty="0" smtClean="0"/>
              <a:t> o </a:t>
            </a:r>
            <a:r>
              <a:rPr lang="en-GB" sz="2200" dirty="0" err="1" smtClean="0"/>
              <a:t>bryd</a:t>
            </a:r>
            <a:r>
              <a:rPr lang="en-GB" sz="2200" dirty="0" smtClean="0"/>
              <a:t> </a:t>
            </a:r>
            <a:r>
              <a:rPr lang="en-GB" sz="2200" dirty="0" err="1" smtClean="0"/>
              <a:t>yn</a:t>
            </a:r>
            <a:r>
              <a:rPr lang="en-GB" sz="2200" dirty="0" smtClean="0"/>
              <a:t> </a:t>
            </a:r>
            <a:r>
              <a:rPr lang="en-GB" sz="2200" b="1" dirty="0" err="1" smtClean="0"/>
              <a:t>effeithio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ar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iechyd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ein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hecosystemau</a:t>
            </a:r>
            <a:r>
              <a:rPr lang="en-GB" sz="2200" b="1" dirty="0" smtClean="0"/>
              <a:t>  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b="1" dirty="0" err="1" smtClean="0">
                <a:solidFill>
                  <a:schemeClr val="accent1"/>
                </a:solidFill>
              </a:rPr>
              <a:t>Mesurau</a:t>
            </a:r>
            <a:r>
              <a:rPr lang="en-GB" sz="2200" b="1" dirty="0" smtClean="0">
                <a:solidFill>
                  <a:schemeClr val="accent1"/>
                </a:solidFill>
              </a:rPr>
              <a:t> </a:t>
            </a:r>
            <a:r>
              <a:rPr lang="en-GB" sz="2200" b="1" dirty="0" err="1" smtClean="0">
                <a:solidFill>
                  <a:schemeClr val="accent1"/>
                </a:solidFill>
              </a:rPr>
              <a:t>risg</a:t>
            </a:r>
            <a:r>
              <a:rPr lang="en-GB" sz="2200" b="1" dirty="0" smtClean="0">
                <a:solidFill>
                  <a:schemeClr val="accent1"/>
                </a:solidFill>
              </a:rPr>
              <a:t>: </a:t>
            </a:r>
            <a:r>
              <a:rPr lang="en-GB" sz="2200" dirty="0" smtClean="0"/>
              <a:t>Beth </a:t>
            </a:r>
            <a:r>
              <a:rPr lang="en-GB" sz="2200" dirty="0" err="1" smtClean="0"/>
              <a:t>yw’r</a:t>
            </a:r>
            <a:r>
              <a:rPr lang="en-GB" sz="2200" dirty="0" smtClean="0"/>
              <a:t> </a:t>
            </a:r>
            <a:r>
              <a:rPr lang="en-GB" sz="2200" b="1" dirty="0" err="1" smtClean="0"/>
              <a:t>cyfleoedd</a:t>
            </a:r>
            <a:r>
              <a:rPr lang="en-GB" sz="2200" b="1" dirty="0" smtClean="0"/>
              <a:t> a </a:t>
            </a:r>
            <a:r>
              <a:rPr lang="en-GB" sz="2200" b="1" dirty="0" err="1" smtClean="0"/>
              <a:t>blaenoriaethau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ar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gyfer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rheoli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ein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hadnoddau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naturiol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yn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gynaliadwy</a:t>
            </a:r>
            <a:r>
              <a:rPr lang="en-GB" sz="2200" b="1" dirty="0" smtClean="0"/>
              <a:t>?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b="1" dirty="0" err="1" smtClean="0">
                <a:solidFill>
                  <a:schemeClr val="accent1"/>
                </a:solidFill>
              </a:rPr>
              <a:t>Mesurau</a:t>
            </a:r>
            <a:r>
              <a:rPr lang="en-GB" sz="2200" b="1" dirty="0" smtClean="0">
                <a:solidFill>
                  <a:schemeClr val="accent1"/>
                </a:solidFill>
              </a:rPr>
              <a:t> </a:t>
            </a:r>
            <a:r>
              <a:rPr lang="en-GB" sz="2200" b="1" dirty="0" err="1" smtClean="0">
                <a:solidFill>
                  <a:schemeClr val="accent1"/>
                </a:solidFill>
              </a:rPr>
              <a:t>budd</a:t>
            </a:r>
            <a:r>
              <a:rPr lang="en-GB" sz="2200" b="1" dirty="0" smtClean="0">
                <a:solidFill>
                  <a:schemeClr val="accent1"/>
                </a:solidFill>
              </a:rPr>
              <a:t> </a:t>
            </a:r>
            <a:r>
              <a:rPr lang="en-GB" sz="2200" b="1" dirty="0">
                <a:solidFill>
                  <a:schemeClr val="accent1"/>
                </a:solidFill>
              </a:rPr>
              <a:t>a</a:t>
            </a:r>
            <a:r>
              <a:rPr lang="en-GB" sz="2200" b="1" dirty="0" smtClean="0">
                <a:solidFill>
                  <a:schemeClr val="accent1"/>
                </a:solidFill>
              </a:rPr>
              <a:t> </a:t>
            </a:r>
            <a:r>
              <a:rPr lang="en-GB" sz="2200" b="1" dirty="0" err="1" smtClean="0">
                <a:solidFill>
                  <a:schemeClr val="accent1"/>
                </a:solidFill>
              </a:rPr>
              <a:t>chost</a:t>
            </a:r>
            <a:r>
              <a:rPr lang="en-GB" sz="2200" b="1" dirty="0" smtClean="0">
                <a:solidFill>
                  <a:schemeClr val="accent1"/>
                </a:solidFill>
              </a:rPr>
              <a:t> </a:t>
            </a:r>
            <a:r>
              <a:rPr lang="en-GB" sz="2200" b="1" dirty="0" err="1" smtClean="0">
                <a:solidFill>
                  <a:schemeClr val="accent1"/>
                </a:solidFill>
              </a:rPr>
              <a:t>gweithredodd</a:t>
            </a:r>
            <a:r>
              <a:rPr lang="en-GB" sz="2200" b="1" dirty="0" smtClean="0">
                <a:solidFill>
                  <a:schemeClr val="accent1"/>
                </a:solidFill>
              </a:rPr>
              <a:t>:</a:t>
            </a:r>
            <a:r>
              <a:rPr lang="en-GB" sz="2200" b="1" dirty="0" smtClean="0"/>
              <a:t> Beth </a:t>
            </a:r>
            <a:r>
              <a:rPr lang="en-GB" sz="2200" b="1" dirty="0" err="1" smtClean="0"/>
              <a:t>yw’r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blaenoriaethau</a:t>
            </a:r>
            <a:r>
              <a:rPr lang="en-GB" sz="2200" b="1" dirty="0" smtClean="0"/>
              <a:t>, </a:t>
            </a:r>
            <a:r>
              <a:rPr lang="en-GB" sz="2200" b="1" dirty="0" err="1" smtClean="0"/>
              <a:t>cyfleoedd</a:t>
            </a:r>
            <a:r>
              <a:rPr lang="en-GB" sz="2200" b="1" dirty="0" smtClean="0"/>
              <a:t> a </a:t>
            </a:r>
            <a:r>
              <a:rPr lang="en-GB" sz="2200" b="1" dirty="0" err="1" smtClean="0"/>
              <a:t>risgiau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i’r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buddion</a:t>
            </a:r>
            <a:r>
              <a:rPr lang="en-GB" sz="2200" b="1" dirty="0" smtClean="0"/>
              <a:t>? Beth </a:t>
            </a:r>
            <a:r>
              <a:rPr lang="en-GB" sz="2200" b="1" dirty="0" err="1" smtClean="0"/>
              <a:t>yw’r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rhesymeg</a:t>
            </a:r>
            <a:r>
              <a:rPr lang="en-GB" sz="2200" b="1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246483" y="87700"/>
            <a:ext cx="27133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100" dirty="0" err="1" smtClean="0"/>
              <a:t>Pennod</a:t>
            </a:r>
            <a:r>
              <a:rPr lang="en-GB" altLang="en-US" sz="2100" dirty="0" smtClean="0"/>
              <a:t> 8 SMNR</a:t>
            </a:r>
            <a:endParaRPr lang="en-GB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5150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728801"/>
            <a:ext cx="6084887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1437467"/>
          </a:xfrm>
        </p:spPr>
        <p:txBody>
          <a:bodyPr/>
          <a:lstStyle/>
          <a:p>
            <a:r>
              <a:rPr lang="en-GB" dirty="0" err="1" smtClean="0"/>
              <a:t>Enghraifft</a:t>
            </a:r>
            <a:r>
              <a:rPr lang="en-GB" dirty="0" smtClean="0"/>
              <a:t> o </a:t>
            </a:r>
            <a:r>
              <a:rPr lang="en-GB" dirty="0" err="1" smtClean="0"/>
              <a:t>flaenoriaethau</a:t>
            </a:r>
            <a:r>
              <a:rPr lang="en-GB" dirty="0" smtClean="0"/>
              <a:t>... </a:t>
            </a:r>
            <a:r>
              <a:rPr lang="en-GB" i="1" dirty="0" err="1" smtClean="0"/>
              <a:t>Datganiad</a:t>
            </a:r>
            <a:r>
              <a:rPr lang="en-GB" i="1" dirty="0" smtClean="0"/>
              <a:t> </a:t>
            </a:r>
            <a:r>
              <a:rPr lang="en-GB" i="1" dirty="0" err="1" smtClean="0"/>
              <a:t>Polisi</a:t>
            </a:r>
            <a:r>
              <a:rPr lang="en-GB" i="1" dirty="0" smtClean="0"/>
              <a:t> </a:t>
            </a:r>
            <a:r>
              <a:rPr lang="en-GB" i="1" dirty="0" err="1" smtClean="0"/>
              <a:t>Adnoddau</a:t>
            </a:r>
            <a:r>
              <a:rPr lang="en-GB" i="1" dirty="0" smtClean="0"/>
              <a:t> </a:t>
            </a:r>
            <a:r>
              <a:rPr lang="en-GB" i="1" dirty="0" err="1" smtClean="0"/>
              <a:t>Naturiol</a:t>
            </a:r>
            <a:r>
              <a:rPr lang="en-GB" dirty="0" smtClean="0"/>
              <a:t> </a:t>
            </a:r>
            <a:r>
              <a:rPr lang="en-GB" dirty="0" err="1" smtClean="0"/>
              <a:t>Llywodraeth</a:t>
            </a:r>
            <a:r>
              <a:rPr lang="en-GB" dirty="0" smtClean="0"/>
              <a:t> </a:t>
            </a:r>
            <a:r>
              <a:rPr lang="en-GB" dirty="0" err="1" smtClean="0"/>
              <a:t>Cymru</a:t>
            </a:r>
            <a:endParaRPr lang="en-GB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916113"/>
            <a:ext cx="4168775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 smtClean="0">
              <a:ea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endParaRPr lang="en-GB" dirty="0" smtClean="0">
              <a:ea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endParaRPr lang="en-GB" dirty="0">
              <a:ea typeface="ＭＳ Ｐゴシック" charset="-128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80521606"/>
              </p:ext>
            </p:extLst>
          </p:nvPr>
        </p:nvGraphicFramePr>
        <p:xfrm>
          <a:off x="270181" y="2010178"/>
          <a:ext cx="3149691" cy="474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1439864"/>
          </a:xfrm>
        </p:spPr>
        <p:txBody>
          <a:bodyPr/>
          <a:lstStyle/>
          <a:p>
            <a:r>
              <a:rPr lang="en-GB" dirty="0" err="1"/>
              <a:t>Enghraifft</a:t>
            </a:r>
            <a:r>
              <a:rPr lang="en-GB" dirty="0"/>
              <a:t> o </a:t>
            </a:r>
            <a:r>
              <a:rPr lang="en-GB" dirty="0" err="1"/>
              <a:t>flaenoriaethau</a:t>
            </a:r>
            <a:r>
              <a:rPr lang="en-GB" dirty="0"/>
              <a:t>... </a:t>
            </a:r>
            <a:r>
              <a:rPr lang="en-GB" i="1" dirty="0" err="1"/>
              <a:t>Datganiad</a:t>
            </a:r>
            <a:r>
              <a:rPr lang="en-GB" i="1" dirty="0"/>
              <a:t> </a:t>
            </a:r>
            <a:r>
              <a:rPr lang="en-GB" i="1" dirty="0" err="1"/>
              <a:t>Polisi</a:t>
            </a:r>
            <a:r>
              <a:rPr lang="en-GB" i="1" dirty="0"/>
              <a:t> </a:t>
            </a:r>
            <a:r>
              <a:rPr lang="en-GB" i="1" dirty="0" err="1"/>
              <a:t>Adnoddau</a:t>
            </a:r>
            <a:r>
              <a:rPr lang="en-GB" i="1" dirty="0"/>
              <a:t> </a:t>
            </a:r>
            <a:r>
              <a:rPr lang="en-GB" i="1" dirty="0" err="1"/>
              <a:t>Naturiol</a:t>
            </a:r>
            <a:r>
              <a:rPr lang="en-GB" dirty="0"/>
              <a:t> Llywodraeth Cymru</a:t>
            </a:r>
            <a:endParaRPr lang="en-GB" altLang="en-US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948775"/>
              </p:ext>
            </p:extLst>
          </p:nvPr>
        </p:nvGraphicFramePr>
        <p:xfrm>
          <a:off x="323850" y="1916113"/>
          <a:ext cx="84963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99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31625"/>
            <a:ext cx="6696744" cy="1296751"/>
          </a:xfrm>
        </p:spPr>
        <p:txBody>
          <a:bodyPr/>
          <a:lstStyle/>
          <a:p>
            <a:pPr fontAlgn="base"/>
            <a:r>
              <a:rPr lang="en-GB" b="0" dirty="0" err="1"/>
              <a:t>Rheoli</a:t>
            </a:r>
            <a:r>
              <a:rPr lang="en-GB" b="0" dirty="0"/>
              <a:t> </a:t>
            </a:r>
            <a:r>
              <a:rPr lang="en-GB" b="0" dirty="0" err="1"/>
              <a:t>Adnoddau</a:t>
            </a:r>
            <a:r>
              <a:rPr lang="en-GB" b="0" dirty="0"/>
              <a:t> </a:t>
            </a:r>
            <a:r>
              <a:rPr lang="en-GB" b="0" dirty="0" err="1"/>
              <a:t>Naturiol</a:t>
            </a:r>
            <a:r>
              <a:rPr lang="en-GB" b="0" dirty="0"/>
              <a:t> </a:t>
            </a:r>
            <a:r>
              <a:rPr lang="en-GB" b="0" dirty="0" err="1" smtClean="0"/>
              <a:t>yn</a:t>
            </a:r>
            <a:r>
              <a:rPr lang="en-GB" b="0" dirty="0" smtClean="0"/>
              <a:t> </a:t>
            </a:r>
            <a:r>
              <a:rPr lang="en-GB" b="0" dirty="0" err="1"/>
              <a:t>Gynaliadwy</a:t>
            </a:r>
            <a:endParaRPr lang="en-GB" b="0" dirty="0"/>
          </a:p>
        </p:txBody>
      </p:sp>
      <p:sp>
        <p:nvSpPr>
          <p:cNvPr id="6" name="Flowchart: Connector 5"/>
          <p:cNvSpPr/>
          <p:nvPr/>
        </p:nvSpPr>
        <p:spPr bwMode="auto">
          <a:xfrm>
            <a:off x="3659188" y="1796058"/>
            <a:ext cx="1955800" cy="18415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err="1" smtClean="0"/>
              <a:t>Adroddiad</a:t>
            </a:r>
            <a:r>
              <a:rPr lang="en-GB" b="1" dirty="0" smtClean="0"/>
              <a:t> </a:t>
            </a:r>
            <a:r>
              <a:rPr lang="en-GB" b="1" dirty="0" err="1" smtClean="0"/>
              <a:t>ar</a:t>
            </a:r>
            <a:r>
              <a:rPr lang="en-GB" b="1" dirty="0" smtClean="0"/>
              <a:t> </a:t>
            </a:r>
            <a:r>
              <a:rPr lang="en-GB" b="1" dirty="0" err="1" smtClean="0"/>
              <a:t>Sefyllfa</a:t>
            </a:r>
            <a:r>
              <a:rPr lang="en-GB" b="1" dirty="0" smtClean="0"/>
              <a:t> </a:t>
            </a:r>
            <a:r>
              <a:rPr lang="en-GB" b="1" dirty="0" err="1" smtClean="0"/>
              <a:t>Adnoddau</a:t>
            </a:r>
            <a:r>
              <a:rPr lang="en-GB" b="1" dirty="0" smtClean="0"/>
              <a:t> </a:t>
            </a:r>
            <a:r>
              <a:rPr lang="en-GB" b="1" dirty="0" err="1" smtClean="0"/>
              <a:t>Naturiol</a:t>
            </a:r>
            <a:r>
              <a:rPr lang="en-GB" b="1" dirty="0" smtClean="0"/>
              <a:t> </a:t>
            </a:r>
            <a:endParaRPr lang="en-GB" b="1" dirty="0"/>
          </a:p>
          <a:p>
            <a:pPr algn="ctr">
              <a:defRPr/>
            </a:pPr>
            <a:r>
              <a:rPr lang="en-GB" b="1" dirty="0"/>
              <a:t>(SoNaRR)</a:t>
            </a:r>
          </a:p>
        </p:txBody>
      </p:sp>
      <p:sp>
        <p:nvSpPr>
          <p:cNvPr id="7" name="Flowchart: Connector 6"/>
          <p:cNvSpPr/>
          <p:nvPr/>
        </p:nvSpPr>
        <p:spPr bwMode="auto">
          <a:xfrm>
            <a:off x="1835697" y="3960637"/>
            <a:ext cx="2013992" cy="1928091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err="1" smtClean="0">
                <a:solidFill>
                  <a:schemeClr val="bg1"/>
                </a:solidFill>
              </a:rPr>
              <a:t>Datganiadau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Ardal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5645914" y="3651820"/>
            <a:ext cx="2310462" cy="213173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err="1" smtClean="0"/>
              <a:t>Polisi</a:t>
            </a:r>
            <a:r>
              <a:rPr lang="en-GB" b="1" dirty="0" smtClean="0"/>
              <a:t> </a:t>
            </a:r>
            <a:r>
              <a:rPr lang="en-GB" b="1" dirty="0" err="1" smtClean="0"/>
              <a:t>Cenedlaethol</a:t>
            </a:r>
            <a:r>
              <a:rPr lang="en-GB" b="1" dirty="0" smtClean="0"/>
              <a:t> </a:t>
            </a:r>
            <a:r>
              <a:rPr lang="en-GB" b="1" dirty="0" err="1" smtClean="0"/>
              <a:t>ar</a:t>
            </a:r>
            <a:r>
              <a:rPr lang="en-GB" b="1" dirty="0" smtClean="0"/>
              <a:t> </a:t>
            </a:r>
            <a:r>
              <a:rPr lang="en-GB" b="1" dirty="0" err="1" smtClean="0"/>
              <a:t>Adnoddau</a:t>
            </a:r>
            <a:r>
              <a:rPr lang="en-GB" b="1" dirty="0" smtClean="0"/>
              <a:t> </a:t>
            </a:r>
            <a:r>
              <a:rPr lang="en-GB" b="1" dirty="0" err="1" smtClean="0"/>
              <a:t>Naturiol</a:t>
            </a:r>
            <a:r>
              <a:rPr lang="en-GB" b="1" dirty="0" smtClean="0"/>
              <a:t> (PCAN)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 bwMode="auto">
          <a:xfrm rot="18012966">
            <a:off x="3680893" y="3653930"/>
            <a:ext cx="691037" cy="515939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ight Arrow 10"/>
          <p:cNvSpPr/>
          <p:nvPr/>
        </p:nvSpPr>
        <p:spPr bwMode="auto">
          <a:xfrm rot="7324163">
            <a:off x="3229044" y="3401592"/>
            <a:ext cx="728031" cy="5222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ight Arrow 11"/>
          <p:cNvSpPr/>
          <p:nvPr/>
        </p:nvSpPr>
        <p:spPr bwMode="auto">
          <a:xfrm rot="2997207">
            <a:off x="5278121" y="3472428"/>
            <a:ext cx="707747" cy="5222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3978275" y="4792488"/>
            <a:ext cx="1319213" cy="4841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 bwMode="auto">
          <a:xfrm>
            <a:off x="395288" y="1700808"/>
            <a:ext cx="2436812" cy="186204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000" b="1" dirty="0" smtClean="0"/>
              <a:t>Mae </a:t>
            </a:r>
            <a:r>
              <a:rPr lang="en-GB" sz="1000" b="1" dirty="0" err="1" smtClean="0"/>
              <a:t>Datganiadau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Ardal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yn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fas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tystiolaeth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integredig</a:t>
            </a:r>
            <a:r>
              <a:rPr lang="en-GB" sz="1000" b="1" dirty="0" smtClean="0"/>
              <a:t>, </a:t>
            </a:r>
            <a:r>
              <a:rPr lang="en-GB" sz="1000" b="1" dirty="0" err="1" smtClean="0"/>
              <a:t>yn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dangos</a:t>
            </a:r>
            <a:r>
              <a:rPr lang="en-GB" sz="1000" b="1" dirty="0" smtClean="0"/>
              <a:t> y </a:t>
            </a:r>
            <a:r>
              <a:rPr lang="en-GB" sz="1000" b="1" dirty="0" err="1" smtClean="0"/>
              <a:t>risgiau</a:t>
            </a:r>
            <a:r>
              <a:rPr lang="en-GB" sz="1000" b="1" dirty="0" smtClean="0"/>
              <a:t>, </a:t>
            </a:r>
            <a:r>
              <a:rPr lang="en-GB" sz="1000" b="1" dirty="0" err="1" smtClean="0"/>
              <a:t>blaenoriaethau</a:t>
            </a:r>
            <a:r>
              <a:rPr lang="en-GB" sz="1000" b="1" dirty="0" smtClean="0"/>
              <a:t> a </a:t>
            </a:r>
            <a:r>
              <a:rPr lang="en-GB" sz="1000" b="1" dirty="0" err="1" smtClean="0"/>
              <a:t>chyfleoedd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ar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lefel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leol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i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hwyluso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gweithredu’r</a:t>
            </a:r>
            <a:r>
              <a:rPr lang="en-GB" sz="1000" b="1" dirty="0" smtClean="0"/>
              <a:t> PCAN </a:t>
            </a:r>
            <a:r>
              <a:rPr lang="en-GB" sz="1000" b="1" dirty="0" err="1" smtClean="0"/>
              <a:t>ar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lefel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leol</a:t>
            </a:r>
            <a:r>
              <a:rPr lang="en-GB" sz="1000" b="1" dirty="0" smtClean="0"/>
              <a:t>.</a:t>
            </a:r>
            <a:endParaRPr lang="en-GB" sz="1000" b="1" dirty="0"/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000" dirty="0" err="1" smtClean="0"/>
              <a:t>Cynhyrchwyd</a:t>
            </a:r>
            <a:r>
              <a:rPr lang="en-GB" sz="1000" dirty="0" smtClean="0"/>
              <a:t> </a:t>
            </a:r>
            <a:r>
              <a:rPr lang="en-GB" sz="1000" dirty="0" err="1" smtClean="0"/>
              <a:t>gan</a:t>
            </a:r>
            <a:r>
              <a:rPr lang="en-GB" sz="1000" dirty="0" smtClean="0"/>
              <a:t> CNC.</a:t>
            </a:r>
            <a:endParaRPr lang="en-GB" sz="10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000" dirty="0" err="1" smtClean="0"/>
              <a:t>Cyfleodd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gydweithio</a:t>
            </a:r>
            <a:r>
              <a:rPr lang="en-GB" sz="1000" dirty="0" smtClean="0"/>
              <a:t> </a:t>
            </a:r>
            <a:r>
              <a:rPr lang="en-GB" sz="1000" dirty="0" err="1" smtClean="0"/>
              <a:t>gyda</a:t>
            </a:r>
            <a:r>
              <a:rPr lang="en-GB" sz="1000" dirty="0" smtClean="0"/>
              <a:t> </a:t>
            </a:r>
            <a:r>
              <a:rPr lang="en-GB" sz="1000" dirty="0" err="1" smtClean="0"/>
              <a:t>chyrff</a:t>
            </a:r>
            <a:r>
              <a:rPr lang="en-GB" sz="1000" dirty="0" smtClean="0"/>
              <a:t> </a:t>
            </a:r>
            <a:r>
              <a:rPr lang="en-GB" sz="1000" dirty="0" err="1" smtClean="0"/>
              <a:t>eraill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weithredu</a:t>
            </a:r>
            <a:r>
              <a:rPr lang="en-GB" sz="1000" dirty="0" smtClean="0"/>
              <a:t> SMNR</a:t>
            </a:r>
            <a:endParaRPr lang="en-GB" sz="10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000" dirty="0" err="1" smtClean="0"/>
              <a:t>Rhesymoli</a:t>
            </a:r>
            <a:r>
              <a:rPr lang="en-GB" sz="1000" dirty="0" smtClean="0"/>
              <a:t> </a:t>
            </a:r>
            <a:r>
              <a:rPr lang="en-GB" sz="1000" dirty="0" err="1" smtClean="0"/>
              <a:t>cynlluniau</a:t>
            </a:r>
            <a:endParaRPr lang="en-GB" sz="1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162675" y="1869792"/>
            <a:ext cx="2066925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000" dirty="0" err="1" smtClean="0"/>
              <a:t>Bydd</a:t>
            </a:r>
            <a:r>
              <a:rPr lang="en-GB" sz="1000" dirty="0" smtClean="0"/>
              <a:t> </a:t>
            </a:r>
            <a:r>
              <a:rPr lang="en-GB" sz="1000" dirty="0" err="1" smtClean="0"/>
              <a:t>yr</a:t>
            </a:r>
            <a:r>
              <a:rPr lang="en-GB" sz="1000" dirty="0" smtClean="0"/>
              <a:t> </a:t>
            </a:r>
            <a:r>
              <a:rPr lang="en-GB" sz="1000" b="1" dirty="0" err="1" smtClean="0"/>
              <a:t>Adroddiad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ar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Sefyllfa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Adnoddau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Naturiol</a:t>
            </a:r>
            <a:r>
              <a:rPr lang="en-GB" sz="1000" b="1" dirty="0" smtClean="0"/>
              <a:t>(</a:t>
            </a:r>
            <a:r>
              <a:rPr lang="en-GB" sz="1000" b="1" dirty="0" err="1" smtClean="0"/>
              <a:t>SoNaRR</a:t>
            </a:r>
            <a:r>
              <a:rPr lang="en-GB" sz="1000" b="1" dirty="0" smtClean="0"/>
              <a:t>), </a:t>
            </a:r>
            <a:r>
              <a:rPr lang="en-GB" sz="1000" dirty="0" err="1" smtClean="0"/>
              <a:t>wedi</a:t>
            </a:r>
            <a:r>
              <a:rPr lang="en-GB" sz="1000" dirty="0" smtClean="0"/>
              <a:t> </a:t>
            </a:r>
            <a:r>
              <a:rPr lang="en-GB" sz="1000" dirty="0" err="1" smtClean="0"/>
              <a:t>ei</a:t>
            </a:r>
            <a:r>
              <a:rPr lang="en-GB" sz="1000" dirty="0" smtClean="0"/>
              <a:t> </a:t>
            </a:r>
            <a:r>
              <a:rPr lang="en-GB" sz="1000" dirty="0" err="1" smtClean="0"/>
              <a:t>gynhyrchu</a:t>
            </a:r>
            <a:r>
              <a:rPr lang="en-GB" sz="1000" dirty="0" smtClean="0"/>
              <a:t> </a:t>
            </a:r>
            <a:r>
              <a:rPr lang="en-GB" sz="1000" dirty="0" err="1" smtClean="0"/>
              <a:t>gan</a:t>
            </a:r>
            <a:r>
              <a:rPr lang="en-GB" sz="1000" dirty="0" smtClean="0"/>
              <a:t> CNC,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adrodd</a:t>
            </a:r>
            <a:r>
              <a:rPr lang="en-GB" sz="1000" dirty="0" smtClean="0"/>
              <a:t> </a:t>
            </a:r>
            <a:r>
              <a:rPr lang="en-GB" sz="1000" dirty="0" err="1" smtClean="0"/>
              <a:t>ar</a:t>
            </a:r>
            <a:r>
              <a:rPr lang="en-GB" sz="1000" dirty="0" smtClean="0"/>
              <a:t> </a:t>
            </a:r>
            <a:r>
              <a:rPr lang="en-GB" sz="1000" dirty="0" err="1" smtClean="0"/>
              <a:t>statws</a:t>
            </a:r>
            <a:r>
              <a:rPr lang="en-GB" sz="1000" dirty="0" smtClean="0"/>
              <a:t> </a:t>
            </a:r>
            <a:r>
              <a:rPr lang="en-GB" sz="1000" dirty="0" err="1" smtClean="0"/>
              <a:t>adnoddau</a:t>
            </a:r>
            <a:r>
              <a:rPr lang="en-GB" sz="1000" dirty="0" smtClean="0"/>
              <a:t> </a:t>
            </a:r>
            <a:r>
              <a:rPr lang="en-GB" sz="1000" dirty="0" err="1" smtClean="0"/>
              <a:t>naturiol</a:t>
            </a:r>
            <a:r>
              <a:rPr lang="en-GB" sz="1000" dirty="0" smtClean="0"/>
              <a:t> Cymru ac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dilyn</a:t>
            </a:r>
            <a:r>
              <a:rPr lang="en-GB" sz="1000" dirty="0" smtClean="0"/>
              <a:t> y </a:t>
            </a:r>
            <a:r>
              <a:rPr lang="en-GB" sz="1000" dirty="0" err="1" smtClean="0"/>
              <a:t>cynnydd</a:t>
            </a:r>
            <a:r>
              <a:rPr lang="en-GB" sz="1000" dirty="0" smtClean="0"/>
              <a:t> </a:t>
            </a:r>
            <a:r>
              <a:rPr lang="en-GB" sz="1000" dirty="0" err="1" smtClean="0"/>
              <a:t>sy’n</a:t>
            </a:r>
            <a:r>
              <a:rPr lang="en-GB" sz="1000" dirty="0" smtClean="0"/>
              <a:t> </a:t>
            </a:r>
            <a:r>
              <a:rPr lang="en-GB" sz="1000" dirty="0" err="1" smtClean="0"/>
              <a:t>cael</a:t>
            </a:r>
            <a:r>
              <a:rPr lang="en-GB" sz="1000" dirty="0" smtClean="0"/>
              <a:t> </a:t>
            </a:r>
            <a:r>
              <a:rPr lang="en-GB" sz="1000" dirty="0" err="1" smtClean="0"/>
              <a:t>ei</a:t>
            </a:r>
            <a:r>
              <a:rPr lang="en-GB" sz="1000" dirty="0" smtClean="0"/>
              <a:t> </a:t>
            </a:r>
            <a:r>
              <a:rPr lang="en-GB" sz="1000" dirty="0" err="1" smtClean="0"/>
              <a:t>wneud</a:t>
            </a:r>
            <a:r>
              <a:rPr lang="en-GB" sz="1000" dirty="0" smtClean="0"/>
              <a:t> </a:t>
            </a:r>
            <a:r>
              <a:rPr lang="en-GB" sz="1000" dirty="0" err="1" smtClean="0"/>
              <a:t>tuag</a:t>
            </a:r>
            <a:r>
              <a:rPr lang="en-GB" sz="1000" dirty="0" smtClean="0"/>
              <a:t> at </a:t>
            </a:r>
            <a:r>
              <a:rPr lang="en-GB" sz="1000" dirty="0" err="1" smtClean="0"/>
              <a:t>reoli</a:t>
            </a:r>
            <a:r>
              <a:rPr lang="en-GB" sz="1000" dirty="0"/>
              <a:t> </a:t>
            </a:r>
            <a:r>
              <a:rPr lang="en-GB" sz="1000" dirty="0" err="1" smtClean="0"/>
              <a:t>adnoddau</a:t>
            </a:r>
            <a:r>
              <a:rPr lang="en-GB" sz="1000" dirty="0" smtClean="0"/>
              <a:t> </a:t>
            </a:r>
            <a:r>
              <a:rPr lang="en-GB" sz="1000" dirty="0" err="1" smtClean="0"/>
              <a:t>naturiol</a:t>
            </a:r>
            <a:r>
              <a:rPr lang="en-GB" sz="1000" dirty="0" smtClean="0"/>
              <a:t>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gynaliadwy</a:t>
            </a:r>
            <a:r>
              <a:rPr lang="en-GB" sz="1000" dirty="0" smtClean="0"/>
              <a:t>.  </a:t>
            </a:r>
            <a:r>
              <a:rPr lang="en-GB" sz="1000" dirty="0" err="1" smtClean="0"/>
              <a:t>Bydd</a:t>
            </a:r>
            <a:r>
              <a:rPr lang="en-GB" sz="1000" dirty="0" smtClean="0"/>
              <a:t> </a:t>
            </a:r>
            <a:r>
              <a:rPr lang="en-GB" sz="1000" dirty="0" err="1" smtClean="0"/>
              <a:t>hefyd</a:t>
            </a:r>
            <a:r>
              <a:rPr lang="en-GB" sz="1000" dirty="0" smtClean="0"/>
              <a:t>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fas</a:t>
            </a:r>
            <a:r>
              <a:rPr lang="en-GB" sz="1000" dirty="0" smtClean="0"/>
              <a:t> </a:t>
            </a:r>
            <a:r>
              <a:rPr lang="en-GB" sz="1000" dirty="0" err="1" smtClean="0"/>
              <a:t>tystiolaeth</a:t>
            </a:r>
            <a:r>
              <a:rPr lang="en-GB" sz="1000" dirty="0" smtClean="0"/>
              <a:t> </a:t>
            </a:r>
            <a:r>
              <a:rPr lang="en-GB" sz="1000" dirty="0" err="1" smtClean="0"/>
              <a:t>hanfodol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gynnal</a:t>
            </a:r>
            <a:r>
              <a:rPr lang="en-GB" sz="1000" dirty="0" smtClean="0"/>
              <a:t> y PCAN.</a:t>
            </a:r>
            <a:endParaRPr lang="en-GB" sz="10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527300" y="5951363"/>
            <a:ext cx="4924425" cy="86177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000" dirty="0" err="1" smtClean="0"/>
              <a:t>Bydd</a:t>
            </a:r>
            <a:r>
              <a:rPr lang="en-GB" sz="1000" dirty="0" smtClean="0"/>
              <a:t> y </a:t>
            </a:r>
            <a:r>
              <a:rPr lang="en-GB" sz="1000" b="1" dirty="0" err="1" smtClean="0"/>
              <a:t>Polisi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Cenedlaethol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ar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Adnoddau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Naturiol</a:t>
            </a:r>
            <a:r>
              <a:rPr lang="en-GB" sz="1000" b="1" dirty="0" smtClean="0"/>
              <a:t>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gosod</a:t>
            </a:r>
            <a:r>
              <a:rPr lang="en-GB" sz="1000" dirty="0" smtClean="0"/>
              <a:t> </a:t>
            </a:r>
            <a:r>
              <a:rPr lang="en-GB" sz="1000" dirty="0" err="1" smtClean="0"/>
              <a:t>blaenoriaethau</a:t>
            </a:r>
            <a:r>
              <a:rPr lang="en-GB" sz="1000" dirty="0" smtClean="0"/>
              <a:t> </a:t>
            </a:r>
            <a:r>
              <a:rPr lang="en-GB" sz="1000" dirty="0" err="1" smtClean="0"/>
              <a:t>ar</a:t>
            </a:r>
            <a:r>
              <a:rPr lang="en-GB" sz="1000" dirty="0" smtClean="0"/>
              <a:t> </a:t>
            </a:r>
            <a:r>
              <a:rPr lang="en-GB" sz="1000" dirty="0" err="1" smtClean="0"/>
              <a:t>gyfer</a:t>
            </a:r>
            <a:r>
              <a:rPr lang="en-GB" sz="1000" dirty="0" smtClean="0"/>
              <a:t> </a:t>
            </a:r>
            <a:r>
              <a:rPr lang="en-GB" sz="1000" dirty="0" err="1" smtClean="0"/>
              <a:t>rheoli</a:t>
            </a:r>
            <a:r>
              <a:rPr lang="en-GB" sz="1000" dirty="0" smtClean="0"/>
              <a:t> </a:t>
            </a:r>
            <a:r>
              <a:rPr lang="en-GB" sz="1000" dirty="0" err="1" smtClean="0"/>
              <a:t>adnoddau</a:t>
            </a:r>
            <a:r>
              <a:rPr lang="en-GB" sz="1000" dirty="0" smtClean="0"/>
              <a:t> </a:t>
            </a:r>
            <a:r>
              <a:rPr lang="en-GB" sz="1000" dirty="0" err="1" smtClean="0"/>
              <a:t>naturiol</a:t>
            </a:r>
            <a:r>
              <a:rPr lang="en-GB" sz="1000" dirty="0" smtClean="0"/>
              <a:t>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gynaliadwy</a:t>
            </a:r>
            <a:r>
              <a:rPr lang="en-GB" sz="1000" dirty="0" smtClean="0"/>
              <a:t> </a:t>
            </a:r>
            <a:r>
              <a:rPr lang="en-GB" sz="1000" dirty="0" err="1" smtClean="0"/>
              <a:t>ar</a:t>
            </a:r>
            <a:r>
              <a:rPr lang="en-GB" sz="1000" dirty="0" smtClean="0"/>
              <a:t> </a:t>
            </a:r>
            <a:r>
              <a:rPr lang="en-GB" sz="1000" dirty="0" err="1" smtClean="0"/>
              <a:t>lefel</a:t>
            </a:r>
            <a:r>
              <a:rPr lang="en-GB" sz="1000" dirty="0" smtClean="0"/>
              <a:t> </a:t>
            </a:r>
            <a:r>
              <a:rPr lang="en-GB" sz="1000" dirty="0" err="1" smtClean="0"/>
              <a:t>genedlaethol</a:t>
            </a:r>
            <a:r>
              <a:rPr lang="en-GB" sz="1000" dirty="0" smtClean="0"/>
              <a:t>. </a:t>
            </a:r>
            <a:r>
              <a:rPr lang="en-GB" sz="1000" dirty="0" err="1" smtClean="0"/>
              <a:t>Bydd</a:t>
            </a:r>
            <a:r>
              <a:rPr lang="en-GB" sz="1000" dirty="0" smtClean="0"/>
              <a:t>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amlinellu’r</a:t>
            </a:r>
            <a:r>
              <a:rPr lang="en-GB" sz="1000" dirty="0" smtClean="0"/>
              <a:t> </a:t>
            </a:r>
            <a:r>
              <a:rPr lang="en-GB" sz="1000" dirty="0" err="1" smtClean="0"/>
              <a:t>ffyrdd</a:t>
            </a:r>
            <a:r>
              <a:rPr lang="en-GB" sz="1000" dirty="0" smtClean="0"/>
              <a:t> y </a:t>
            </a:r>
            <a:r>
              <a:rPr lang="en-GB" sz="1000" dirty="0" err="1" smtClean="0"/>
              <a:t>bydd</a:t>
            </a:r>
            <a:r>
              <a:rPr lang="en-GB" sz="1000" dirty="0" smtClean="0"/>
              <a:t> </a:t>
            </a:r>
            <a:r>
              <a:rPr lang="en-GB" sz="1000" dirty="0" err="1" smtClean="0"/>
              <a:t>rheoli</a:t>
            </a:r>
            <a:r>
              <a:rPr lang="en-GB" sz="1000" dirty="0" smtClean="0"/>
              <a:t> </a:t>
            </a:r>
            <a:r>
              <a:rPr lang="en-GB" sz="1000" dirty="0" err="1" smtClean="0"/>
              <a:t>adnoddau</a:t>
            </a:r>
            <a:r>
              <a:rPr lang="en-GB" sz="1000" dirty="0" smtClean="0"/>
              <a:t> </a:t>
            </a:r>
            <a:r>
              <a:rPr lang="en-GB" sz="1000" dirty="0" err="1" smtClean="0"/>
              <a:t>naturiol</a:t>
            </a:r>
            <a:r>
              <a:rPr lang="en-GB" sz="1000" dirty="0" smtClean="0"/>
              <a:t> Cymru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gynaliadwy</a:t>
            </a:r>
            <a:r>
              <a:rPr lang="en-GB" sz="1000" dirty="0" smtClean="0"/>
              <a:t> o </a:t>
            </a:r>
            <a:r>
              <a:rPr lang="en-GB" sz="1000" dirty="0" err="1" smtClean="0"/>
              <a:t>fudd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gymdeithas</a:t>
            </a:r>
            <a:r>
              <a:rPr lang="en-GB" sz="1000" dirty="0" smtClean="0"/>
              <a:t> </a:t>
            </a:r>
            <a:r>
              <a:rPr lang="en-GB" sz="1000" dirty="0" err="1" smtClean="0"/>
              <a:t>a’r</a:t>
            </a:r>
            <a:r>
              <a:rPr lang="en-GB" sz="1000" dirty="0" smtClean="0"/>
              <a:t> </a:t>
            </a:r>
            <a:r>
              <a:rPr lang="en-GB" sz="1000" dirty="0" err="1" smtClean="0"/>
              <a:t>economi</a:t>
            </a:r>
            <a:r>
              <a:rPr lang="en-GB" sz="1000" dirty="0" smtClean="0"/>
              <a:t>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ogystal</a:t>
            </a:r>
            <a:r>
              <a:rPr lang="en-GB" sz="1000" dirty="0" smtClean="0"/>
              <a:t> </a:t>
            </a:r>
            <a:r>
              <a:rPr lang="en-GB" sz="1000" dirty="0" err="1" smtClean="0"/>
              <a:t>â’r</a:t>
            </a:r>
            <a:r>
              <a:rPr lang="en-GB" sz="1000" dirty="0" smtClean="0"/>
              <a:t> </a:t>
            </a:r>
            <a:r>
              <a:rPr lang="en-GB" sz="1000" dirty="0" err="1" smtClean="0"/>
              <a:t>amgylchedd</a:t>
            </a:r>
            <a:r>
              <a:rPr lang="en-GB" sz="1000" dirty="0" smtClean="0"/>
              <a:t>, ac </a:t>
            </a:r>
            <a:r>
              <a:rPr lang="en-GB" sz="1000" dirty="0" err="1" smtClean="0"/>
              <a:t>felly’n</a:t>
            </a:r>
            <a:r>
              <a:rPr lang="en-GB" sz="1000" dirty="0" smtClean="0"/>
              <a:t> </a:t>
            </a:r>
            <a:r>
              <a:rPr lang="en-GB" sz="1000" dirty="0" err="1" smtClean="0"/>
              <a:t>cefnogi’r</a:t>
            </a:r>
            <a:r>
              <a:rPr lang="en-GB" sz="1000" dirty="0" smtClean="0"/>
              <a:t> </a:t>
            </a:r>
            <a:r>
              <a:rPr lang="en-GB" sz="1000" dirty="0" err="1" smtClean="0"/>
              <a:t>targedau</a:t>
            </a:r>
            <a:r>
              <a:rPr lang="en-GB" sz="1000" dirty="0" smtClean="0"/>
              <a:t> a </a:t>
            </a:r>
            <a:r>
              <a:rPr lang="en-GB" sz="1000" dirty="0" err="1" smtClean="0"/>
              <a:t>amlinellwyd</a:t>
            </a:r>
            <a:r>
              <a:rPr lang="en-GB" sz="1000" dirty="0" smtClean="0"/>
              <a:t> </a:t>
            </a:r>
            <a:r>
              <a:rPr lang="en-GB" sz="1000" dirty="0" err="1" smtClean="0"/>
              <a:t>yn</a:t>
            </a:r>
            <a:r>
              <a:rPr lang="en-GB" sz="1000" dirty="0" smtClean="0"/>
              <a:t> </a:t>
            </a:r>
            <a:r>
              <a:rPr lang="en-GB" sz="1000" dirty="0" err="1" smtClean="0"/>
              <a:t>Neddf</a:t>
            </a:r>
            <a:r>
              <a:rPr lang="en-GB" sz="1000" dirty="0" smtClean="0"/>
              <a:t> </a:t>
            </a:r>
            <a:r>
              <a:rPr lang="en-GB" sz="1000" dirty="0" err="1"/>
              <a:t>Llesiant</a:t>
            </a:r>
            <a:r>
              <a:rPr lang="en-GB" sz="1000" dirty="0"/>
              <a:t> </a:t>
            </a:r>
            <a:r>
              <a:rPr lang="en-GB" sz="1000" dirty="0" err="1"/>
              <a:t>Cenedlaethau’r</a:t>
            </a:r>
            <a:r>
              <a:rPr lang="en-GB" sz="1000" dirty="0"/>
              <a:t> </a:t>
            </a:r>
            <a:r>
              <a:rPr lang="en-GB" sz="1000" dirty="0" err="1"/>
              <a:t>Dyfodol</a:t>
            </a:r>
            <a:r>
              <a:rPr lang="en-GB" sz="1000" dirty="0"/>
              <a:t> (</a:t>
            </a:r>
            <a:r>
              <a:rPr lang="en-GB" sz="1000" dirty="0" smtClean="0"/>
              <a:t>Cymru</a:t>
            </a:r>
            <a:r>
              <a:rPr lang="en-GB" sz="1000" dirty="0"/>
              <a:t>)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4059238" y="5321126"/>
            <a:ext cx="1114425" cy="479425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 bwMode="auto">
          <a:xfrm flipH="1" flipV="1">
            <a:off x="2123729" y="3793689"/>
            <a:ext cx="6910" cy="449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5614988" y="2716808"/>
            <a:ext cx="5476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</p:cNvCxnSpPr>
          <p:nvPr/>
        </p:nvCxnSpPr>
        <p:spPr bwMode="auto">
          <a:xfrm flipH="1">
            <a:off x="5799507" y="5471370"/>
            <a:ext cx="184766" cy="436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ea typeface="ヒラギノ角ゴ Pro W3"/>
              </a:rPr>
              <a:t>Camau</a:t>
            </a:r>
            <a:r>
              <a:rPr lang="en-GB" altLang="en-US" dirty="0" smtClean="0">
                <a:ea typeface="ヒラギノ角ゴ Pro W3"/>
              </a:rPr>
              <a:t> </a:t>
            </a:r>
            <a:r>
              <a:rPr lang="en-GB" altLang="en-US" dirty="0" err="1" smtClean="0">
                <a:ea typeface="ヒラギノ角ゴ Pro W3"/>
              </a:rPr>
              <a:t>Nesaf</a:t>
            </a:r>
            <a:endParaRPr lang="en-GB" dirty="0"/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B5942-DA4B-4EF1-A8F6-6909336EF7A9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 smtClean="0">
              <a:solidFill>
                <a:srgbClr val="898989"/>
              </a:solidFill>
            </a:endParaRPr>
          </a:p>
        </p:txBody>
      </p:sp>
      <p:pic>
        <p:nvPicPr>
          <p:cNvPr id="41988" name="Picture 6" descr="Slide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9"/>
          <a:stretch/>
        </p:blipFill>
        <p:spPr bwMode="auto">
          <a:xfrm>
            <a:off x="0" y="3419879"/>
            <a:ext cx="4254500" cy="34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8"/>
          <p:cNvSpPr txBox="1">
            <a:spLocks noChangeArrowheads="1"/>
          </p:cNvSpPr>
          <p:nvPr/>
        </p:nvSpPr>
        <p:spPr bwMode="auto">
          <a:xfrm>
            <a:off x="503238" y="712788"/>
            <a:ext cx="83851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b="1" i="1">
              <a:solidFill>
                <a:srgbClr val="00505A"/>
              </a:solidFill>
              <a:latin typeface="Arial" panose="020B0604020202020204" pitchFamily="34" charset="0"/>
              <a:ea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b="1" i="1">
              <a:solidFill>
                <a:srgbClr val="00505A"/>
              </a:solidFill>
              <a:latin typeface="Arial" panose="020B0604020202020204" pitchFamily="34" charset="0"/>
              <a:ea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b="1" i="1">
              <a:solidFill>
                <a:srgbClr val="00505A"/>
              </a:solidFill>
              <a:latin typeface="Arial" panose="020B0604020202020204" pitchFamily="34" charset="0"/>
              <a:ea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b="1" i="1">
              <a:solidFill>
                <a:srgbClr val="00505A"/>
              </a:solidFill>
              <a:latin typeface="Arial" panose="020B0604020202020204" pitchFamily="34" charset="0"/>
              <a:ea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5100">
              <a:solidFill>
                <a:srgbClr val="00505A"/>
              </a:solidFill>
              <a:ea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5100">
              <a:solidFill>
                <a:srgbClr val="00505A"/>
              </a:solidFill>
              <a:ea typeface="ヒラギノ角ゴ Pro W3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296430"/>
              </p:ext>
            </p:extLst>
          </p:nvPr>
        </p:nvGraphicFramePr>
        <p:xfrm>
          <a:off x="609600" y="2093540"/>
          <a:ext cx="8216900" cy="497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3238" y="1637729"/>
            <a:ext cx="1993900" cy="52322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 smtClean="0">
                <a:latin typeface="Arial" charset="0"/>
                <a:ea typeface="ＭＳ Ｐゴシック" charset="-128"/>
              </a:rPr>
              <a:t>Datganiad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400" b="1" dirty="0" err="1" smtClean="0">
                <a:latin typeface="Arial" charset="0"/>
                <a:ea typeface="ＭＳ Ｐゴシック" charset="-128"/>
              </a:rPr>
              <a:t>Polisi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400" b="1" dirty="0" err="1" smtClean="0">
                <a:latin typeface="Arial" charset="0"/>
                <a:ea typeface="ＭＳ Ｐゴシック" charset="-128"/>
              </a:rPr>
              <a:t>Adnoddau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400" b="1" dirty="0" err="1" smtClean="0">
                <a:latin typeface="Arial" charset="0"/>
                <a:ea typeface="ＭＳ Ｐゴシック" charset="-128"/>
              </a:rPr>
              <a:t>Naturiol</a:t>
            </a:r>
            <a:endParaRPr lang="en-GB" sz="14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3138" y="5422528"/>
            <a:ext cx="2816225" cy="52322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Casglu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tystiolaeth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SoNaRR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ac </a:t>
            </a:r>
            <a:r>
              <a:rPr lang="en-GB" sz="1400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assesu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SMNR</a:t>
            </a:r>
            <a:endParaRPr lang="en-GB" sz="1400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422528"/>
            <a:ext cx="1371600" cy="52322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Cyhoeddi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Medi 16</a:t>
            </a:r>
            <a:endParaRPr lang="en-GB" sz="1400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388" y="6093296"/>
            <a:ext cx="5981700" cy="36933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Grŵp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craidd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tystiolaeth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RhAN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gan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CNC/</a:t>
            </a:r>
            <a:r>
              <a:rPr lang="en-GB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LlC</a:t>
            </a:r>
            <a:endParaRPr lang="en-GB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4912" y="2026667"/>
            <a:ext cx="1475159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dirty="0" err="1" smtClean="0">
                <a:latin typeface="Arial" charset="0"/>
                <a:ea typeface="ＭＳ Ｐゴシック" charset="-128"/>
              </a:rPr>
              <a:t>Ymgynghoriad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SSE</a:t>
            </a:r>
            <a:endParaRPr lang="en-GB" sz="14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3700" y="2025079"/>
            <a:ext cx="2667000" cy="52322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 smtClean="0">
                <a:latin typeface="Arial" charset="0"/>
                <a:ea typeface="ＭＳ Ｐゴシック" charset="-128"/>
              </a:rPr>
              <a:t>Arfarniad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SA </a:t>
            </a:r>
            <a:r>
              <a:rPr lang="en-GB" sz="1400" b="1" dirty="0" err="1" smtClean="0">
                <a:latin typeface="Arial" charset="0"/>
                <a:ea typeface="ＭＳ Ｐゴシック" charset="-128"/>
              </a:rPr>
              <a:t>gan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400" b="1" dirty="0" err="1" smtClean="0">
                <a:latin typeface="Arial" charset="0"/>
                <a:ea typeface="ＭＳ Ｐゴシック" charset="-128"/>
              </a:rPr>
              <a:t>yr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PCAN</a:t>
            </a:r>
            <a:endParaRPr lang="en-GB" sz="1400" b="1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endParaRPr lang="en-GB" sz="14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0213" y="3527053"/>
            <a:ext cx="1487487" cy="738664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 smtClean="0">
                <a:latin typeface="Arial" charset="0"/>
                <a:ea typeface="ＭＳ Ｐゴシック" charset="-128"/>
              </a:rPr>
              <a:t>Datblygu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400" b="1" dirty="0" err="1" smtClean="0">
                <a:latin typeface="Arial" charset="0"/>
                <a:ea typeface="ＭＳ Ｐゴシック" charset="-128"/>
              </a:rPr>
              <a:t>opsiynnau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PCAN</a:t>
            </a:r>
            <a:endParaRPr lang="en-GB" sz="1400" dirty="0">
              <a:latin typeface="Arial" charset="0"/>
              <a:ea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313" y="3527053"/>
            <a:ext cx="1485900" cy="738664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 smtClean="0">
                <a:latin typeface="Arial" charset="0"/>
                <a:ea typeface="ＭＳ Ｐゴシック" charset="-128"/>
              </a:rPr>
              <a:t>Ymgynghori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400" b="1" dirty="0" err="1" smtClean="0">
                <a:latin typeface="Arial" charset="0"/>
                <a:ea typeface="ＭＳ Ｐゴシック" charset="-128"/>
              </a:rPr>
              <a:t>Hyd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400" b="1" dirty="0">
                <a:latin typeface="Arial" charset="0"/>
                <a:ea typeface="ＭＳ Ｐゴシック" charset="-128"/>
              </a:rPr>
              <a:t>16</a:t>
            </a:r>
            <a:endParaRPr lang="en-GB" sz="1400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endParaRPr lang="en-GB" sz="1400" dirty="0">
              <a:latin typeface="Arial" charset="0"/>
              <a:ea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7362" y="3527053"/>
            <a:ext cx="10155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dirty="0" err="1" smtClean="0">
                <a:latin typeface="Arial" charset="0"/>
                <a:ea typeface="ＭＳ Ｐゴシック" charset="-128"/>
              </a:rPr>
              <a:t>Cyhoeddi</a:t>
            </a:r>
            <a:endParaRPr lang="en-GB" sz="1400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3100" y="4976440"/>
            <a:ext cx="1722438" cy="3079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 smtClean="0">
                <a:latin typeface="Arial" charset="0"/>
                <a:ea typeface="ＭＳ Ｐゴシック" charset="-128"/>
              </a:rPr>
              <a:t>Arweiniad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 </a:t>
            </a:r>
            <a:endParaRPr lang="en-GB" sz="14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5988" y="2895029"/>
            <a:ext cx="4940300" cy="276999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 err="1" smtClean="0">
                <a:latin typeface="Arial" charset="0"/>
                <a:ea typeface="ＭＳ Ｐゴシック" charset="-128"/>
              </a:rPr>
              <a:t>Ymwneud</a:t>
            </a:r>
            <a:r>
              <a:rPr lang="en-GB" sz="1200" b="1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200" b="1" dirty="0" err="1" smtClean="0">
                <a:latin typeface="Arial" charset="0"/>
                <a:ea typeface="ＭＳ Ｐゴシック" charset="-128"/>
              </a:rPr>
              <a:t>mewnol</a:t>
            </a:r>
            <a:r>
              <a:rPr lang="en-GB" sz="1200" b="1" dirty="0" smtClean="0">
                <a:latin typeface="Arial" charset="0"/>
                <a:ea typeface="ＭＳ Ｐゴシック" charset="-128"/>
              </a:rPr>
              <a:t> ac </a:t>
            </a:r>
            <a:r>
              <a:rPr lang="en-GB" sz="1200" b="1" dirty="0" err="1" smtClean="0">
                <a:latin typeface="Arial" charset="0"/>
                <a:ea typeface="ＭＳ Ｐゴシック" charset="-128"/>
              </a:rPr>
              <a:t>allanol</a:t>
            </a:r>
            <a:r>
              <a:rPr lang="en-GB" sz="1200" b="1" dirty="0" smtClean="0">
                <a:latin typeface="Arial" charset="0"/>
                <a:ea typeface="ＭＳ Ｐゴシック" charset="-128"/>
              </a:rPr>
              <a:t> â </a:t>
            </a:r>
            <a:r>
              <a:rPr lang="en-GB" sz="1200" b="1" dirty="0" err="1" smtClean="0">
                <a:latin typeface="Arial" charset="0"/>
                <a:ea typeface="ＭＳ Ｐゴシック" charset="-128"/>
              </a:rPr>
              <a:t>datblygiad</a:t>
            </a:r>
            <a:r>
              <a:rPr lang="en-GB" sz="1200" b="1" dirty="0" smtClean="0">
                <a:latin typeface="Arial" charset="0"/>
                <a:ea typeface="ＭＳ Ｐゴシック" charset="-128"/>
              </a:rPr>
              <a:t> PCAN, ac </a:t>
            </a:r>
            <a:r>
              <a:rPr lang="en-GB" sz="1200" b="1" dirty="0" err="1" smtClean="0">
                <a:latin typeface="Arial" charset="0"/>
                <a:ea typeface="ＭＳ Ｐゴシック" charset="-128"/>
              </a:rPr>
              <a:t>arweiniad</a:t>
            </a:r>
            <a:endParaRPr lang="en-GB" sz="12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8649" y="2025079"/>
            <a:ext cx="1038225" cy="52322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 smtClean="0">
                <a:latin typeface="Arial" charset="0"/>
                <a:ea typeface="ＭＳ Ｐゴシック" charset="-128"/>
              </a:rPr>
              <a:t>Dechrau</a:t>
            </a:r>
            <a:r>
              <a:rPr lang="en-GB" sz="1400" b="1" dirty="0" smtClean="0">
                <a:latin typeface="Arial" charset="0"/>
                <a:ea typeface="ＭＳ Ｐゴシック" charset="-128"/>
              </a:rPr>
              <a:t> SA</a:t>
            </a:r>
            <a:endParaRPr lang="en-GB" sz="140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22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Am </a:t>
            </a:r>
            <a:r>
              <a:rPr lang="en-GB" altLang="en-US" dirty="0" err="1" smtClean="0"/>
              <a:t>beth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fydd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angen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SoNaRR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adrodd</a:t>
            </a:r>
            <a:r>
              <a:rPr lang="en-GB" altLang="en-US" dirty="0" smtClean="0"/>
              <a:t>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en-US" dirty="0" smtClean="0"/>
              <a:t>Mae </a:t>
            </a:r>
            <a:r>
              <a:rPr lang="en-GB" altLang="en-US" dirty="0" err="1" smtClean="0"/>
              <a:t>Adran</a:t>
            </a:r>
            <a:r>
              <a:rPr lang="en-GB" altLang="en-US" dirty="0" smtClean="0"/>
              <a:t> 8 o Fil </a:t>
            </a:r>
            <a:r>
              <a:rPr lang="en-GB" altLang="en-US" dirty="0" err="1" smtClean="0"/>
              <a:t>yr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Amgylchedd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gosod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dwy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dasg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SoNaRR</a:t>
            </a:r>
            <a:r>
              <a:rPr lang="en-GB" altLang="en-US" dirty="0" smtClean="0"/>
              <a:t>:</a:t>
            </a:r>
          </a:p>
          <a:p>
            <a:pPr lvl="1"/>
            <a:endParaRPr lang="en-GB" altLang="en-US" dirty="0" smtClean="0"/>
          </a:p>
          <a:p>
            <a:pPr marL="719138" lvl="2" indent="-719138"/>
            <a:r>
              <a:rPr lang="en-GB" altLang="en-US" b="1" dirty="0" err="1" smtClean="0">
                <a:solidFill>
                  <a:srgbClr val="0091A5"/>
                </a:solidFill>
              </a:rPr>
              <a:t>Asesiad</a:t>
            </a:r>
            <a:r>
              <a:rPr lang="en-GB" altLang="en-US" b="1" dirty="0" smtClean="0">
                <a:solidFill>
                  <a:srgbClr val="0091A5"/>
                </a:solidFill>
              </a:rPr>
              <a:t> o </a:t>
            </a:r>
            <a:r>
              <a:rPr lang="en-GB" altLang="en-US" b="1" dirty="0" err="1">
                <a:solidFill>
                  <a:srgbClr val="0091A5"/>
                </a:solidFill>
              </a:rPr>
              <a:t>g</a:t>
            </a:r>
            <a:r>
              <a:rPr lang="en-GB" altLang="en-US" b="1" dirty="0" err="1" smtClean="0">
                <a:solidFill>
                  <a:srgbClr val="0091A5"/>
                </a:solidFill>
              </a:rPr>
              <a:t>yflwr</a:t>
            </a:r>
            <a:r>
              <a:rPr lang="en-GB" altLang="en-US" b="1" dirty="0" smtClean="0">
                <a:solidFill>
                  <a:srgbClr val="0091A5"/>
                </a:solidFill>
              </a:rPr>
              <a:t> </a:t>
            </a:r>
            <a:r>
              <a:rPr lang="en-GB" altLang="en-US" b="1" dirty="0" err="1" smtClean="0">
                <a:solidFill>
                  <a:srgbClr val="0091A5"/>
                </a:solidFill>
              </a:rPr>
              <a:t>ein</a:t>
            </a:r>
            <a:r>
              <a:rPr lang="en-GB" altLang="en-US" b="1" dirty="0" smtClean="0">
                <a:solidFill>
                  <a:srgbClr val="0091A5"/>
                </a:solidFill>
              </a:rPr>
              <a:t> </a:t>
            </a:r>
            <a:r>
              <a:rPr lang="en-GB" altLang="en-US" b="1" dirty="0" err="1" smtClean="0">
                <a:solidFill>
                  <a:srgbClr val="0091A5"/>
                </a:solidFill>
              </a:rPr>
              <a:t>hadnoddau</a:t>
            </a:r>
            <a:r>
              <a:rPr lang="en-GB" altLang="en-US" b="1" dirty="0" smtClean="0">
                <a:solidFill>
                  <a:srgbClr val="0091A5"/>
                </a:solidFill>
              </a:rPr>
              <a:t> </a:t>
            </a:r>
            <a:r>
              <a:rPr lang="en-GB" altLang="en-US" b="1" dirty="0" err="1" smtClean="0">
                <a:solidFill>
                  <a:srgbClr val="0091A5"/>
                </a:solidFill>
              </a:rPr>
              <a:t>naturiol</a:t>
            </a:r>
            <a:r>
              <a:rPr lang="en-GB" altLang="en-US" b="1" dirty="0" smtClean="0">
                <a:solidFill>
                  <a:srgbClr val="0091A5"/>
                </a:solidFill>
              </a:rPr>
              <a:t>, </a:t>
            </a:r>
            <a:r>
              <a:rPr lang="en-GB" altLang="en-US" b="1" dirty="0" err="1" smtClean="0">
                <a:solidFill>
                  <a:srgbClr val="0091A5"/>
                </a:solidFill>
              </a:rPr>
              <a:t>a’r</a:t>
            </a:r>
            <a:r>
              <a:rPr lang="en-GB" altLang="en-US" b="1" dirty="0" smtClean="0">
                <a:solidFill>
                  <a:srgbClr val="0091A5"/>
                </a:solidFill>
              </a:rPr>
              <a:t> </a:t>
            </a:r>
            <a:endParaRPr lang="en-GB" altLang="en-US" dirty="0" smtClean="0"/>
          </a:p>
          <a:p>
            <a:pPr marL="719138" lvl="2" indent="-719138"/>
            <a:r>
              <a:rPr lang="en-GB" altLang="en-US" b="1" dirty="0" err="1" smtClean="0">
                <a:solidFill>
                  <a:schemeClr val="accent2"/>
                </a:solidFill>
              </a:rPr>
              <a:t>Graddau</a:t>
            </a:r>
            <a:r>
              <a:rPr lang="en-GB" altLang="en-US" b="1" dirty="0" smtClean="0">
                <a:solidFill>
                  <a:schemeClr val="accent2"/>
                </a:solidFill>
              </a:rPr>
              <a:t> y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mae</a:t>
            </a:r>
            <a:r>
              <a:rPr lang="en-GB" altLang="en-US" b="1" dirty="0" smtClean="0">
                <a:solidFill>
                  <a:schemeClr val="accent2"/>
                </a:solidFill>
              </a:rPr>
              <a:t>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ein</a:t>
            </a:r>
            <a:r>
              <a:rPr lang="en-GB" altLang="en-US" b="1" dirty="0" smtClean="0">
                <a:solidFill>
                  <a:schemeClr val="accent2"/>
                </a:solidFill>
              </a:rPr>
              <a:t>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hadnoddau</a:t>
            </a:r>
            <a:r>
              <a:rPr lang="en-GB" altLang="en-US" b="1" dirty="0" smtClean="0">
                <a:solidFill>
                  <a:schemeClr val="accent2"/>
                </a:solidFill>
              </a:rPr>
              <a:t>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yn</a:t>
            </a:r>
            <a:r>
              <a:rPr lang="en-GB" altLang="en-US" b="1" dirty="0" smtClean="0">
                <a:solidFill>
                  <a:schemeClr val="accent2"/>
                </a:solidFill>
              </a:rPr>
              <a:t>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cael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eu</a:t>
            </a:r>
            <a:r>
              <a:rPr lang="en-GB" altLang="en-US" b="1" dirty="0" smtClean="0">
                <a:solidFill>
                  <a:schemeClr val="accent2"/>
                </a:solidFill>
              </a:rPr>
              <a:t>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rheoli’n</a:t>
            </a:r>
            <a:r>
              <a:rPr lang="en-GB" altLang="en-US" b="1" dirty="0" smtClean="0">
                <a:solidFill>
                  <a:schemeClr val="accent2"/>
                </a:solidFill>
              </a:rPr>
              <a:t>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gynaliadwy</a:t>
            </a:r>
            <a:endParaRPr lang="en-GB" altLang="en-US" b="1" dirty="0" smtClean="0"/>
          </a:p>
          <a:p>
            <a:pPr lvl="1"/>
            <a:r>
              <a:rPr lang="en-GB" altLang="en-US" dirty="0" smtClean="0"/>
              <a:t>Mae </a:t>
            </a:r>
            <a:r>
              <a:rPr lang="en-GB" i="1" dirty="0" err="1"/>
              <a:t>Rheoli</a:t>
            </a:r>
            <a:r>
              <a:rPr lang="en-GB" i="1" dirty="0"/>
              <a:t> </a:t>
            </a:r>
            <a:r>
              <a:rPr lang="en-GB" i="1" dirty="0" err="1"/>
              <a:t>Adnoddau</a:t>
            </a:r>
            <a:r>
              <a:rPr lang="en-GB" i="1" dirty="0"/>
              <a:t> </a:t>
            </a:r>
            <a:r>
              <a:rPr lang="en-GB" i="1" dirty="0" err="1"/>
              <a:t>Naturiol</a:t>
            </a:r>
            <a:r>
              <a:rPr lang="en-GB" i="1" dirty="0"/>
              <a:t> </a:t>
            </a:r>
            <a:r>
              <a:rPr lang="en-GB" i="1" dirty="0" err="1"/>
              <a:t>yn</a:t>
            </a:r>
            <a:r>
              <a:rPr lang="en-GB" i="1" dirty="0"/>
              <a:t> </a:t>
            </a:r>
            <a:r>
              <a:rPr lang="en-GB" i="1" dirty="0" err="1" smtClean="0"/>
              <a:t>Gynaliadwy</a:t>
            </a:r>
            <a:r>
              <a:rPr lang="en-GB" altLang="en-US" i="1" dirty="0" smtClean="0"/>
              <a:t> </a:t>
            </a:r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golygu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rheoli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adnoddau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naturiol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gynaliadwy</a:t>
            </a:r>
            <a:r>
              <a:rPr lang="en-GB" altLang="en-US" dirty="0" smtClean="0"/>
              <a:t> </a:t>
            </a:r>
            <a:r>
              <a:rPr lang="en-GB" altLang="en-US" b="1" dirty="0" smtClean="0"/>
              <a:t>‘</a:t>
            </a:r>
            <a:r>
              <a:rPr lang="en-GB" altLang="en-US" b="1" dirty="0" err="1" smtClean="0"/>
              <a:t>er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mwyn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cynnal</a:t>
            </a:r>
            <a:r>
              <a:rPr lang="en-GB" altLang="en-US" b="1" dirty="0" smtClean="0"/>
              <a:t> a </a:t>
            </a:r>
            <a:r>
              <a:rPr lang="en-GB" altLang="en-US" b="1" dirty="0" err="1" smtClean="0"/>
              <a:t>gwella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gwytnwch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ecosystemau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a’r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buddiannau</a:t>
            </a:r>
            <a:r>
              <a:rPr lang="en-GB" altLang="en-US" b="1" dirty="0" smtClean="0"/>
              <a:t> y </a:t>
            </a:r>
            <a:r>
              <a:rPr lang="en-GB" altLang="en-US" b="1" dirty="0" err="1" smtClean="0"/>
              <a:t>maent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yn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eu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darparu</a:t>
            </a:r>
            <a:r>
              <a:rPr lang="en-GB" altLang="en-US" dirty="0" smtClean="0"/>
              <a:t>…’</a:t>
            </a:r>
          </a:p>
          <a:p>
            <a:pPr lvl="1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44036" name="Group 7"/>
          <p:cNvGrpSpPr>
            <a:grpSpLocks/>
          </p:cNvGrpSpPr>
          <p:nvPr/>
        </p:nvGrpSpPr>
        <p:grpSpPr bwMode="auto">
          <a:xfrm>
            <a:off x="343338" y="3494071"/>
            <a:ext cx="609600" cy="601663"/>
            <a:chOff x="926773" y="3590130"/>
            <a:chExt cx="609600" cy="602615"/>
          </a:xfrm>
        </p:grpSpPr>
        <p:sp>
          <p:nvSpPr>
            <p:cNvPr id="4" name="Donut 3"/>
            <p:cNvSpPr/>
            <p:nvPr/>
          </p:nvSpPr>
          <p:spPr>
            <a:xfrm>
              <a:off x="926773" y="3590130"/>
              <a:ext cx="609600" cy="602615"/>
            </a:xfrm>
            <a:prstGeom prst="donut">
              <a:avLst>
                <a:gd name="adj" fmla="val 18581"/>
              </a:avLst>
            </a:prstGeom>
            <a:solidFill>
              <a:schemeClr val="accent2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44041" name="Text Box 2"/>
            <p:cNvSpPr txBox="1">
              <a:spLocks noChangeArrowheads="1"/>
            </p:cNvSpPr>
            <p:nvPr/>
          </p:nvSpPr>
          <p:spPr bwMode="auto">
            <a:xfrm>
              <a:off x="1062169" y="3640727"/>
              <a:ext cx="422275" cy="52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sz="2600" b="1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altLang="en-US" sz="11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037" name="Group 2"/>
          <p:cNvGrpSpPr>
            <a:grpSpLocks/>
          </p:cNvGrpSpPr>
          <p:nvPr/>
        </p:nvGrpSpPr>
        <p:grpSpPr bwMode="auto">
          <a:xfrm>
            <a:off x="336988" y="2708920"/>
            <a:ext cx="609600" cy="603250"/>
            <a:chOff x="908213" y="2843499"/>
            <a:chExt cx="609600" cy="602615"/>
          </a:xfrm>
        </p:grpSpPr>
        <p:sp>
          <p:nvSpPr>
            <p:cNvPr id="6" name="Donut 5"/>
            <p:cNvSpPr/>
            <p:nvPr/>
          </p:nvSpPr>
          <p:spPr>
            <a:xfrm>
              <a:off x="908213" y="2843499"/>
              <a:ext cx="609600" cy="602615"/>
            </a:xfrm>
            <a:prstGeom prst="donut">
              <a:avLst>
                <a:gd name="adj" fmla="val 18581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44039" name="Text Box 2"/>
            <p:cNvSpPr txBox="1">
              <a:spLocks noChangeArrowheads="1"/>
            </p:cNvSpPr>
            <p:nvPr/>
          </p:nvSpPr>
          <p:spPr bwMode="auto">
            <a:xfrm>
              <a:off x="1038769" y="2874770"/>
              <a:ext cx="422275" cy="50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sz="26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altLang="en-US" sz="11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3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Sy’n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golygu</a:t>
            </a:r>
            <a:r>
              <a:rPr lang="en-GB" altLang="en-US" dirty="0" smtClean="0"/>
              <a:t>…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138" lvl="2" indent="-719138"/>
            <a:r>
              <a:rPr lang="en-GB" altLang="en-US" b="1" dirty="0" err="1" smtClean="0">
                <a:solidFill>
                  <a:srgbClr val="0091A5"/>
                </a:solidFill>
              </a:rPr>
              <a:t>Assesiad</a:t>
            </a:r>
            <a:r>
              <a:rPr lang="en-GB" altLang="en-US" b="1" dirty="0" smtClean="0">
                <a:solidFill>
                  <a:srgbClr val="0091A5"/>
                </a:solidFill>
              </a:rPr>
              <a:t> o </a:t>
            </a:r>
            <a:r>
              <a:rPr lang="en-GB" altLang="en-US" b="1" dirty="0" err="1" smtClean="0">
                <a:solidFill>
                  <a:srgbClr val="0091A5"/>
                </a:solidFill>
              </a:rPr>
              <a:t>gyflwr</a:t>
            </a:r>
            <a:r>
              <a:rPr lang="en-GB" altLang="en-US" b="1" dirty="0" smtClean="0">
                <a:solidFill>
                  <a:srgbClr val="0091A5"/>
                </a:solidFill>
              </a:rPr>
              <a:t> </a:t>
            </a:r>
            <a:r>
              <a:rPr lang="en-GB" altLang="en-US" b="1" dirty="0" err="1">
                <a:solidFill>
                  <a:srgbClr val="0091A5"/>
                </a:solidFill>
              </a:rPr>
              <a:t>ein</a:t>
            </a:r>
            <a:r>
              <a:rPr lang="en-GB" altLang="en-US" b="1" dirty="0">
                <a:solidFill>
                  <a:srgbClr val="0091A5"/>
                </a:solidFill>
              </a:rPr>
              <a:t> </a:t>
            </a:r>
            <a:r>
              <a:rPr lang="en-GB" altLang="en-US" b="1" dirty="0" err="1" smtClean="0">
                <a:solidFill>
                  <a:srgbClr val="0091A5"/>
                </a:solidFill>
              </a:rPr>
              <a:t>hadnoddau</a:t>
            </a:r>
            <a:r>
              <a:rPr lang="en-GB" altLang="en-US" b="1" dirty="0" smtClean="0">
                <a:solidFill>
                  <a:srgbClr val="0091A5"/>
                </a:solidFill>
              </a:rPr>
              <a:t> </a:t>
            </a:r>
            <a:r>
              <a:rPr lang="en-GB" altLang="en-US" b="1" dirty="0" err="1">
                <a:solidFill>
                  <a:srgbClr val="0091A5"/>
                </a:solidFill>
              </a:rPr>
              <a:t>naturiol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/>
              <a:t>– </a:t>
            </a:r>
            <a:r>
              <a:rPr lang="en-GB" dirty="0" err="1" smtClean="0"/>
              <a:t>edrych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statws</a:t>
            </a:r>
            <a:r>
              <a:rPr lang="en-GB" dirty="0" smtClean="0"/>
              <a:t> </a:t>
            </a:r>
            <a:r>
              <a:rPr lang="en-GB" dirty="0" err="1" smtClean="0"/>
              <a:t>amgylcheddol</a:t>
            </a:r>
            <a:r>
              <a:rPr lang="en-GB" dirty="0" smtClean="0"/>
              <a:t> a </a:t>
            </a:r>
            <a:r>
              <a:rPr lang="en-GB" dirty="0" err="1" smtClean="0"/>
              <a:t>ffactorau</a:t>
            </a:r>
            <a:r>
              <a:rPr lang="en-GB" dirty="0" smtClean="0"/>
              <a:t> </a:t>
            </a:r>
            <a:r>
              <a:rPr lang="en-GB" dirty="0" err="1" smtClean="0"/>
              <a:t>sy’n</a:t>
            </a:r>
            <a:r>
              <a:rPr lang="en-GB" dirty="0" smtClean="0"/>
              <a:t> </a:t>
            </a:r>
            <a:r>
              <a:rPr lang="en-GB" dirty="0" err="1" smtClean="0"/>
              <a:t>achosi</a:t>
            </a:r>
            <a:r>
              <a:rPr lang="en-GB" dirty="0" smtClean="0"/>
              <a:t> </a:t>
            </a:r>
            <a:r>
              <a:rPr lang="en-GB" dirty="0" err="1" smtClean="0"/>
              <a:t>newid</a:t>
            </a:r>
            <a:r>
              <a:rPr lang="en-GB" dirty="0" smtClean="0"/>
              <a:t>, </a:t>
            </a:r>
            <a:r>
              <a:rPr lang="en-GB" dirty="0" err="1" smtClean="0"/>
              <a:t>amlygu’r</a:t>
            </a:r>
            <a:r>
              <a:rPr lang="en-GB" dirty="0" smtClean="0"/>
              <a:t> </a:t>
            </a:r>
            <a:r>
              <a:rPr lang="en-GB" dirty="0" err="1" smtClean="0"/>
              <a:t>peryglon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wytnwch</a:t>
            </a:r>
            <a:r>
              <a:rPr lang="en-GB" dirty="0" smtClean="0"/>
              <a:t> </a:t>
            </a:r>
            <a:r>
              <a:rPr lang="en-GB" dirty="0" err="1" smtClean="0"/>
              <a:t>ecosystemau</a:t>
            </a:r>
            <a:r>
              <a:rPr lang="en-GB" dirty="0" smtClean="0"/>
              <a:t> </a:t>
            </a:r>
            <a:r>
              <a:rPr lang="en-GB" dirty="0" err="1" smtClean="0"/>
              <a:t>a’r</a:t>
            </a:r>
            <a:r>
              <a:rPr lang="en-GB" dirty="0" smtClean="0"/>
              <a:t> </a:t>
            </a:r>
            <a:r>
              <a:rPr lang="en-GB" dirty="0" err="1" smtClean="0"/>
              <a:t>effaith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lesiant</a:t>
            </a:r>
            <a:endParaRPr lang="en-GB" dirty="0" smtClean="0"/>
          </a:p>
          <a:p>
            <a:pPr marL="719138" lvl="2" indent="-719138"/>
            <a:endParaRPr lang="en-GB" dirty="0" smtClean="0"/>
          </a:p>
          <a:p>
            <a:pPr marL="719138" lvl="2" indent="-719138"/>
            <a:r>
              <a:rPr lang="en-GB" altLang="en-US" b="1" dirty="0" err="1">
                <a:solidFill>
                  <a:schemeClr val="accent2"/>
                </a:solidFill>
              </a:rPr>
              <a:t>Graddau</a:t>
            </a:r>
            <a:r>
              <a:rPr lang="en-GB" altLang="en-US" b="1" dirty="0">
                <a:solidFill>
                  <a:schemeClr val="accent2"/>
                </a:solidFill>
              </a:rPr>
              <a:t> y </a:t>
            </a:r>
            <a:r>
              <a:rPr lang="en-GB" altLang="en-US" b="1" dirty="0" err="1">
                <a:solidFill>
                  <a:schemeClr val="accent2"/>
                </a:solidFill>
              </a:rPr>
              <a:t>mae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ein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 smtClean="0">
                <a:solidFill>
                  <a:schemeClr val="accent2"/>
                </a:solidFill>
              </a:rPr>
              <a:t>hadnoddau</a:t>
            </a:r>
            <a:r>
              <a:rPr lang="en-GB" altLang="en-US" b="1" dirty="0" smtClean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yn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cael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eu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rheoli’n</a:t>
            </a:r>
            <a:r>
              <a:rPr lang="en-GB" altLang="en-US" b="1" dirty="0">
                <a:solidFill>
                  <a:schemeClr val="accent2"/>
                </a:solidFill>
              </a:rPr>
              <a:t> </a:t>
            </a:r>
            <a:r>
              <a:rPr lang="en-GB" altLang="en-US" b="1" dirty="0" err="1">
                <a:solidFill>
                  <a:schemeClr val="accent2"/>
                </a:solidFill>
              </a:rPr>
              <a:t>gynaliadwy</a:t>
            </a:r>
            <a:endParaRPr lang="en-GB" altLang="en-US" b="1" dirty="0"/>
          </a:p>
          <a:p>
            <a:pPr marL="719138" lvl="2" indent="-719138"/>
            <a:r>
              <a:rPr lang="en-GB" dirty="0" smtClean="0"/>
              <a:t>– </a:t>
            </a:r>
            <a:r>
              <a:rPr lang="en-GB" dirty="0" err="1" smtClean="0"/>
              <a:t>edrych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ffyrdd</a:t>
            </a:r>
            <a:r>
              <a:rPr lang="en-GB" dirty="0" smtClean="0"/>
              <a:t> </a:t>
            </a:r>
            <a:r>
              <a:rPr lang="en-GB" dirty="0" err="1" smtClean="0"/>
              <a:t>mae</a:t>
            </a:r>
            <a:r>
              <a:rPr lang="en-GB" dirty="0" smtClean="0"/>
              <a:t> </a:t>
            </a:r>
            <a:r>
              <a:rPr lang="en-GB" dirty="0" err="1" smtClean="0"/>
              <a:t>pobl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rheoli’r</a:t>
            </a:r>
            <a:r>
              <a:rPr lang="en-GB" dirty="0" smtClean="0"/>
              <a:t>  </a:t>
            </a:r>
            <a:r>
              <a:rPr lang="en-GB" dirty="0" err="1" smtClean="0"/>
              <a:t>amgylchedd</a:t>
            </a:r>
            <a:r>
              <a:rPr lang="en-GB" dirty="0" smtClean="0"/>
              <a:t>, </a:t>
            </a:r>
            <a:r>
              <a:rPr lang="en-GB" dirty="0" err="1" smtClean="0"/>
              <a:t>defnydd</a:t>
            </a:r>
            <a:r>
              <a:rPr lang="en-GB" dirty="0" smtClean="0"/>
              <a:t> </a:t>
            </a:r>
            <a:r>
              <a:rPr lang="en-GB" dirty="0" err="1" smtClean="0"/>
              <a:t>tir</a:t>
            </a:r>
            <a:r>
              <a:rPr lang="en-GB" dirty="0" smtClean="0"/>
              <a:t>, </a:t>
            </a:r>
            <a:r>
              <a:rPr lang="en-GB" dirty="0" err="1" smtClean="0"/>
              <a:t>llygredd</a:t>
            </a:r>
            <a:r>
              <a:rPr lang="en-GB" dirty="0" smtClean="0"/>
              <a:t> a </a:t>
            </a:r>
            <a:r>
              <a:rPr lang="en-GB" dirty="0" err="1" smtClean="0"/>
              <a:t>rheoli</a:t>
            </a:r>
            <a:r>
              <a:rPr lang="en-GB" dirty="0" smtClean="0"/>
              <a:t> </a:t>
            </a:r>
            <a:r>
              <a:rPr lang="en-GB" dirty="0" err="1" smtClean="0"/>
              <a:t>gwastraff</a:t>
            </a:r>
            <a:r>
              <a:rPr lang="en-GB" dirty="0" smtClean="0"/>
              <a:t>, </a:t>
            </a:r>
            <a:r>
              <a:rPr lang="en-GB" dirty="0" err="1" smtClean="0"/>
              <a:t>effeithiolrwydd</a:t>
            </a:r>
            <a:r>
              <a:rPr lang="en-GB" dirty="0" smtClean="0"/>
              <a:t> </a:t>
            </a:r>
            <a:r>
              <a:rPr lang="en-GB" dirty="0" err="1" smtClean="0"/>
              <a:t>adnoddau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5668963" y="397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336988" y="1835493"/>
            <a:ext cx="609600" cy="603250"/>
            <a:chOff x="908213" y="2843499"/>
            <a:chExt cx="609600" cy="602615"/>
          </a:xfrm>
        </p:grpSpPr>
        <p:sp>
          <p:nvSpPr>
            <p:cNvPr id="19" name="Donut 18"/>
            <p:cNvSpPr/>
            <p:nvPr/>
          </p:nvSpPr>
          <p:spPr>
            <a:xfrm>
              <a:off x="908213" y="2843499"/>
              <a:ext cx="609600" cy="602615"/>
            </a:xfrm>
            <a:prstGeom prst="donut">
              <a:avLst>
                <a:gd name="adj" fmla="val 18581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038769" y="2874770"/>
              <a:ext cx="422275" cy="50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sz="26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altLang="en-US" sz="11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988" y="3763441"/>
            <a:ext cx="609600" cy="601663"/>
            <a:chOff x="336988" y="3763441"/>
            <a:chExt cx="609600" cy="601663"/>
          </a:xfrm>
        </p:grpSpPr>
        <p:sp>
          <p:nvSpPr>
            <p:cNvPr id="22" name="Donut 21"/>
            <p:cNvSpPr/>
            <p:nvPr/>
          </p:nvSpPr>
          <p:spPr bwMode="auto">
            <a:xfrm>
              <a:off x="336988" y="3763441"/>
              <a:ext cx="609600" cy="601663"/>
            </a:xfrm>
            <a:prstGeom prst="donut">
              <a:avLst>
                <a:gd name="adj" fmla="val 18581"/>
              </a:avLst>
            </a:prstGeom>
            <a:solidFill>
              <a:schemeClr val="accent2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>
                <a:cs typeface="Arial" panose="020B0604020202020204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472384" y="3804627"/>
              <a:ext cx="422275" cy="52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sz="2600" b="1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altLang="en-US" sz="11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1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4319"/>
          <a:stretch/>
        </p:blipFill>
        <p:spPr>
          <a:xfrm>
            <a:off x="289950" y="1950208"/>
            <a:ext cx="8674538" cy="47191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ymdriniaeth</a:t>
            </a:r>
            <a:r>
              <a:rPr lang="en-GB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Ecosystem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769362" y="5421193"/>
            <a:ext cx="609600" cy="603250"/>
            <a:chOff x="843845" y="2622549"/>
            <a:chExt cx="609600" cy="603250"/>
          </a:xfrm>
        </p:grpSpPr>
        <p:sp>
          <p:nvSpPr>
            <p:cNvPr id="8" name="Oval 7"/>
            <p:cNvSpPr/>
            <p:nvPr/>
          </p:nvSpPr>
          <p:spPr>
            <a:xfrm>
              <a:off x="936916" y="2719170"/>
              <a:ext cx="415107" cy="415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43845" y="2622549"/>
              <a:ext cx="609600" cy="603250"/>
              <a:chOff x="908213" y="2843499"/>
              <a:chExt cx="609600" cy="602615"/>
            </a:xfrm>
          </p:grpSpPr>
          <p:sp>
            <p:nvSpPr>
              <p:cNvPr id="13" name="Donut 12"/>
              <p:cNvSpPr/>
              <p:nvPr/>
            </p:nvSpPr>
            <p:spPr>
              <a:xfrm>
                <a:off x="908213" y="2843499"/>
                <a:ext cx="609600" cy="602615"/>
              </a:xfrm>
              <a:prstGeom prst="donut">
                <a:avLst>
                  <a:gd name="adj" fmla="val 18581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1038769" y="2874770"/>
                <a:ext cx="422275" cy="501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eaLnBrk="1" hangingPunct="1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GB" altLang="en-US" sz="26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GB" altLang="en-US" sz="11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691680" y="5375332"/>
            <a:ext cx="609600" cy="601663"/>
            <a:chOff x="1702540" y="2744525"/>
            <a:chExt cx="609600" cy="601663"/>
          </a:xfrm>
        </p:grpSpPr>
        <p:sp>
          <p:nvSpPr>
            <p:cNvPr id="21" name="Oval 20"/>
            <p:cNvSpPr/>
            <p:nvPr/>
          </p:nvSpPr>
          <p:spPr>
            <a:xfrm>
              <a:off x="1799786" y="2847719"/>
              <a:ext cx="415107" cy="415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702540" y="2744525"/>
              <a:ext cx="609600" cy="601663"/>
              <a:chOff x="926773" y="3590130"/>
              <a:chExt cx="609600" cy="602615"/>
            </a:xfrm>
          </p:grpSpPr>
          <p:sp>
            <p:nvSpPr>
              <p:cNvPr id="16" name="Donut 15"/>
              <p:cNvSpPr/>
              <p:nvPr/>
            </p:nvSpPr>
            <p:spPr>
              <a:xfrm>
                <a:off x="926773" y="3590130"/>
                <a:ext cx="609600" cy="602615"/>
              </a:xfrm>
              <a:prstGeom prst="donut">
                <a:avLst>
                  <a:gd name="adj" fmla="val 18581"/>
                </a:avLst>
              </a:prstGeom>
              <a:solidFill>
                <a:schemeClr val="accent2"/>
              </a:solidFill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en-GB"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1062169" y="3640727"/>
                <a:ext cx="422275" cy="521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eaLnBrk="1" hangingPunct="1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GB" altLang="en-US" sz="26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GB" altLang="en-US" sz="1100" b="1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98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Systemau</a:t>
            </a:r>
            <a:r>
              <a:rPr lang="en-US" altLang="en-US" dirty="0" smtClean="0"/>
              <a:t> socio-</a:t>
            </a:r>
            <a:r>
              <a:rPr lang="en-US" altLang="en-US" dirty="0" err="1" smtClean="0"/>
              <a:t>ecolegol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" y="3644900"/>
            <a:ext cx="4248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" y="4381500"/>
            <a:ext cx="914241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93" y="3860800"/>
            <a:ext cx="36766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5"/>
          <p:cNvSpPr txBox="1">
            <a:spLocks noChangeArrowheads="1"/>
          </p:cNvSpPr>
          <p:nvPr/>
        </p:nvSpPr>
        <p:spPr bwMode="auto">
          <a:xfrm rot="16200000">
            <a:off x="-1000300" y="2135982"/>
            <a:ext cx="24431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638" tIns="39319" rIns="78638" bIns="3931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Cymdeithas</a:t>
            </a:r>
            <a:endParaRPr lang="en-US" sz="2800" i="1" dirty="0">
              <a:cs typeface="Arial" panose="020B0604020202020204" pitchFamily="34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0143" y="6750050"/>
            <a:ext cx="89535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638" tIns="39319" rIns="78638" bIns="3931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 rot="16200000">
            <a:off x="-1470994" y="5197475"/>
            <a:ext cx="31416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638" tIns="39319" rIns="78638" bIns="3931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Yr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Amgylchedd</a:t>
            </a:r>
            <a:endParaRPr lang="en-US" sz="2800" i="1" dirty="0">
              <a:cs typeface="Arial" panose="020B0604020202020204" pitchFamily="34" charset="0"/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1557957" y="1628776"/>
            <a:ext cx="5761037" cy="4608513"/>
          </a:xfrm>
          <a:prstGeom prst="ellipse">
            <a:avLst/>
          </a:prstGeom>
          <a:noFill/>
          <a:ln w="82550">
            <a:solidFill>
              <a:srgbClr val="F29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5086969" y="6583364"/>
            <a:ext cx="4500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GB" sz="1200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Addaswyd</a:t>
            </a:r>
            <a:r>
              <a:rPr lang="en-GB" sz="12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o: </a:t>
            </a:r>
            <a:r>
              <a:rPr lang="en-GB" sz="1200" dirty="0">
                <a:latin typeface="Times New Roman" panose="02020603050405020304" pitchFamily="18" charset="0"/>
                <a:cs typeface="Arial" panose="020B0604020202020204" pitchFamily="34" charset="0"/>
              </a:rPr>
              <a:t>OECD / </a:t>
            </a:r>
            <a:r>
              <a:rPr lang="fr-BE" sz="1200" dirty="0" err="1">
                <a:latin typeface="Times New Roman" panose="02020603050405020304" pitchFamily="18" charset="0"/>
                <a:cs typeface="Arial" panose="020B0604020202020204" pitchFamily="34" charset="0"/>
              </a:rPr>
              <a:t>European</a:t>
            </a:r>
            <a:r>
              <a:rPr lang="fr-BE" sz="1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Times New Roman" panose="02020603050405020304" pitchFamily="18" charset="0"/>
                <a:cs typeface="Arial" panose="020B0604020202020204" pitchFamily="34" charset="0"/>
              </a:rPr>
              <a:t>Environment</a:t>
            </a:r>
            <a:r>
              <a:rPr lang="fr-BE" sz="1200" dirty="0">
                <a:latin typeface="Times New Roman" panose="02020603050405020304" pitchFamily="18" charset="0"/>
                <a:cs typeface="Arial" panose="020B0604020202020204" pitchFamily="34" charset="0"/>
              </a:rPr>
              <a:t> Agency/ UNEP</a:t>
            </a:r>
            <a:endParaRPr lang="en-GB" sz="12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4" name="Group 11"/>
          <p:cNvGrpSpPr>
            <a:grpSpLocks/>
          </p:cNvGrpSpPr>
          <p:nvPr/>
        </p:nvGrpSpPr>
        <p:grpSpPr bwMode="auto">
          <a:xfrm>
            <a:off x="765794" y="2852738"/>
            <a:ext cx="2663825" cy="806450"/>
            <a:chOff x="2154" y="799"/>
            <a:chExt cx="1678" cy="508"/>
          </a:xfrm>
        </p:grpSpPr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2154" y="799"/>
              <a:ext cx="1678" cy="4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2200" y="890"/>
              <a:ext cx="1587" cy="4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GB" b="1" dirty="0" err="1" smtClean="0"/>
                <a:t>Sbardunau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sy’n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achosi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newid</a:t>
              </a:r>
              <a:endParaRPr lang="en-GB" dirty="0"/>
            </a:p>
          </p:txBody>
        </p:sp>
      </p:grpSp>
      <p:grpSp>
        <p:nvGrpSpPr>
          <p:cNvPr id="47" name="Group 14"/>
          <p:cNvGrpSpPr>
            <a:grpSpLocks/>
          </p:cNvGrpSpPr>
          <p:nvPr/>
        </p:nvGrpSpPr>
        <p:grpSpPr bwMode="auto">
          <a:xfrm>
            <a:off x="5661643" y="2852738"/>
            <a:ext cx="2808288" cy="806450"/>
            <a:chOff x="2018" y="3657"/>
            <a:chExt cx="1769" cy="508"/>
          </a:xfrm>
        </p:grpSpPr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2018" y="3657"/>
              <a:ext cx="1678" cy="45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2018" y="3748"/>
              <a:ext cx="1769" cy="417"/>
            </a:xfrm>
            <a:prstGeom prst="rect">
              <a:avLst/>
            </a:prstGeom>
            <a:solidFill>
              <a:srgbClr val="CC99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GB" b="1" dirty="0" err="1" smtClean="0"/>
                <a:t>Gwasanaethau</a:t>
              </a:r>
              <a:r>
                <a:rPr lang="en-GB" b="1" dirty="0" smtClean="0"/>
                <a:t> Ecosystem</a:t>
              </a:r>
              <a:endParaRPr lang="en-GB" dirty="0"/>
            </a:p>
          </p:txBody>
        </p:sp>
      </p:grpSp>
      <p:grpSp>
        <p:nvGrpSpPr>
          <p:cNvPr id="50" name="Group 17"/>
          <p:cNvGrpSpPr>
            <a:grpSpLocks/>
          </p:cNvGrpSpPr>
          <p:nvPr/>
        </p:nvGrpSpPr>
        <p:grpSpPr bwMode="auto">
          <a:xfrm>
            <a:off x="5518769" y="5084764"/>
            <a:ext cx="2735263" cy="720725"/>
            <a:chOff x="2154" y="2160"/>
            <a:chExt cx="1723" cy="454"/>
          </a:xfrm>
        </p:grpSpPr>
        <p:sp>
          <p:nvSpPr>
            <p:cNvPr id="51" name="Rectangle 18"/>
            <p:cNvSpPr>
              <a:spLocks noChangeArrowheads="1"/>
            </p:cNvSpPr>
            <p:nvPr/>
          </p:nvSpPr>
          <p:spPr bwMode="auto">
            <a:xfrm>
              <a:off x="2154" y="2160"/>
              <a:ext cx="1678" cy="45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2154" y="2251"/>
              <a:ext cx="1723" cy="352"/>
            </a:xfrm>
            <a:prstGeom prst="rect">
              <a:avLst/>
            </a:prstGeom>
            <a:solidFill>
              <a:srgbClr val="99CC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GB" b="1" dirty="0" err="1" smtClean="0"/>
                <a:t>Cyflwr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yr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amgylchedd</a:t>
              </a:r>
              <a:endParaRPr lang="en-GB" dirty="0"/>
            </a:p>
          </p:txBody>
        </p:sp>
      </p:grpSp>
      <p:grpSp>
        <p:nvGrpSpPr>
          <p:cNvPr id="53" name="Group 20"/>
          <p:cNvGrpSpPr>
            <a:grpSpLocks/>
          </p:cNvGrpSpPr>
          <p:nvPr/>
        </p:nvGrpSpPr>
        <p:grpSpPr bwMode="auto">
          <a:xfrm>
            <a:off x="910257" y="5157789"/>
            <a:ext cx="2663825" cy="720725"/>
            <a:chOff x="2154" y="1480"/>
            <a:chExt cx="1678" cy="454"/>
          </a:xfrm>
        </p:grpSpPr>
        <p:sp>
          <p:nvSpPr>
            <p:cNvPr id="54" name="Rectangle 21"/>
            <p:cNvSpPr>
              <a:spLocks noChangeArrowheads="1"/>
            </p:cNvSpPr>
            <p:nvPr/>
          </p:nvSpPr>
          <p:spPr bwMode="auto">
            <a:xfrm>
              <a:off x="2154" y="1480"/>
              <a:ext cx="1678" cy="45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Text Box 22"/>
            <p:cNvSpPr txBox="1">
              <a:spLocks noChangeArrowheads="1"/>
            </p:cNvSpPr>
            <p:nvPr/>
          </p:nvSpPr>
          <p:spPr bwMode="auto">
            <a:xfrm>
              <a:off x="2154" y="1525"/>
              <a:ext cx="1632" cy="353"/>
            </a:xfrm>
            <a:prstGeom prst="rect">
              <a:avLst/>
            </a:prstGeom>
            <a:solidFill>
              <a:srgbClr val="CCFFCC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GB" b="1" dirty="0" err="1" smtClean="0"/>
                <a:t>Pwysau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amgylcheddol</a:t>
              </a:r>
              <a:endParaRPr lang="en-GB" dirty="0"/>
            </a:p>
          </p:txBody>
        </p:sp>
      </p:grpSp>
      <p:grpSp>
        <p:nvGrpSpPr>
          <p:cNvPr id="56" name="Group 23"/>
          <p:cNvGrpSpPr>
            <a:grpSpLocks/>
          </p:cNvGrpSpPr>
          <p:nvPr/>
        </p:nvGrpSpPr>
        <p:grpSpPr bwMode="auto">
          <a:xfrm>
            <a:off x="3213718" y="1542430"/>
            <a:ext cx="2808288" cy="806450"/>
            <a:chOff x="2018" y="3657"/>
            <a:chExt cx="1769" cy="508"/>
          </a:xfrm>
        </p:grpSpPr>
        <p:sp>
          <p:nvSpPr>
            <p:cNvPr id="57" name="Rectangle 24"/>
            <p:cNvSpPr>
              <a:spLocks noChangeArrowheads="1"/>
            </p:cNvSpPr>
            <p:nvPr/>
          </p:nvSpPr>
          <p:spPr bwMode="auto">
            <a:xfrm>
              <a:off x="2018" y="3657"/>
              <a:ext cx="1678" cy="45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2018" y="3748"/>
              <a:ext cx="1769" cy="417"/>
            </a:xfrm>
            <a:prstGeom prst="rect">
              <a:avLst/>
            </a:prstGeom>
            <a:solidFill>
              <a:srgbClr val="FF99CC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GB" b="1" dirty="0" err="1" smtClean="0"/>
                <a:t>Ymatebion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polisi</a:t>
              </a:r>
              <a:endParaRPr lang="en-GB" dirty="0"/>
            </a:p>
          </p:txBody>
        </p:sp>
      </p:grpSp>
      <p:pic>
        <p:nvPicPr>
          <p:cNvPr id="59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07" y="3860800"/>
            <a:ext cx="3333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AutoShape 27"/>
          <p:cNvSpPr>
            <a:spLocks noChangeArrowheads="1"/>
          </p:cNvSpPr>
          <p:nvPr/>
        </p:nvSpPr>
        <p:spPr bwMode="auto">
          <a:xfrm rot="320179">
            <a:off x="2350119" y="1844675"/>
            <a:ext cx="574675" cy="503238"/>
          </a:xfrm>
          <a:prstGeom prst="rtTriangle">
            <a:avLst/>
          </a:prstGeom>
          <a:solidFill>
            <a:srgbClr val="F29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AutoShape 28"/>
          <p:cNvSpPr>
            <a:spLocks noChangeArrowheads="1"/>
          </p:cNvSpPr>
          <p:nvPr/>
        </p:nvSpPr>
        <p:spPr bwMode="auto">
          <a:xfrm rot="-25288414">
            <a:off x="1375394" y="4187826"/>
            <a:ext cx="561975" cy="628650"/>
          </a:xfrm>
          <a:prstGeom prst="rtTriangle">
            <a:avLst/>
          </a:prstGeom>
          <a:solidFill>
            <a:srgbClr val="F29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utoShape 29"/>
          <p:cNvSpPr>
            <a:spLocks noChangeArrowheads="1"/>
          </p:cNvSpPr>
          <p:nvPr/>
        </p:nvSpPr>
        <p:spPr bwMode="auto">
          <a:xfrm rot="5095224">
            <a:off x="6125988" y="2021682"/>
            <a:ext cx="576262" cy="504825"/>
          </a:xfrm>
          <a:prstGeom prst="rtTriangle">
            <a:avLst/>
          </a:prstGeom>
          <a:solidFill>
            <a:srgbClr val="F29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utoShape 30"/>
          <p:cNvSpPr>
            <a:spLocks noChangeArrowheads="1"/>
          </p:cNvSpPr>
          <p:nvPr/>
        </p:nvSpPr>
        <p:spPr bwMode="auto">
          <a:xfrm rot="8758021">
            <a:off x="6814168" y="4581526"/>
            <a:ext cx="647700" cy="576263"/>
          </a:xfrm>
          <a:prstGeom prst="rtTriangle">
            <a:avLst/>
          </a:prstGeom>
          <a:solidFill>
            <a:srgbClr val="F29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AutoShape 31"/>
          <p:cNvSpPr>
            <a:spLocks noChangeArrowheads="1"/>
          </p:cNvSpPr>
          <p:nvPr/>
        </p:nvSpPr>
        <p:spPr bwMode="auto">
          <a:xfrm rot="13345367">
            <a:off x="4077318" y="5949951"/>
            <a:ext cx="647700" cy="576263"/>
          </a:xfrm>
          <a:prstGeom prst="rtTriangle">
            <a:avLst/>
          </a:prstGeom>
          <a:solidFill>
            <a:srgbClr val="F29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r="32609"/>
          <a:stretch/>
        </p:blipFill>
        <p:spPr>
          <a:xfrm>
            <a:off x="6904249" y="3287624"/>
            <a:ext cx="2232248" cy="208394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enghraifft</a:t>
            </a:r>
            <a:r>
              <a:rPr lang="en-GB" dirty="0" smtClean="0"/>
              <a:t>... NCC Work (England) and Well-being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 smtClean="0">
              <a:ea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endParaRPr lang="en-GB" dirty="0" smtClean="0">
              <a:ea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endParaRPr lang="en-GB" dirty="0">
              <a:ea typeface="ＭＳ Ｐゴシック" charset="-128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4"/>
          <a:srcRect r="4066" b="48877"/>
          <a:stretch/>
        </p:blipFill>
        <p:spPr>
          <a:xfrm>
            <a:off x="258385" y="1578745"/>
            <a:ext cx="4341607" cy="2858367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4"/>
          <a:srcRect l="2665" t="50802" b="2064"/>
          <a:stretch/>
        </p:blipFill>
        <p:spPr>
          <a:xfrm>
            <a:off x="356507" y="4365103"/>
            <a:ext cx="4417614" cy="2473625"/>
          </a:xfrm>
          <a:prstGeom prst="rect">
            <a:avLst/>
          </a:prstGeom>
        </p:spPr>
      </p:pic>
      <p:sp>
        <p:nvSpPr>
          <p:cNvPr id="52228" name="Content Placeholder 6"/>
          <p:cNvSpPr>
            <a:spLocks noGrp="1"/>
          </p:cNvSpPr>
          <p:nvPr>
            <p:ph sz="half" idx="2"/>
          </p:nvPr>
        </p:nvSpPr>
        <p:spPr>
          <a:xfrm>
            <a:off x="4774121" y="1916832"/>
            <a:ext cx="4038600" cy="4861793"/>
          </a:xfrm>
        </p:spPr>
        <p:txBody>
          <a:bodyPr>
            <a:normAutofit fontScale="92500" lnSpcReduction="10000"/>
          </a:bodyPr>
          <a:lstStyle/>
          <a:p>
            <a:pPr lvl="1" fontAlgn="t"/>
            <a:endParaRPr lang="en-GB" altLang="en-US" sz="1600" b="1" dirty="0" smtClean="0"/>
          </a:p>
          <a:p>
            <a:pPr lvl="1" fontAlgn="t"/>
            <a:r>
              <a:rPr lang="en-GB" altLang="en-US" sz="1600" b="1" dirty="0" smtClean="0"/>
              <a:t>O </a:t>
            </a:r>
            <a:r>
              <a:rPr lang="en-GB" altLang="en-US" sz="1600" b="1" dirty="0" err="1" smtClean="0"/>
              <a:t>heriau</a:t>
            </a:r>
            <a:r>
              <a:rPr lang="en-GB" altLang="en-US" sz="1600" b="1" dirty="0" smtClean="0"/>
              <a:t>:</a:t>
            </a:r>
          </a:p>
          <a:p>
            <a:pPr lvl="2" fontAlgn="t"/>
            <a:r>
              <a:rPr lang="en-GB" altLang="en-US" sz="1600" dirty="0" err="1" smtClean="0"/>
              <a:t>Economi</a:t>
            </a:r>
            <a:endParaRPr lang="en-GB" altLang="en-US" sz="1600" dirty="0" smtClean="0"/>
          </a:p>
          <a:p>
            <a:pPr lvl="2" fontAlgn="t"/>
            <a:r>
              <a:rPr lang="en-GB" altLang="en-US" sz="1600" dirty="0" err="1" smtClean="0"/>
              <a:t>Tlodi</a:t>
            </a:r>
            <a:r>
              <a:rPr lang="en-GB" altLang="en-US" sz="1600" dirty="0" smtClean="0"/>
              <a:t> </a:t>
            </a:r>
          </a:p>
          <a:p>
            <a:pPr lvl="2" fontAlgn="t"/>
            <a:r>
              <a:rPr lang="en-GB" altLang="en-US" sz="1600" dirty="0" err="1" smtClean="0"/>
              <a:t>Newid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hinsawdd</a:t>
            </a:r>
            <a:r>
              <a:rPr lang="en-GB" altLang="en-US" sz="1600" dirty="0" smtClean="0"/>
              <a:t> a </a:t>
            </a:r>
            <a:r>
              <a:rPr lang="en-GB" altLang="en-US" sz="1600" dirty="0" err="1" smtClean="0"/>
              <a:t>bioamrywiaeth</a:t>
            </a:r>
            <a:endParaRPr lang="en-GB" altLang="en-US" sz="1600" dirty="0" smtClean="0"/>
          </a:p>
          <a:p>
            <a:pPr lvl="2" fontAlgn="t"/>
            <a:r>
              <a:rPr lang="en-GB" altLang="en-US" sz="1600" dirty="0" err="1" smtClean="0"/>
              <a:t>Iechyd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cyhoeddus</a:t>
            </a:r>
            <a:endParaRPr lang="en-GB" altLang="en-US" sz="1600" dirty="0" smtClean="0"/>
          </a:p>
          <a:p>
            <a:pPr lvl="2" fontAlgn="t"/>
            <a:r>
              <a:rPr lang="en-GB" altLang="en-US" sz="1600" dirty="0" err="1" smtClean="0"/>
              <a:t>Cydraddoldeb</a:t>
            </a:r>
            <a:endParaRPr lang="en-GB" altLang="en-US" sz="1600" dirty="0" smtClean="0"/>
          </a:p>
          <a:p>
            <a:pPr lvl="2" fontAlgn="t"/>
            <a:r>
              <a:rPr lang="en-GB" altLang="en-US" sz="1600" dirty="0" err="1" smtClean="0"/>
              <a:t>Sgiliau</a:t>
            </a:r>
            <a:r>
              <a:rPr lang="en-GB" altLang="en-US" sz="1600" dirty="0" smtClean="0"/>
              <a:t> ac </a:t>
            </a:r>
            <a:r>
              <a:rPr lang="en-GB" altLang="en-US" sz="1600" dirty="0" err="1" smtClean="0"/>
              <a:t>addysg</a:t>
            </a:r>
            <a:endParaRPr lang="en-GB" altLang="en-US" sz="1600" dirty="0" smtClean="0"/>
          </a:p>
          <a:p>
            <a:pPr lvl="2" fontAlgn="t"/>
            <a:endParaRPr lang="en-GB" altLang="en-US" sz="1600" dirty="0" smtClean="0"/>
          </a:p>
          <a:p>
            <a:pPr lvl="1"/>
            <a:endParaRPr lang="en-GB" altLang="en-US" sz="1600" dirty="0" smtClean="0"/>
          </a:p>
          <a:p>
            <a:pPr lvl="1"/>
            <a:endParaRPr lang="en-GB" altLang="en-US" sz="1600" b="1" dirty="0" smtClean="0"/>
          </a:p>
          <a:p>
            <a:pPr lvl="1"/>
            <a:r>
              <a:rPr lang="en-GB" altLang="en-US" sz="1600" b="1" dirty="0" smtClean="0"/>
              <a:t>I </a:t>
            </a:r>
            <a:r>
              <a:rPr lang="en-GB" altLang="en-US" sz="1600" b="1" dirty="0" err="1" smtClean="0"/>
              <a:t>gyfleoedd</a:t>
            </a:r>
            <a:endParaRPr lang="en-GB" altLang="en-US" sz="1600" b="1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altLang="en-US" sz="1600" dirty="0" err="1" smtClean="0"/>
              <a:t>Twf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gwyrdd</a:t>
            </a:r>
            <a:endParaRPr lang="en-GB" altLang="en-US" sz="1600" dirty="0" smtClean="0"/>
          </a:p>
          <a:p>
            <a:pPr lvl="2"/>
            <a:r>
              <a:rPr lang="en-GB" altLang="en-US" sz="1600" dirty="0" err="1" smtClean="0"/>
              <a:t>Twristiaeth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werdd</a:t>
            </a:r>
            <a:endParaRPr lang="en-GB" altLang="en-US" sz="1600" dirty="0" smtClean="0"/>
          </a:p>
          <a:p>
            <a:pPr lvl="2"/>
            <a:r>
              <a:rPr lang="en-GB" altLang="en-US" sz="1600" dirty="0" err="1" smtClean="0"/>
              <a:t>Atebion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yn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seiliedig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ar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natur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i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broblemau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iechyd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cyhoeddus</a:t>
            </a:r>
            <a:r>
              <a:rPr lang="en-GB" altLang="en-US" sz="1600" dirty="0" smtClean="0"/>
              <a:t> a </a:t>
            </a:r>
            <a:r>
              <a:rPr lang="en-GB" altLang="en-US" sz="1600" dirty="0" err="1" smtClean="0"/>
              <a:t>chynllunio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trefol</a:t>
            </a:r>
            <a:endParaRPr lang="en-GB" altLang="en-US" sz="1600" dirty="0" smtClean="0"/>
          </a:p>
          <a:p>
            <a:pPr lvl="2"/>
            <a:r>
              <a:rPr lang="en-GB" altLang="en-US" sz="1600" dirty="0" err="1" smtClean="0"/>
              <a:t>Economi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cylchol</a:t>
            </a:r>
            <a:endParaRPr lang="en-GB" altLang="en-US" sz="1600" dirty="0" smtClean="0"/>
          </a:p>
          <a:p>
            <a:pPr lvl="2"/>
            <a:r>
              <a:rPr lang="en-GB" altLang="en-US" sz="1600" dirty="0" err="1" smtClean="0"/>
              <a:t>Effeithiolrwydd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adnoddau</a:t>
            </a:r>
            <a:endParaRPr lang="en-GB" altLang="en-US" sz="1600" dirty="0" smtClean="0"/>
          </a:p>
          <a:p>
            <a:pPr lvl="2"/>
            <a:r>
              <a:rPr lang="en-GB" altLang="en-US" sz="1600" dirty="0" err="1" smtClean="0"/>
              <a:t>Ynni</a:t>
            </a:r>
            <a:r>
              <a:rPr lang="en-GB" altLang="en-US" sz="1600" dirty="0" smtClean="0"/>
              <a:t> carbon </a:t>
            </a:r>
            <a:r>
              <a:rPr lang="en-GB" altLang="en-US" sz="1600" dirty="0" err="1" smtClean="0"/>
              <a:t>isel</a:t>
            </a:r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err="1"/>
              <a:t>Adroddiad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Sefyllfa</a:t>
            </a:r>
            <a:r>
              <a:rPr lang="en-GB" dirty="0"/>
              <a:t> </a:t>
            </a:r>
            <a:r>
              <a:rPr lang="en-GB" dirty="0" err="1"/>
              <a:t>Adnoddau</a:t>
            </a:r>
            <a:r>
              <a:rPr lang="en-GB" dirty="0"/>
              <a:t> </a:t>
            </a:r>
            <a:r>
              <a:rPr lang="en-GB" dirty="0" err="1"/>
              <a:t>Naturiol</a:t>
            </a:r>
            <a:r>
              <a:rPr lang="en-GB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1623" b="10341"/>
          <a:stretch/>
        </p:blipFill>
        <p:spPr>
          <a:xfrm>
            <a:off x="35496" y="1696213"/>
            <a:ext cx="9046936" cy="49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W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6677CD06E144D8BCCBBE456125AD9" ma:contentTypeVersion="1" ma:contentTypeDescription="Create a new document." ma:contentTypeScope="" ma:versionID="676885f16a685a72b2ff58bd64c17cb3">
  <xsd:schema xmlns:xsd="http://www.w3.org/2001/XMLSchema" xmlns:xs="http://www.w3.org/2001/XMLSchema" xmlns:p="http://schemas.microsoft.com/office/2006/metadata/properties" xmlns:ns3="0f58c5bb-efdf-487a-bccb-55dd78a81848" targetNamespace="http://schemas.microsoft.com/office/2006/metadata/properties" ma:root="true" ma:fieldsID="0ef345d3d729a8eae9963ca56caf6a35" ns3:_="">
    <xsd:import namespace="0f58c5bb-efdf-487a-bccb-55dd78a81848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8c5bb-efdf-487a-bccb-55dd78a818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043C2F-E64F-468F-BF33-BC909172F4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82A683-F94F-47FC-BFD2-930C585F308A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0f58c5bb-efdf-487a-bccb-55dd78a81848"/>
  </ds:schemaRefs>
</ds:datastoreItem>
</file>

<file path=customXml/itemProps3.xml><?xml version="1.0" encoding="utf-8"?>
<ds:datastoreItem xmlns:ds="http://schemas.openxmlformats.org/officeDocument/2006/customXml" ds:itemID="{10A39360-0271-4395-8C0A-A5745E687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58c5bb-efdf-487a-bccb-55dd78a818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1435</Words>
  <Application>Microsoft Office PowerPoint</Application>
  <PresentationFormat>On-screen Show (4:3)</PresentationFormat>
  <Paragraphs>179</Paragraphs>
  <Slides>13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NRW</vt:lpstr>
      <vt:lpstr>Adroddiad ar Sefyllfa Adnoddau Naturiol</vt:lpstr>
      <vt:lpstr>Rheoli Adnoddau Naturiol yn Gynaliadwy</vt:lpstr>
      <vt:lpstr>Camau Nesaf</vt:lpstr>
      <vt:lpstr>Am beth fydd angen i SoNaRR adrodd?</vt:lpstr>
      <vt:lpstr>Sy’n golygu…</vt:lpstr>
      <vt:lpstr>Yr ymdriniaeth Ecosystem </vt:lpstr>
      <vt:lpstr>Systemau socio-ecolegol</vt:lpstr>
      <vt:lpstr>Er enghraifft... NCC Work (England) and Well-being Goals</vt:lpstr>
      <vt:lpstr>Adroddiad ar Sefyllfa Adnoddau Naturiol </vt:lpstr>
      <vt:lpstr>Teitlau Penodau SoNaRR</vt:lpstr>
      <vt:lpstr>Asesiad i’r graddau mae SMNR yn cael ei wireddu:</vt:lpstr>
      <vt:lpstr>Enghraifft o flaenoriaethau... Datganiad Polisi Adnoddau Naturiol Llywodraeth Cymru</vt:lpstr>
      <vt:lpstr>Enghraifft o flaenoriaethau... Datganiad Polisi Adnoddau Naturiol Llywodraeth Cymru</vt:lpstr>
    </vt:vector>
  </TitlesOfParts>
  <Company>Forestry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Charlwood</dc:creator>
  <cp:lastModifiedBy>user</cp:lastModifiedBy>
  <cp:revision>135</cp:revision>
  <cp:lastPrinted>2013-11-04T14:44:29Z</cp:lastPrinted>
  <dcterms:created xsi:type="dcterms:W3CDTF">2013-10-25T09:08:07Z</dcterms:created>
  <dcterms:modified xsi:type="dcterms:W3CDTF">2016-03-24T12:24:28Z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0x01010057E6677CD06E144D8BCCBBE456125AD9</vt:lpwstr>
  </property>
</Properties>
</file>